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23"/>
  </p:notesMasterIdLst>
  <p:sldIdLst>
    <p:sldId id="256" r:id="rId2"/>
    <p:sldId id="258" r:id="rId3"/>
    <p:sldId id="263" r:id="rId4"/>
    <p:sldId id="334" r:id="rId5"/>
    <p:sldId id="265" r:id="rId6"/>
    <p:sldId id="324" r:id="rId7"/>
    <p:sldId id="266" r:id="rId8"/>
    <p:sldId id="335" r:id="rId9"/>
    <p:sldId id="268" r:id="rId10"/>
    <p:sldId id="269" r:id="rId11"/>
    <p:sldId id="276" r:id="rId12"/>
    <p:sldId id="270" r:id="rId13"/>
    <p:sldId id="336" r:id="rId14"/>
    <p:sldId id="272" r:id="rId15"/>
    <p:sldId id="330" r:id="rId16"/>
    <p:sldId id="331" r:id="rId17"/>
    <p:sldId id="326" r:id="rId18"/>
    <p:sldId id="327" r:id="rId19"/>
    <p:sldId id="332" r:id="rId20"/>
    <p:sldId id="283" r:id="rId21"/>
    <p:sldId id="292" r:id="rId22"/>
  </p:sldIdLst>
  <p:sldSz cx="9144000" cy="5143500" type="screen16x9"/>
  <p:notesSz cx="6858000" cy="9144000"/>
  <p:embeddedFontLst>
    <p:embeddedFont>
      <p:font typeface="Bellota Text" panose="020B0604020202020204" charset="0"/>
      <p:regular r:id="rId24"/>
      <p:bold r:id="rId25"/>
      <p:italic r:id="rId26"/>
      <p:boldItalic r:id="rId27"/>
    </p:embeddedFont>
    <p:embeddedFont>
      <p:font typeface="Cambria" panose="02040503050406030204" pitchFamily="18" charset="0"/>
      <p:regular r:id="rId28"/>
      <p:bold r:id="rId29"/>
      <p:italic r:id="rId30"/>
      <p:boldItalic r:id="rId31"/>
    </p:embeddedFont>
    <p:embeddedFont>
      <p:font typeface="Didact Gothic" panose="00000500000000000000" pitchFamily="2" charset="0"/>
      <p:regular r:id="rId32"/>
    </p:embeddedFont>
    <p:embeddedFont>
      <p:font typeface="iCiel Cadena" panose="02000503000000020004" charset="0"/>
      <p:bold r:id="rId33"/>
    </p:embeddedFont>
    <p:embeddedFont>
      <p:font typeface="Lobster" panose="00000500000000000000" pitchFamily="2" charset="0"/>
      <p:regular r:id="rId34"/>
    </p:embeddedFont>
    <p:embeddedFont>
      <p:font typeface="Odibee Sans" panose="020B0604020202020204" charset="0"/>
      <p:regular r:id="rId35"/>
    </p:embeddedFont>
    <p:embeddedFont>
      <p:font typeface="Roboto Condensed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623AFE-471E-4DAF-932C-3712CD538A02}">
  <a:tblStyle styleId="{9A623AFE-471E-4DAF-932C-3712CD538A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8" autoAdjust="0"/>
    <p:restoredTop sz="94660"/>
  </p:normalViewPr>
  <p:slideViewPr>
    <p:cSldViewPr snapToGrid="0">
      <p:cViewPr varScale="1">
        <p:scale>
          <a:sx n="41" d="100"/>
          <a:sy n="41" d="100"/>
        </p:scale>
        <p:origin x="112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hdphoto1.wdp>
</file>

<file path=ppt/media/image1.png>
</file>

<file path=ppt/media/image10.gif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6facabc84_0_1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6facabc84_0_1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87266d1191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87266d1191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806ec00983_2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806ec00983_2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858eee2c94_10_1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858eee2c94_10_1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click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nhím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sang </a:t>
            </a:r>
            <a:r>
              <a:rPr lang="en-US" dirty="0" err="1"/>
              <a:t>youtube</a:t>
            </a:r>
            <a:r>
              <a:rPr lang="en-US" dirty="0"/>
              <a:t>. </a:t>
            </a:r>
            <a:r>
              <a:rPr lang="en-US" dirty="0" err="1"/>
              <a:t>Khuyến</a:t>
            </a:r>
            <a:r>
              <a:rPr lang="en-US" dirty="0"/>
              <a:t> </a:t>
            </a:r>
            <a:r>
              <a:rPr lang="en-US" dirty="0" err="1"/>
              <a:t>khích</a:t>
            </a:r>
            <a:r>
              <a:rPr lang="en-US" dirty="0"/>
              <a:t> </a:t>
            </a:r>
            <a:r>
              <a:rPr lang="en-US" dirty="0" err="1"/>
              <a:t>mn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, </a:t>
            </a:r>
            <a:r>
              <a:rPr lang="en-US" dirty="0" err="1"/>
              <a:t>lỡ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 </a:t>
            </a:r>
            <a:r>
              <a:rPr lang="en-US" dirty="0" err="1"/>
              <a:t>hôm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xui</a:t>
            </a:r>
            <a:r>
              <a:rPr lang="en-US" dirty="0"/>
              <a:t> </a:t>
            </a:r>
            <a:r>
              <a:rPr lang="en-US" dirty="0" err="1"/>
              <a:t>xui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ko </a:t>
            </a:r>
            <a:r>
              <a:rPr lang="en-US" dirty="0" err="1"/>
              <a:t>lod</a:t>
            </a:r>
            <a:r>
              <a:rPr lang="en-US" dirty="0"/>
              <a:t> </a:t>
            </a:r>
            <a:r>
              <a:rPr lang="en-US" dirty="0" err="1"/>
              <a:t>đc</a:t>
            </a:r>
            <a:r>
              <a:rPr lang="en-US" dirty="0"/>
              <a:t> </a:t>
            </a:r>
            <a:r>
              <a:rPr lang="en-US" dirty="0" err="1"/>
              <a:t>nè</a:t>
            </a:r>
            <a:r>
              <a:rPr lang="en-US" dirty="0"/>
              <a:t>. Clip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daafi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2p.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HS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, </a:t>
            </a:r>
            <a:r>
              <a:rPr lang="en-US" dirty="0" err="1"/>
              <a:t>mn</a:t>
            </a:r>
            <a:r>
              <a:rPr lang="en-US" dirty="0"/>
              <a:t> </a:t>
            </a:r>
            <a:r>
              <a:rPr lang="en-US" dirty="0" err="1"/>
              <a:t>cứ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HS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!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858eee2c94_10_1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858eee2c94_10_1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click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nhím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sang </a:t>
            </a:r>
            <a:r>
              <a:rPr lang="en-US" dirty="0" err="1"/>
              <a:t>youtube</a:t>
            </a:r>
            <a:r>
              <a:rPr lang="en-US" dirty="0"/>
              <a:t>. </a:t>
            </a:r>
            <a:r>
              <a:rPr lang="en-US" dirty="0" err="1"/>
              <a:t>Khuyến</a:t>
            </a:r>
            <a:r>
              <a:rPr lang="en-US" dirty="0"/>
              <a:t> </a:t>
            </a:r>
            <a:r>
              <a:rPr lang="en-US" dirty="0" err="1"/>
              <a:t>khích</a:t>
            </a:r>
            <a:r>
              <a:rPr lang="en-US" dirty="0"/>
              <a:t> </a:t>
            </a:r>
            <a:r>
              <a:rPr lang="en-US" dirty="0" err="1"/>
              <a:t>mn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, </a:t>
            </a:r>
            <a:r>
              <a:rPr lang="en-US" dirty="0" err="1"/>
              <a:t>lỡ</a:t>
            </a:r>
            <a:r>
              <a:rPr lang="en-US" dirty="0"/>
              <a:t> </a:t>
            </a:r>
            <a:r>
              <a:rPr lang="en-US" dirty="0" err="1"/>
              <a:t>đâu</a:t>
            </a:r>
            <a:r>
              <a:rPr lang="en-US" dirty="0"/>
              <a:t> </a:t>
            </a:r>
            <a:r>
              <a:rPr lang="en-US" dirty="0" err="1"/>
              <a:t>hôm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xui</a:t>
            </a:r>
            <a:r>
              <a:rPr lang="en-US" dirty="0"/>
              <a:t> </a:t>
            </a:r>
            <a:r>
              <a:rPr lang="en-US" dirty="0" err="1"/>
              <a:t>xui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ko </a:t>
            </a:r>
            <a:r>
              <a:rPr lang="en-US" dirty="0" err="1"/>
              <a:t>lod</a:t>
            </a:r>
            <a:r>
              <a:rPr lang="en-US" dirty="0"/>
              <a:t> </a:t>
            </a:r>
            <a:r>
              <a:rPr lang="en-US" dirty="0" err="1"/>
              <a:t>đc</a:t>
            </a:r>
            <a:r>
              <a:rPr lang="en-US" dirty="0"/>
              <a:t> </a:t>
            </a:r>
            <a:r>
              <a:rPr lang="en-US" dirty="0" err="1"/>
              <a:t>nè</a:t>
            </a:r>
            <a:r>
              <a:rPr lang="en-US" dirty="0"/>
              <a:t>. Clip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daafi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2p.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HS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, </a:t>
            </a:r>
            <a:r>
              <a:rPr lang="en-US" dirty="0" err="1"/>
              <a:t>mn</a:t>
            </a:r>
            <a:r>
              <a:rPr lang="en-US" dirty="0"/>
              <a:t> </a:t>
            </a:r>
            <a:r>
              <a:rPr lang="en-US" dirty="0" err="1"/>
              <a:t>cứ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HS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14478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87266d119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87266d119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quay </a:t>
            </a:r>
            <a:r>
              <a:rPr lang="en-US" dirty="0" err="1"/>
              <a:t>quanh</a:t>
            </a:r>
            <a:r>
              <a:rPr lang="en-US" dirty="0"/>
              <a:t> clip </a:t>
            </a:r>
            <a:r>
              <a:rPr lang="en-US" dirty="0" err="1"/>
              <a:t>tình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, GV </a:t>
            </a:r>
            <a:r>
              <a:rPr lang="en-US" dirty="0" err="1"/>
              <a:t>mời</a:t>
            </a:r>
            <a:r>
              <a:rPr lang="en-US" dirty="0"/>
              <a:t> HS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.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dắt</a:t>
            </a:r>
            <a:r>
              <a:rPr lang="en-US" dirty="0"/>
              <a:t> </a:t>
            </a:r>
            <a:r>
              <a:rPr lang="en-US" dirty="0" err="1"/>
              <a:t>tùy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GV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! ^^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87266d119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87266d119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701326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87266d119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87266d119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1914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87266d119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87266d119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12083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87266d1191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87266d1191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HS </a:t>
            </a:r>
            <a:r>
              <a:rPr lang="en-US" dirty="0" err="1"/>
              <a:t>kẻ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9 ô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9 ô </a:t>
            </a:r>
            <a:r>
              <a:rPr lang="en-US" dirty="0" err="1"/>
              <a:t>đó</a:t>
            </a:r>
            <a:r>
              <a:rPr lang="en-US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quay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ngẫu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ngẫu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. HS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dấu</a:t>
            </a:r>
            <a:r>
              <a:rPr lang="en-US" dirty="0"/>
              <a:t> X </a:t>
            </a:r>
            <a:r>
              <a:rPr lang="en-US" dirty="0" err="1"/>
              <a:t>vào</a:t>
            </a:r>
            <a:r>
              <a:rPr lang="en-US" dirty="0"/>
              <a:t> ô </a:t>
            </a:r>
            <a:r>
              <a:rPr lang="en-US" dirty="0" err="1"/>
              <a:t>trùng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GV.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HS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đc</a:t>
            </a:r>
            <a:r>
              <a:rPr lang="en-US" dirty="0"/>
              <a:t> 3 ô </a:t>
            </a:r>
            <a:r>
              <a:rPr lang="en-US" dirty="0" err="1"/>
              <a:t>ngang</a:t>
            </a:r>
            <a:r>
              <a:rPr lang="en-US" dirty="0"/>
              <a:t>, 3 ô </a:t>
            </a:r>
            <a:r>
              <a:rPr lang="en-US" dirty="0" err="1"/>
              <a:t>chéo</a:t>
            </a:r>
            <a:r>
              <a:rPr lang="en-US" dirty="0"/>
              <a:t>, 3 ô </a:t>
            </a:r>
            <a:r>
              <a:rPr lang="en-US" dirty="0" err="1"/>
              <a:t>dọc</a:t>
            </a:r>
            <a:r>
              <a:rPr lang="en-US" dirty="0"/>
              <a:t> -&gt; BINGO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806ec00983_2_1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806ec00983_2_1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858eee2c94_9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858eee2c94_9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858eee2c94_9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858eee2c94_9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!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858eee2c94_9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858eee2c94_9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9540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858eee2c94_13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858eee2c94_13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HS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khen</a:t>
            </a:r>
            <a:r>
              <a:rPr lang="en-US" dirty="0"/>
              <a:t> </a:t>
            </a:r>
            <a:r>
              <a:rPr lang="en-US" dirty="0" err="1"/>
              <a:t>thưởng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chí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đưa</a:t>
            </a:r>
            <a:r>
              <a:rPr lang="en-US" dirty="0"/>
              <a:t> ra ở </a:t>
            </a:r>
            <a:r>
              <a:rPr lang="en-US" dirty="0" err="1"/>
              <a:t>giờ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</a:t>
            </a:r>
            <a:r>
              <a:rPr lang="en-US" dirty="0" err="1"/>
              <a:t>quy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/>
              <a:t>: 3 – 5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lớp</a:t>
            </a: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: ….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chăm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: …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858eee2c94_13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858eee2c94_13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HS ở </a:t>
            </a:r>
            <a:r>
              <a:rPr lang="en-US" dirty="0" err="1"/>
              <a:t>đay</a:t>
            </a:r>
            <a:r>
              <a:rPr lang="en-US" dirty="0"/>
              <a:t> </a:t>
            </a:r>
            <a:r>
              <a:rPr lang="en-US" dirty="0" err="1"/>
              <a:t>nhé</a:t>
            </a:r>
            <a:r>
              <a:rPr lang="en-US" dirty="0"/>
              <a:t>.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khen</a:t>
            </a:r>
            <a:r>
              <a:rPr lang="en-US" dirty="0"/>
              <a:t> </a:t>
            </a:r>
            <a:r>
              <a:rPr lang="en-US" dirty="0" err="1"/>
              <a:t>thưởng</a:t>
            </a:r>
            <a:r>
              <a:rPr lang="en-US" dirty="0"/>
              <a:t> </a:t>
            </a:r>
            <a:r>
              <a:rPr lang="en-US" dirty="0" err="1"/>
              <a:t>tùy</a:t>
            </a:r>
            <a:r>
              <a:rPr lang="en-US" dirty="0"/>
              <a:t> </a:t>
            </a: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nè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7577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858eee2c94_1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858eee2c94_1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858eee2c94_1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858eee2c94_1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3262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858eee2c94_10_7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" name="Google Shape;933;g858eee2c94_10_7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GV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gia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ở </a:t>
            </a:r>
            <a:r>
              <a:rPr lang="en-US" dirty="0" err="1"/>
              <a:t>đây</a:t>
            </a:r>
            <a:r>
              <a:rPr lang="en-US" dirty="0"/>
              <a:t> </a:t>
            </a:r>
            <a:r>
              <a:rPr lang="en-US" dirty="0" err="1"/>
              <a:t>nhé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rot="-193354">
            <a:off x="2567022" y="1760744"/>
            <a:ext cx="4082556" cy="16496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193396">
            <a:off x="2980592" y="2840067"/>
            <a:ext cx="3644165" cy="4852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9000" y="-8685"/>
            <a:ext cx="9144000" cy="5160524"/>
            <a:chOff x="-8950" y="0"/>
            <a:chExt cx="9144000" cy="5143551"/>
          </a:xfrm>
        </p:grpSpPr>
        <p:sp>
          <p:nvSpPr>
            <p:cNvPr id="12" name="Google Shape;12;p2"/>
            <p:cNvSpPr/>
            <p:nvPr/>
          </p:nvSpPr>
          <p:spPr>
            <a:xfrm>
              <a:off x="-8950" y="0"/>
              <a:ext cx="9144000" cy="514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8950" y="1285817"/>
              <a:ext cx="9144000" cy="128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8950" y="2571634"/>
              <a:ext cx="9144000" cy="1286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8950" y="3857451"/>
              <a:ext cx="9144000" cy="1286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17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17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17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17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17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6" name="Google Shape;286;p17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17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17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17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" name="Google Shape;290;p17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7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7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7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7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" name="Google Shape;18;p3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" name="Google Shape;19;p3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3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4;p3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25;p3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/>
          </p:nvPr>
        </p:nvSpPr>
        <p:spPr>
          <a:xfrm rot="-182">
            <a:off x="2102101" y="2640887"/>
            <a:ext cx="5659800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FFFFFF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 rot="989">
            <a:off x="2324400" y="3400313"/>
            <a:ext cx="52152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rgbClr val="FFFFFF"/>
                </a:solidFill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3"/>
          <p:cNvSpPr/>
          <p:nvPr/>
        </p:nvSpPr>
        <p:spPr>
          <a:xfrm rot="5400000" flipH="1">
            <a:off x="8521100" y="-93350"/>
            <a:ext cx="540300" cy="726900"/>
          </a:xfrm>
          <a:prstGeom prst="rtTriangle">
            <a:avLst/>
          </a:prstGeom>
          <a:solidFill>
            <a:schemeClr val="lt1"/>
          </a:solidFill>
          <a:ln>
            <a:noFill/>
          </a:ln>
          <a:effectLst>
            <a:outerShdw blurRad="57150" dist="19050" dir="186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81" name="Google Shape;81;p6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" name="Google Shape;82;p6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6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6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6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6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6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6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Google Shape;89;p6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6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6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6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6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5" name="Google Shape;95;p7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7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7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7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7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7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7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2" name="Google Shape;102;p7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Google Shape;103;p7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7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7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7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3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 rot="891">
            <a:off x="2449275" y="3398535"/>
            <a:ext cx="46275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0" name="Google Shape;110;p7"/>
          <p:cNvSpPr/>
          <p:nvPr/>
        </p:nvSpPr>
        <p:spPr>
          <a:xfrm rot="5400000" flipH="1">
            <a:off x="8521100" y="-93350"/>
            <a:ext cx="540300" cy="726900"/>
          </a:xfrm>
          <a:prstGeom prst="rtTriangle">
            <a:avLst/>
          </a:prstGeom>
          <a:solidFill>
            <a:schemeClr val="lt1"/>
          </a:solidFill>
          <a:ln>
            <a:noFill/>
          </a:ln>
          <a:effectLst>
            <a:outerShdw blurRad="57150" dist="19050" dir="186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8"/>
          <p:cNvGrpSpPr/>
          <p:nvPr/>
        </p:nvGrpSpPr>
        <p:grpSpPr>
          <a:xfrm>
            <a:off x="0" y="-16850"/>
            <a:ext cx="9144000" cy="5160300"/>
            <a:chOff x="0" y="-16850"/>
            <a:chExt cx="9144000" cy="5160300"/>
          </a:xfrm>
        </p:grpSpPr>
        <p:cxnSp>
          <p:nvCxnSpPr>
            <p:cNvPr id="113" name="Google Shape;113;p8"/>
            <p:cNvCxnSpPr/>
            <p:nvPr/>
          </p:nvCxnSpPr>
          <p:spPr>
            <a:xfrm>
              <a:off x="716700" y="86627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" name="Google Shape;114;p8"/>
            <p:cNvCxnSpPr/>
            <p:nvPr/>
          </p:nvCxnSpPr>
          <p:spPr>
            <a:xfrm>
              <a:off x="716700" y="141962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8"/>
            <p:cNvCxnSpPr/>
            <p:nvPr/>
          </p:nvCxnSpPr>
          <p:spPr>
            <a:xfrm>
              <a:off x="716700" y="197297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8"/>
            <p:cNvCxnSpPr/>
            <p:nvPr/>
          </p:nvCxnSpPr>
          <p:spPr>
            <a:xfrm>
              <a:off x="716700" y="252632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8"/>
            <p:cNvCxnSpPr/>
            <p:nvPr/>
          </p:nvCxnSpPr>
          <p:spPr>
            <a:xfrm>
              <a:off x="716700" y="307967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8"/>
            <p:cNvCxnSpPr/>
            <p:nvPr/>
          </p:nvCxnSpPr>
          <p:spPr>
            <a:xfrm>
              <a:off x="716700" y="363302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8"/>
            <p:cNvCxnSpPr/>
            <p:nvPr/>
          </p:nvCxnSpPr>
          <p:spPr>
            <a:xfrm>
              <a:off x="716700" y="418637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8"/>
            <p:cNvCxnSpPr/>
            <p:nvPr/>
          </p:nvCxnSpPr>
          <p:spPr>
            <a:xfrm>
              <a:off x="716700" y="4739725"/>
              <a:ext cx="8427300" cy="0"/>
            </a:xfrm>
            <a:prstGeom prst="straightConnector1">
              <a:avLst/>
            </a:prstGeom>
            <a:noFill/>
            <a:ln w="9525" cap="flat" cmpd="sng">
              <a:solidFill>
                <a:srgbClr val="EAE9E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1" name="Google Shape;121;p8"/>
            <p:cNvSpPr/>
            <p:nvPr/>
          </p:nvSpPr>
          <p:spPr>
            <a:xfrm>
              <a:off x="0" y="-16850"/>
              <a:ext cx="716700" cy="5160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273607" y="784675"/>
              <a:ext cx="163200" cy="16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273607" y="1891375"/>
              <a:ext cx="163200" cy="16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273607" y="3079675"/>
              <a:ext cx="163200" cy="16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273607" y="4104775"/>
              <a:ext cx="163200" cy="16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8"/>
          <p:cNvSpPr txBox="1">
            <a:spLocks noGrp="1"/>
          </p:cNvSpPr>
          <p:nvPr>
            <p:ph type="title"/>
          </p:nvPr>
        </p:nvSpPr>
        <p:spPr>
          <a:xfrm>
            <a:off x="1236150" y="1143000"/>
            <a:ext cx="3084300" cy="27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9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9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9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9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" name="Google Shape;132;p9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3" name="Google Shape;133;p9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" name="Google Shape;134;p9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5" name="Google Shape;135;p9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9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9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9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9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9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9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9"/>
          <p:cNvSpPr txBox="1">
            <a:spLocks noGrp="1"/>
          </p:cNvSpPr>
          <p:nvPr>
            <p:ph type="subTitle" idx="1"/>
          </p:nvPr>
        </p:nvSpPr>
        <p:spPr>
          <a:xfrm rot="-302252">
            <a:off x="1670508" y="2351979"/>
            <a:ext cx="3689852" cy="14510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3" name="Google Shape;143;p9"/>
          <p:cNvSpPr txBox="1">
            <a:spLocks noGrp="1"/>
          </p:cNvSpPr>
          <p:nvPr>
            <p:ph type="subTitle" idx="2"/>
          </p:nvPr>
        </p:nvSpPr>
        <p:spPr>
          <a:xfrm rot="974">
            <a:off x="5252100" y="2171428"/>
            <a:ext cx="31752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300">
                <a:solidFill>
                  <a:schemeClr val="lt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4" name="Google Shape;144;p9"/>
          <p:cNvSpPr/>
          <p:nvPr/>
        </p:nvSpPr>
        <p:spPr>
          <a:xfrm rot="5400000" flipH="1">
            <a:off x="8521100" y="-93350"/>
            <a:ext cx="540300" cy="726900"/>
          </a:xfrm>
          <a:prstGeom prst="rtTriangle">
            <a:avLst/>
          </a:prstGeom>
          <a:solidFill>
            <a:schemeClr val="lt1"/>
          </a:solidFill>
          <a:ln>
            <a:noFill/>
          </a:ln>
          <a:effectLst>
            <a:outerShdw blurRad="57150" dist="19050" dir="186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Google Shape;182;p13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13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13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13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" name="Google Shape;186;p13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7" name="Google Shape;187;p13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8" name="Google Shape;188;p13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13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" name="Google Shape;190;p13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5" name="Google Shape;195;p13"/>
          <p:cNvGrpSpPr/>
          <p:nvPr/>
        </p:nvGrpSpPr>
        <p:grpSpPr>
          <a:xfrm>
            <a:off x="8330750" y="-14051"/>
            <a:ext cx="404657" cy="1808340"/>
            <a:chOff x="8574475" y="-14051"/>
            <a:chExt cx="404657" cy="1808340"/>
          </a:xfrm>
        </p:grpSpPr>
        <p:sp>
          <p:nvSpPr>
            <p:cNvPr id="196" name="Google Shape;196;p13"/>
            <p:cNvSpPr/>
            <p:nvPr/>
          </p:nvSpPr>
          <p:spPr>
            <a:xfrm>
              <a:off x="8574475" y="-14051"/>
              <a:ext cx="404657" cy="1808340"/>
            </a:xfrm>
            <a:custGeom>
              <a:avLst/>
              <a:gdLst/>
              <a:ahLst/>
              <a:cxnLst/>
              <a:rect l="l" t="t" r="r" b="b"/>
              <a:pathLst>
                <a:path w="8244" h="36841" extrusionOk="0">
                  <a:moveTo>
                    <a:pt x="0" y="0"/>
                  </a:moveTo>
                  <a:lnTo>
                    <a:pt x="0" y="36840"/>
                  </a:lnTo>
                  <a:lnTo>
                    <a:pt x="4124" y="32829"/>
                  </a:lnTo>
                  <a:lnTo>
                    <a:pt x="8244" y="36840"/>
                  </a:lnTo>
                  <a:lnTo>
                    <a:pt x="824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8804287" y="-14051"/>
              <a:ext cx="174841" cy="270409"/>
            </a:xfrm>
            <a:custGeom>
              <a:avLst/>
              <a:gdLst/>
              <a:ahLst/>
              <a:cxnLst/>
              <a:rect l="l" t="t" r="r" b="b"/>
              <a:pathLst>
                <a:path w="3562" h="5509" extrusionOk="0">
                  <a:moveTo>
                    <a:pt x="1" y="0"/>
                  </a:moveTo>
                  <a:lnTo>
                    <a:pt x="3562" y="5509"/>
                  </a:lnTo>
                  <a:lnTo>
                    <a:pt x="3562" y="3826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8574475" y="1712730"/>
              <a:ext cx="32494" cy="81530"/>
            </a:xfrm>
            <a:custGeom>
              <a:avLst/>
              <a:gdLst/>
              <a:ahLst/>
              <a:cxnLst/>
              <a:rect l="l" t="t" r="r" b="b"/>
              <a:pathLst>
                <a:path w="662" h="1661" extrusionOk="0">
                  <a:moveTo>
                    <a:pt x="0" y="1"/>
                  </a:moveTo>
                  <a:lnTo>
                    <a:pt x="0" y="1660"/>
                  </a:lnTo>
                  <a:lnTo>
                    <a:pt x="662" y="10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>
              <a:off x="8629302" y="-14051"/>
              <a:ext cx="349829" cy="541015"/>
            </a:xfrm>
            <a:custGeom>
              <a:avLst/>
              <a:gdLst/>
              <a:ahLst/>
              <a:cxnLst/>
              <a:rect l="l" t="t" r="r" b="b"/>
              <a:pathLst>
                <a:path w="7127" h="11022" extrusionOk="0">
                  <a:moveTo>
                    <a:pt x="1" y="0"/>
                  </a:moveTo>
                  <a:lnTo>
                    <a:pt x="7127" y="11021"/>
                  </a:lnTo>
                  <a:lnTo>
                    <a:pt x="7127" y="9338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>
              <a:off x="8574475" y="89173"/>
              <a:ext cx="404657" cy="708346"/>
            </a:xfrm>
            <a:custGeom>
              <a:avLst/>
              <a:gdLst/>
              <a:ahLst/>
              <a:cxnLst/>
              <a:rect l="l" t="t" r="r" b="b"/>
              <a:pathLst>
                <a:path w="8244" h="14431" extrusionOk="0">
                  <a:moveTo>
                    <a:pt x="0" y="1"/>
                  </a:moveTo>
                  <a:lnTo>
                    <a:pt x="0" y="1683"/>
                  </a:lnTo>
                  <a:lnTo>
                    <a:pt x="8244" y="14431"/>
                  </a:lnTo>
                  <a:lnTo>
                    <a:pt x="8244" y="127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574475" y="1171430"/>
              <a:ext cx="399306" cy="617637"/>
            </a:xfrm>
            <a:custGeom>
              <a:avLst/>
              <a:gdLst/>
              <a:ahLst/>
              <a:cxnLst/>
              <a:rect l="l" t="t" r="r" b="b"/>
              <a:pathLst>
                <a:path w="8135" h="12583" extrusionOk="0">
                  <a:moveTo>
                    <a:pt x="0" y="1"/>
                  </a:moveTo>
                  <a:lnTo>
                    <a:pt x="0" y="1687"/>
                  </a:lnTo>
                  <a:lnTo>
                    <a:pt x="5199" y="9722"/>
                  </a:lnTo>
                  <a:lnTo>
                    <a:pt x="8135" y="125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574475" y="1442178"/>
              <a:ext cx="139794" cy="248076"/>
            </a:xfrm>
            <a:custGeom>
              <a:avLst/>
              <a:gdLst/>
              <a:ahLst/>
              <a:cxnLst/>
              <a:rect l="l" t="t" r="r" b="b"/>
              <a:pathLst>
                <a:path w="2848" h="5054" extrusionOk="0">
                  <a:moveTo>
                    <a:pt x="0" y="0"/>
                  </a:moveTo>
                  <a:lnTo>
                    <a:pt x="0" y="1684"/>
                  </a:lnTo>
                  <a:lnTo>
                    <a:pt x="2180" y="5053"/>
                  </a:lnTo>
                  <a:lnTo>
                    <a:pt x="2847" y="44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574475" y="900878"/>
              <a:ext cx="404657" cy="708542"/>
            </a:xfrm>
            <a:custGeom>
              <a:avLst/>
              <a:gdLst/>
              <a:ahLst/>
              <a:cxnLst/>
              <a:rect l="l" t="t" r="r" b="b"/>
              <a:pathLst>
                <a:path w="8244" h="14435" extrusionOk="0">
                  <a:moveTo>
                    <a:pt x="0" y="0"/>
                  </a:moveTo>
                  <a:lnTo>
                    <a:pt x="0" y="1687"/>
                  </a:lnTo>
                  <a:lnTo>
                    <a:pt x="8244" y="14434"/>
                  </a:lnTo>
                  <a:lnTo>
                    <a:pt x="8244" y="12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8574475" y="359725"/>
              <a:ext cx="404657" cy="708395"/>
            </a:xfrm>
            <a:custGeom>
              <a:avLst/>
              <a:gdLst/>
              <a:ahLst/>
              <a:cxnLst/>
              <a:rect l="l" t="t" r="r" b="b"/>
              <a:pathLst>
                <a:path w="8244" h="14432" extrusionOk="0">
                  <a:moveTo>
                    <a:pt x="0" y="0"/>
                  </a:moveTo>
                  <a:lnTo>
                    <a:pt x="0" y="1683"/>
                  </a:lnTo>
                  <a:lnTo>
                    <a:pt x="8244" y="14431"/>
                  </a:lnTo>
                  <a:lnTo>
                    <a:pt x="8244" y="127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8574475" y="630277"/>
              <a:ext cx="404657" cy="708591"/>
            </a:xfrm>
            <a:custGeom>
              <a:avLst/>
              <a:gdLst/>
              <a:ahLst/>
              <a:cxnLst/>
              <a:rect l="l" t="t" r="r" b="b"/>
              <a:pathLst>
                <a:path w="8244" h="14436" extrusionOk="0">
                  <a:moveTo>
                    <a:pt x="0" y="1"/>
                  </a:moveTo>
                  <a:lnTo>
                    <a:pt x="0" y="1684"/>
                  </a:lnTo>
                  <a:lnTo>
                    <a:pt x="8244" y="14435"/>
                  </a:lnTo>
                  <a:lnTo>
                    <a:pt x="8244" y="1274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" name="Google Shape;206;p13"/>
          <p:cNvGrpSpPr/>
          <p:nvPr/>
        </p:nvGrpSpPr>
        <p:grpSpPr>
          <a:xfrm rot="-2208756">
            <a:off x="1102699" y="3884256"/>
            <a:ext cx="496378" cy="634217"/>
            <a:chOff x="4257150" y="439500"/>
            <a:chExt cx="496378" cy="634217"/>
          </a:xfrm>
        </p:grpSpPr>
        <p:sp>
          <p:nvSpPr>
            <p:cNvPr id="207" name="Google Shape;207;p13"/>
            <p:cNvSpPr/>
            <p:nvPr/>
          </p:nvSpPr>
          <p:spPr>
            <a:xfrm>
              <a:off x="4257150" y="439500"/>
              <a:ext cx="496378" cy="634217"/>
            </a:xfrm>
            <a:custGeom>
              <a:avLst/>
              <a:gdLst/>
              <a:ahLst/>
              <a:cxnLst/>
              <a:rect l="l" t="t" r="r" b="b"/>
              <a:pathLst>
                <a:path w="15953" h="20383" extrusionOk="0">
                  <a:moveTo>
                    <a:pt x="9711" y="1634"/>
                  </a:moveTo>
                  <a:cubicBezTo>
                    <a:pt x="10362" y="1634"/>
                    <a:pt x="11021" y="1799"/>
                    <a:pt x="11624" y="2147"/>
                  </a:cubicBezTo>
                  <a:cubicBezTo>
                    <a:pt x="13455" y="3206"/>
                    <a:pt x="14084" y="5560"/>
                    <a:pt x="13019" y="7402"/>
                  </a:cubicBezTo>
                  <a:cubicBezTo>
                    <a:pt x="12999" y="7435"/>
                    <a:pt x="12979" y="7468"/>
                    <a:pt x="12950" y="7514"/>
                  </a:cubicBezTo>
                  <a:cubicBezTo>
                    <a:pt x="12936" y="7540"/>
                    <a:pt x="12924" y="7567"/>
                    <a:pt x="12910" y="7594"/>
                  </a:cubicBezTo>
                  <a:lnTo>
                    <a:pt x="9015" y="14346"/>
                  </a:lnTo>
                  <a:cubicBezTo>
                    <a:pt x="8677" y="14930"/>
                    <a:pt x="8062" y="15257"/>
                    <a:pt x="7431" y="15257"/>
                  </a:cubicBezTo>
                  <a:cubicBezTo>
                    <a:pt x="7123" y="15257"/>
                    <a:pt x="6810" y="15179"/>
                    <a:pt x="6525" y="15014"/>
                  </a:cubicBezTo>
                  <a:lnTo>
                    <a:pt x="4825" y="14031"/>
                  </a:lnTo>
                  <a:lnTo>
                    <a:pt x="2120" y="18721"/>
                  </a:lnTo>
                  <a:cubicBezTo>
                    <a:pt x="2112" y="18736"/>
                    <a:pt x="2097" y="18743"/>
                    <a:pt x="2082" y="18743"/>
                  </a:cubicBezTo>
                  <a:cubicBezTo>
                    <a:pt x="2045" y="18743"/>
                    <a:pt x="2003" y="18705"/>
                    <a:pt x="2024" y="18668"/>
                  </a:cubicBezTo>
                  <a:lnTo>
                    <a:pt x="4733" y="13979"/>
                  </a:lnTo>
                  <a:lnTo>
                    <a:pt x="3033" y="12997"/>
                  </a:lnTo>
                  <a:cubicBezTo>
                    <a:pt x="2163" y="12494"/>
                    <a:pt x="1865" y="11377"/>
                    <a:pt x="2365" y="10507"/>
                  </a:cubicBezTo>
                  <a:lnTo>
                    <a:pt x="6250" y="3778"/>
                  </a:lnTo>
                  <a:lnTo>
                    <a:pt x="6317" y="3675"/>
                  </a:lnTo>
                  <a:lnTo>
                    <a:pt x="6329" y="3652"/>
                  </a:lnTo>
                  <a:cubicBezTo>
                    <a:pt x="6346" y="3622"/>
                    <a:pt x="6360" y="3595"/>
                    <a:pt x="6372" y="3566"/>
                  </a:cubicBezTo>
                  <a:lnTo>
                    <a:pt x="6379" y="3553"/>
                  </a:lnTo>
                  <a:cubicBezTo>
                    <a:pt x="7090" y="2323"/>
                    <a:pt x="8383" y="1634"/>
                    <a:pt x="9711" y="1634"/>
                  </a:cubicBezTo>
                  <a:close/>
                  <a:moveTo>
                    <a:pt x="9715" y="1"/>
                  </a:moveTo>
                  <a:cubicBezTo>
                    <a:pt x="7823" y="1"/>
                    <a:pt x="5978" y="982"/>
                    <a:pt x="4964" y="2736"/>
                  </a:cubicBezTo>
                  <a:cubicBezTo>
                    <a:pt x="4944" y="2772"/>
                    <a:pt x="4924" y="2809"/>
                    <a:pt x="4908" y="2849"/>
                  </a:cubicBezTo>
                  <a:cubicBezTo>
                    <a:pt x="4881" y="2885"/>
                    <a:pt x="4858" y="2921"/>
                    <a:pt x="4838" y="2957"/>
                  </a:cubicBezTo>
                  <a:lnTo>
                    <a:pt x="953" y="9690"/>
                  </a:lnTo>
                  <a:cubicBezTo>
                    <a:pt x="0" y="11340"/>
                    <a:pt x="566" y="13460"/>
                    <a:pt x="2216" y="14412"/>
                  </a:cubicBezTo>
                  <a:lnTo>
                    <a:pt x="2500" y="14574"/>
                  </a:lnTo>
                  <a:lnTo>
                    <a:pt x="612" y="17851"/>
                  </a:lnTo>
                  <a:cubicBezTo>
                    <a:pt x="146" y="18654"/>
                    <a:pt x="424" y="19690"/>
                    <a:pt x="1227" y="20156"/>
                  </a:cubicBezTo>
                  <a:cubicBezTo>
                    <a:pt x="1493" y="20309"/>
                    <a:pt x="1783" y="20382"/>
                    <a:pt x="2070" y="20382"/>
                  </a:cubicBezTo>
                  <a:cubicBezTo>
                    <a:pt x="2654" y="20382"/>
                    <a:pt x="3223" y="20079"/>
                    <a:pt x="3535" y="19538"/>
                  </a:cubicBezTo>
                  <a:lnTo>
                    <a:pt x="5424" y="16264"/>
                  </a:lnTo>
                  <a:lnTo>
                    <a:pt x="5708" y="16426"/>
                  </a:lnTo>
                  <a:cubicBezTo>
                    <a:pt x="6251" y="16740"/>
                    <a:pt x="6845" y="16890"/>
                    <a:pt x="7431" y="16890"/>
                  </a:cubicBezTo>
                  <a:cubicBezTo>
                    <a:pt x="8626" y="16890"/>
                    <a:pt x="9789" y="16270"/>
                    <a:pt x="10430" y="15162"/>
                  </a:cubicBezTo>
                  <a:lnTo>
                    <a:pt x="14312" y="8430"/>
                  </a:lnTo>
                  <a:cubicBezTo>
                    <a:pt x="14335" y="8397"/>
                    <a:pt x="14352" y="8361"/>
                    <a:pt x="14368" y="8328"/>
                  </a:cubicBezTo>
                  <a:lnTo>
                    <a:pt x="14382" y="8308"/>
                  </a:lnTo>
                  <a:cubicBezTo>
                    <a:pt x="14401" y="8275"/>
                    <a:pt x="14421" y="8242"/>
                    <a:pt x="14441" y="8209"/>
                  </a:cubicBezTo>
                  <a:cubicBezTo>
                    <a:pt x="15952" y="5596"/>
                    <a:pt x="15053" y="2240"/>
                    <a:pt x="12440" y="732"/>
                  </a:cubicBezTo>
                  <a:cubicBezTo>
                    <a:pt x="11582" y="236"/>
                    <a:pt x="10643" y="1"/>
                    <a:pt x="9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96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4290692" y="759242"/>
              <a:ext cx="197456" cy="289058"/>
            </a:xfrm>
            <a:custGeom>
              <a:avLst/>
              <a:gdLst/>
              <a:ahLst/>
              <a:cxnLst/>
              <a:rect l="l" t="t" r="r" b="b"/>
              <a:pathLst>
                <a:path w="6346" h="9290" extrusionOk="0">
                  <a:moveTo>
                    <a:pt x="5348" y="1"/>
                  </a:moveTo>
                  <a:cubicBezTo>
                    <a:pt x="5048" y="1"/>
                    <a:pt x="4756" y="157"/>
                    <a:pt x="4597" y="436"/>
                  </a:cubicBezTo>
                  <a:lnTo>
                    <a:pt x="239" y="7982"/>
                  </a:lnTo>
                  <a:cubicBezTo>
                    <a:pt x="1" y="8398"/>
                    <a:pt x="143" y="8931"/>
                    <a:pt x="560" y="9172"/>
                  </a:cubicBezTo>
                  <a:cubicBezTo>
                    <a:pt x="697" y="9252"/>
                    <a:pt x="847" y="9290"/>
                    <a:pt x="996" y="9290"/>
                  </a:cubicBezTo>
                  <a:cubicBezTo>
                    <a:pt x="1296" y="9290"/>
                    <a:pt x="1588" y="9134"/>
                    <a:pt x="1750" y="8854"/>
                  </a:cubicBezTo>
                  <a:lnTo>
                    <a:pt x="6105" y="1309"/>
                  </a:lnTo>
                  <a:cubicBezTo>
                    <a:pt x="6346" y="892"/>
                    <a:pt x="6204" y="356"/>
                    <a:pt x="5784" y="118"/>
                  </a:cubicBezTo>
                  <a:cubicBezTo>
                    <a:pt x="5646" y="39"/>
                    <a:pt x="5496" y="1"/>
                    <a:pt x="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4286149" y="464890"/>
              <a:ext cx="438348" cy="474690"/>
            </a:xfrm>
            <a:custGeom>
              <a:avLst/>
              <a:gdLst/>
              <a:ahLst/>
              <a:cxnLst/>
              <a:rect l="l" t="t" r="r" b="b"/>
              <a:pathLst>
                <a:path w="14088" h="15256" extrusionOk="0">
                  <a:moveTo>
                    <a:pt x="8776" y="0"/>
                  </a:moveTo>
                  <a:cubicBezTo>
                    <a:pt x="7167" y="0"/>
                    <a:pt x="5603" y="835"/>
                    <a:pt x="4740" y="2330"/>
                  </a:cubicBezTo>
                  <a:cubicBezTo>
                    <a:pt x="4720" y="2367"/>
                    <a:pt x="4703" y="2406"/>
                    <a:pt x="4680" y="2442"/>
                  </a:cubicBezTo>
                  <a:cubicBezTo>
                    <a:pt x="4660" y="2479"/>
                    <a:pt x="4634" y="2512"/>
                    <a:pt x="4611" y="2552"/>
                  </a:cubicBezTo>
                  <a:lnTo>
                    <a:pt x="725" y="9281"/>
                  </a:lnTo>
                  <a:cubicBezTo>
                    <a:pt x="1" y="10537"/>
                    <a:pt x="434" y="12161"/>
                    <a:pt x="1694" y="12889"/>
                  </a:cubicBezTo>
                  <a:lnTo>
                    <a:pt x="5186" y="14906"/>
                  </a:lnTo>
                  <a:cubicBezTo>
                    <a:pt x="5598" y="15143"/>
                    <a:pt x="6049" y="15256"/>
                    <a:pt x="6494" y="15256"/>
                  </a:cubicBezTo>
                  <a:cubicBezTo>
                    <a:pt x="7409" y="15256"/>
                    <a:pt x="8301" y="14782"/>
                    <a:pt x="8790" y="13937"/>
                  </a:cubicBezTo>
                  <a:lnTo>
                    <a:pt x="12676" y="7208"/>
                  </a:lnTo>
                  <a:cubicBezTo>
                    <a:pt x="12696" y="7168"/>
                    <a:pt x="12712" y="7132"/>
                    <a:pt x="12735" y="7092"/>
                  </a:cubicBezTo>
                  <a:cubicBezTo>
                    <a:pt x="12755" y="7055"/>
                    <a:pt x="12781" y="7022"/>
                    <a:pt x="12801" y="6986"/>
                  </a:cubicBezTo>
                  <a:cubicBezTo>
                    <a:pt x="14088" y="4757"/>
                    <a:pt x="13327" y="1910"/>
                    <a:pt x="11099" y="624"/>
                  </a:cubicBezTo>
                  <a:cubicBezTo>
                    <a:pt x="10366" y="201"/>
                    <a:pt x="9566" y="0"/>
                    <a:pt x="8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4337613" y="553538"/>
              <a:ext cx="194687" cy="268740"/>
            </a:xfrm>
            <a:custGeom>
              <a:avLst/>
              <a:gdLst/>
              <a:ahLst/>
              <a:cxnLst/>
              <a:rect l="l" t="t" r="r" b="b"/>
              <a:pathLst>
                <a:path w="6257" h="8637" extrusionOk="0">
                  <a:moveTo>
                    <a:pt x="4970" y="1"/>
                  </a:moveTo>
                  <a:cubicBezTo>
                    <a:pt x="4582" y="1"/>
                    <a:pt x="4203" y="202"/>
                    <a:pt x="3995" y="565"/>
                  </a:cubicBezTo>
                  <a:lnTo>
                    <a:pt x="311" y="6948"/>
                  </a:lnTo>
                  <a:cubicBezTo>
                    <a:pt x="1" y="7486"/>
                    <a:pt x="186" y="8175"/>
                    <a:pt x="725" y="8486"/>
                  </a:cubicBezTo>
                  <a:cubicBezTo>
                    <a:pt x="902" y="8588"/>
                    <a:pt x="1095" y="8636"/>
                    <a:pt x="1286" y="8636"/>
                  </a:cubicBezTo>
                  <a:cubicBezTo>
                    <a:pt x="1675" y="8636"/>
                    <a:pt x="2054" y="8434"/>
                    <a:pt x="2263" y="8072"/>
                  </a:cubicBezTo>
                  <a:lnTo>
                    <a:pt x="5946" y="1693"/>
                  </a:lnTo>
                  <a:cubicBezTo>
                    <a:pt x="6257" y="1151"/>
                    <a:pt x="6075" y="463"/>
                    <a:pt x="5532" y="153"/>
                  </a:cubicBezTo>
                  <a:cubicBezTo>
                    <a:pt x="5355" y="50"/>
                    <a:pt x="5162" y="1"/>
                    <a:pt x="4970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4456161" y="621992"/>
              <a:ext cx="194780" cy="268771"/>
            </a:xfrm>
            <a:custGeom>
              <a:avLst/>
              <a:gdLst/>
              <a:ahLst/>
              <a:cxnLst/>
              <a:rect l="l" t="t" r="r" b="b"/>
              <a:pathLst>
                <a:path w="6260" h="8638" extrusionOk="0">
                  <a:moveTo>
                    <a:pt x="4972" y="0"/>
                  </a:moveTo>
                  <a:cubicBezTo>
                    <a:pt x="4583" y="0"/>
                    <a:pt x="4203" y="203"/>
                    <a:pt x="3994" y="564"/>
                  </a:cubicBezTo>
                  <a:lnTo>
                    <a:pt x="310" y="6947"/>
                  </a:lnTo>
                  <a:cubicBezTo>
                    <a:pt x="0" y="7486"/>
                    <a:pt x="185" y="8174"/>
                    <a:pt x="724" y="8484"/>
                  </a:cubicBezTo>
                  <a:cubicBezTo>
                    <a:pt x="902" y="8588"/>
                    <a:pt x="1097" y="8637"/>
                    <a:pt x="1288" y="8637"/>
                  </a:cubicBezTo>
                  <a:cubicBezTo>
                    <a:pt x="1677" y="8637"/>
                    <a:pt x="2054" y="8435"/>
                    <a:pt x="2262" y="8074"/>
                  </a:cubicBezTo>
                  <a:lnTo>
                    <a:pt x="5945" y="1692"/>
                  </a:lnTo>
                  <a:cubicBezTo>
                    <a:pt x="6259" y="1153"/>
                    <a:pt x="6074" y="462"/>
                    <a:pt x="5532" y="151"/>
                  </a:cubicBezTo>
                  <a:cubicBezTo>
                    <a:pt x="5356" y="49"/>
                    <a:pt x="5163" y="0"/>
                    <a:pt x="497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4417454" y="490747"/>
              <a:ext cx="254583" cy="119202"/>
            </a:xfrm>
            <a:custGeom>
              <a:avLst/>
              <a:gdLst/>
              <a:ahLst/>
              <a:cxnLst/>
              <a:rect l="l" t="t" r="r" b="b"/>
              <a:pathLst>
                <a:path w="8182" h="3831" extrusionOk="0">
                  <a:moveTo>
                    <a:pt x="4028" y="1"/>
                  </a:moveTo>
                  <a:cubicBezTo>
                    <a:pt x="3436" y="1"/>
                    <a:pt x="2844" y="130"/>
                    <a:pt x="2308" y="451"/>
                  </a:cubicBezTo>
                  <a:cubicBezTo>
                    <a:pt x="1591" y="877"/>
                    <a:pt x="1" y="3268"/>
                    <a:pt x="447" y="3671"/>
                  </a:cubicBezTo>
                  <a:cubicBezTo>
                    <a:pt x="530" y="3744"/>
                    <a:pt x="616" y="3798"/>
                    <a:pt x="708" y="3830"/>
                  </a:cubicBezTo>
                  <a:lnTo>
                    <a:pt x="1429" y="2583"/>
                  </a:lnTo>
                  <a:cubicBezTo>
                    <a:pt x="1637" y="2220"/>
                    <a:pt x="2018" y="2018"/>
                    <a:pt x="2408" y="2018"/>
                  </a:cubicBezTo>
                  <a:cubicBezTo>
                    <a:pt x="2596" y="2018"/>
                    <a:pt x="2792" y="2067"/>
                    <a:pt x="2966" y="2171"/>
                  </a:cubicBezTo>
                  <a:cubicBezTo>
                    <a:pt x="3162" y="2283"/>
                    <a:pt x="3311" y="2441"/>
                    <a:pt x="3407" y="2627"/>
                  </a:cubicBezTo>
                  <a:cubicBezTo>
                    <a:pt x="3773" y="2415"/>
                    <a:pt x="4134" y="2253"/>
                    <a:pt x="4468" y="2230"/>
                  </a:cubicBezTo>
                  <a:cubicBezTo>
                    <a:pt x="4518" y="2226"/>
                    <a:pt x="4567" y="2223"/>
                    <a:pt x="4620" y="2223"/>
                  </a:cubicBezTo>
                  <a:cubicBezTo>
                    <a:pt x="5057" y="2223"/>
                    <a:pt x="5609" y="2336"/>
                    <a:pt x="6141" y="2448"/>
                  </a:cubicBezTo>
                  <a:cubicBezTo>
                    <a:pt x="6676" y="2560"/>
                    <a:pt x="7192" y="2673"/>
                    <a:pt x="7553" y="2673"/>
                  </a:cubicBezTo>
                  <a:cubicBezTo>
                    <a:pt x="7973" y="2673"/>
                    <a:pt x="8181" y="2524"/>
                    <a:pt x="7973" y="2048"/>
                  </a:cubicBezTo>
                  <a:cubicBezTo>
                    <a:pt x="7593" y="1175"/>
                    <a:pt x="5800" y="1"/>
                    <a:pt x="402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>
              <a:off x="4439483" y="553538"/>
              <a:ext cx="83979" cy="57843"/>
            </a:xfrm>
            <a:custGeom>
              <a:avLst/>
              <a:gdLst/>
              <a:ahLst/>
              <a:cxnLst/>
              <a:rect l="l" t="t" r="r" b="b"/>
              <a:pathLst>
                <a:path w="2699" h="1859" extrusionOk="0">
                  <a:moveTo>
                    <a:pt x="1700" y="0"/>
                  </a:moveTo>
                  <a:cubicBezTo>
                    <a:pt x="1310" y="0"/>
                    <a:pt x="929" y="202"/>
                    <a:pt x="721" y="565"/>
                  </a:cubicBezTo>
                  <a:lnTo>
                    <a:pt x="0" y="1812"/>
                  </a:lnTo>
                  <a:cubicBezTo>
                    <a:pt x="89" y="1845"/>
                    <a:pt x="185" y="1859"/>
                    <a:pt x="281" y="1859"/>
                  </a:cubicBezTo>
                  <a:cubicBezTo>
                    <a:pt x="976" y="1859"/>
                    <a:pt x="1855" y="1098"/>
                    <a:pt x="2699" y="609"/>
                  </a:cubicBezTo>
                  <a:cubicBezTo>
                    <a:pt x="2603" y="423"/>
                    <a:pt x="2454" y="265"/>
                    <a:pt x="2258" y="153"/>
                  </a:cubicBezTo>
                  <a:cubicBezTo>
                    <a:pt x="2084" y="49"/>
                    <a:pt x="1888" y="0"/>
                    <a:pt x="170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13"/>
          <p:cNvSpPr/>
          <p:nvPr/>
        </p:nvSpPr>
        <p:spPr>
          <a:xfrm rot="639960">
            <a:off x="4686953" y="355149"/>
            <a:ext cx="404651" cy="369713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3"/>
          <p:cNvSpPr txBox="1">
            <a:spLocks noGrp="1"/>
          </p:cNvSpPr>
          <p:nvPr>
            <p:ph type="title"/>
          </p:nvPr>
        </p:nvSpPr>
        <p:spPr>
          <a:xfrm>
            <a:off x="5184394" y="1260221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6" name="Google Shape;216;p13"/>
          <p:cNvSpPr txBox="1">
            <a:spLocks noGrp="1"/>
          </p:cNvSpPr>
          <p:nvPr>
            <p:ph type="title" idx="2"/>
          </p:nvPr>
        </p:nvSpPr>
        <p:spPr>
          <a:xfrm>
            <a:off x="1582800" y="1260221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17" name="Google Shape;217;p13"/>
          <p:cNvSpPr txBox="1">
            <a:spLocks noGrp="1"/>
          </p:cNvSpPr>
          <p:nvPr>
            <p:ph type="subTitle" idx="1"/>
          </p:nvPr>
        </p:nvSpPr>
        <p:spPr>
          <a:xfrm flipH="1">
            <a:off x="1772711" y="1696366"/>
            <a:ext cx="27048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3"/>
          <p:cNvSpPr txBox="1">
            <a:spLocks noGrp="1"/>
          </p:cNvSpPr>
          <p:nvPr>
            <p:ph type="subTitle" idx="3"/>
          </p:nvPr>
        </p:nvSpPr>
        <p:spPr>
          <a:xfrm flipH="1">
            <a:off x="5386849" y="1696367"/>
            <a:ext cx="27045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3"/>
          <p:cNvSpPr txBox="1">
            <a:spLocks noGrp="1"/>
          </p:cNvSpPr>
          <p:nvPr>
            <p:ph type="title" idx="4"/>
          </p:nvPr>
        </p:nvSpPr>
        <p:spPr>
          <a:xfrm>
            <a:off x="5184394" y="3547796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0" name="Google Shape;220;p13"/>
          <p:cNvSpPr txBox="1">
            <a:spLocks noGrp="1"/>
          </p:cNvSpPr>
          <p:nvPr>
            <p:ph type="title" idx="5"/>
          </p:nvPr>
        </p:nvSpPr>
        <p:spPr>
          <a:xfrm>
            <a:off x="1582800" y="3547796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1" name="Google Shape;221;p13"/>
          <p:cNvSpPr txBox="1">
            <a:spLocks noGrp="1"/>
          </p:cNvSpPr>
          <p:nvPr>
            <p:ph type="subTitle" idx="6"/>
          </p:nvPr>
        </p:nvSpPr>
        <p:spPr>
          <a:xfrm flipH="1">
            <a:off x="1772711" y="3983941"/>
            <a:ext cx="27048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13"/>
          <p:cNvSpPr txBox="1">
            <a:spLocks noGrp="1"/>
          </p:cNvSpPr>
          <p:nvPr>
            <p:ph type="subTitle" idx="7"/>
          </p:nvPr>
        </p:nvSpPr>
        <p:spPr>
          <a:xfrm flipH="1">
            <a:off x="5386849" y="3983942"/>
            <a:ext cx="27045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1400"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BLANK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4" name="Google Shape;224;p14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5" name="Google Shape;225;p14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>
                <a:latin typeface="Odibee Sans"/>
                <a:ea typeface="Odibee Sans"/>
                <a:cs typeface="Odibee Sans"/>
                <a:sym typeface="Odibe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226" name="Google Shape;226;p14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7" name="Google Shape;227;p14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8" name="Google Shape;228;p14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9" name="Google Shape;229;p14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0" name="Google Shape;230;p14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1" name="Google Shape;231;p14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14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14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4" name="Google Shape;234;p14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4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4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4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4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4"/>
          <p:cNvSpPr txBox="1">
            <a:spLocks noGrp="1"/>
          </p:cNvSpPr>
          <p:nvPr>
            <p:ph type="subTitle" idx="1"/>
          </p:nvPr>
        </p:nvSpPr>
        <p:spPr>
          <a:xfrm flipH="1">
            <a:off x="1581104" y="3914525"/>
            <a:ext cx="21141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4"/>
          <p:cNvSpPr txBox="1">
            <a:spLocks noGrp="1"/>
          </p:cNvSpPr>
          <p:nvPr>
            <p:ph type="subTitle" idx="2"/>
          </p:nvPr>
        </p:nvSpPr>
        <p:spPr>
          <a:xfrm flipH="1">
            <a:off x="1581209" y="3524753"/>
            <a:ext cx="211410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41" name="Google Shape;241;p14"/>
          <p:cNvSpPr txBox="1">
            <a:spLocks noGrp="1"/>
          </p:cNvSpPr>
          <p:nvPr>
            <p:ph type="subTitle" idx="3"/>
          </p:nvPr>
        </p:nvSpPr>
        <p:spPr>
          <a:xfrm flipH="1">
            <a:off x="3874988" y="3090975"/>
            <a:ext cx="21141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4"/>
          <p:cNvSpPr txBox="1">
            <a:spLocks noGrp="1"/>
          </p:cNvSpPr>
          <p:nvPr>
            <p:ph type="subTitle" idx="4"/>
          </p:nvPr>
        </p:nvSpPr>
        <p:spPr>
          <a:xfrm flipH="1">
            <a:off x="3874988" y="2699775"/>
            <a:ext cx="211410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43" name="Google Shape;243;p14"/>
          <p:cNvSpPr txBox="1">
            <a:spLocks noGrp="1"/>
          </p:cNvSpPr>
          <p:nvPr>
            <p:ph type="subTitle" idx="5"/>
          </p:nvPr>
        </p:nvSpPr>
        <p:spPr>
          <a:xfrm flipH="1">
            <a:off x="6168801" y="3905000"/>
            <a:ext cx="2114100" cy="5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4"/>
          <p:cNvSpPr txBox="1">
            <a:spLocks noGrp="1"/>
          </p:cNvSpPr>
          <p:nvPr>
            <p:ph type="subTitle" idx="6"/>
          </p:nvPr>
        </p:nvSpPr>
        <p:spPr>
          <a:xfrm flipH="1">
            <a:off x="6168801" y="3524753"/>
            <a:ext cx="211410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Condensed"/>
              <a:buNone/>
              <a:defRPr sz="24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 1">
  <p:cSld name="SECTION_HEADER_1">
    <p:bg>
      <p:bgPr>
        <a:solidFill>
          <a:schemeClr val="lt1"/>
        </a:soli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6" name="Google Shape;246;p15"/>
          <p:cNvCxnSpPr/>
          <p:nvPr/>
        </p:nvCxnSpPr>
        <p:spPr>
          <a:xfrm>
            <a:off x="716700" y="8662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" name="Google Shape;247;p15"/>
          <p:cNvCxnSpPr/>
          <p:nvPr/>
        </p:nvCxnSpPr>
        <p:spPr>
          <a:xfrm>
            <a:off x="716700" y="14196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15"/>
          <p:cNvCxnSpPr/>
          <p:nvPr/>
        </p:nvCxnSpPr>
        <p:spPr>
          <a:xfrm>
            <a:off x="716700" y="19729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15"/>
          <p:cNvCxnSpPr/>
          <p:nvPr/>
        </p:nvCxnSpPr>
        <p:spPr>
          <a:xfrm>
            <a:off x="716700" y="25263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" name="Google Shape;250;p15"/>
          <p:cNvCxnSpPr/>
          <p:nvPr/>
        </p:nvCxnSpPr>
        <p:spPr>
          <a:xfrm>
            <a:off x="716700" y="30796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15"/>
          <p:cNvCxnSpPr/>
          <p:nvPr/>
        </p:nvCxnSpPr>
        <p:spPr>
          <a:xfrm>
            <a:off x="716700" y="36330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" name="Google Shape;252;p15"/>
          <p:cNvCxnSpPr/>
          <p:nvPr/>
        </p:nvCxnSpPr>
        <p:spPr>
          <a:xfrm>
            <a:off x="716700" y="418637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3" name="Google Shape;253;p15"/>
          <p:cNvCxnSpPr/>
          <p:nvPr/>
        </p:nvCxnSpPr>
        <p:spPr>
          <a:xfrm>
            <a:off x="716700" y="4739725"/>
            <a:ext cx="8427300" cy="0"/>
          </a:xfrm>
          <a:prstGeom prst="straightConnector1">
            <a:avLst/>
          </a:prstGeom>
          <a:noFill/>
          <a:ln w="9525" cap="flat" cmpd="sng">
            <a:solidFill>
              <a:srgbClr val="EAE9E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" name="Google Shape;254;p15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15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5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5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5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5"/>
          <p:cNvSpPr txBox="1">
            <a:spLocks noGrp="1"/>
          </p:cNvSpPr>
          <p:nvPr>
            <p:ph type="ctrTitle"/>
          </p:nvPr>
        </p:nvSpPr>
        <p:spPr>
          <a:xfrm rot="-159">
            <a:off x="1411364" y="2639069"/>
            <a:ext cx="6495600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Odibee Sans"/>
                <a:ea typeface="Odibee Sans"/>
                <a:cs typeface="Odibee Sans"/>
                <a:sym typeface="Odibee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60" name="Google Shape;260;p15"/>
          <p:cNvSpPr txBox="1">
            <a:spLocks noGrp="1"/>
          </p:cNvSpPr>
          <p:nvPr>
            <p:ph type="subTitle" idx="1"/>
          </p:nvPr>
        </p:nvSpPr>
        <p:spPr>
          <a:xfrm rot="891">
            <a:off x="2449275" y="3398535"/>
            <a:ext cx="46275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Bellota Text"/>
                <a:ea typeface="Bellota Text"/>
                <a:cs typeface="Bellota Text"/>
                <a:sym typeface="Bellota Tex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1" name="Google Shape;261;p15"/>
          <p:cNvSpPr/>
          <p:nvPr/>
        </p:nvSpPr>
        <p:spPr>
          <a:xfrm rot="5400000" flipH="1">
            <a:off x="8521100" y="-93350"/>
            <a:ext cx="540300" cy="726900"/>
          </a:xfrm>
          <a:prstGeom prst="rtTriangle">
            <a:avLst/>
          </a:prstGeom>
          <a:solidFill>
            <a:schemeClr val="lt1"/>
          </a:solidFill>
          <a:ln>
            <a:noFill/>
          </a:ln>
          <a:effectLst>
            <a:outerShdw blurRad="57150" dist="19050" dir="1860000" algn="bl" rotWithShape="0">
              <a:srgbClr val="000000">
                <a:alpha val="1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C7305F-8DCF-4A90-AD07-07E04FFC2F66}"/>
              </a:ext>
            </a:extLst>
          </p:cNvPr>
          <p:cNvSpPr txBox="1"/>
          <p:nvPr userDrawn="1"/>
        </p:nvSpPr>
        <p:spPr>
          <a:xfrm>
            <a:off x="819150" y="4928056"/>
            <a:ext cx="1601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accent6">
                    <a:lumMod val="75000"/>
                  </a:schemeClr>
                </a:solidFill>
                <a:latin typeface="Lobster" panose="00000500000000000000" pitchFamily="2" charset="0"/>
              </a:rPr>
              <a:t>Thư viện dạy học sáng tạo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9" r:id="rId7"/>
    <p:sldLayoutId id="2147483660" r:id="rId8"/>
    <p:sldLayoutId id="2147483661" r:id="rId9"/>
    <p:sldLayoutId id="214748366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Iv-Rc3DDG0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gif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hIv-Rc3DDG0" TargetMode="Externa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youtube.com/watch?v=hIv-Rc3DDG0" TargetMode="Externa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0"/>
          <p:cNvSpPr/>
          <p:nvPr/>
        </p:nvSpPr>
        <p:spPr>
          <a:xfrm>
            <a:off x="1350997" y="153138"/>
            <a:ext cx="7202118" cy="1022525"/>
          </a:xfrm>
          <a:prstGeom prst="wedgeRectCallout">
            <a:avLst>
              <a:gd name="adj1" fmla="val 33265"/>
              <a:gd name="adj2" fmla="val 61268"/>
            </a:avLst>
          </a:prstGeom>
          <a:solidFill>
            <a:schemeClr val="lt1"/>
          </a:solidFill>
          <a:ln>
            <a:noFill/>
          </a:ln>
          <a:effectLst>
            <a:outerShdw blurRad="28575" dist="28575" dir="19320000" algn="bl" rotWithShape="0">
              <a:srgbClr val="434343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6" name="Google Shape;306;p20"/>
          <p:cNvGrpSpPr/>
          <p:nvPr/>
        </p:nvGrpSpPr>
        <p:grpSpPr>
          <a:xfrm rot="889286">
            <a:off x="8190909" y="34724"/>
            <a:ext cx="875131" cy="498404"/>
            <a:chOff x="5862862" y="867279"/>
            <a:chExt cx="1912829" cy="1010210"/>
          </a:xfrm>
        </p:grpSpPr>
        <p:sp>
          <p:nvSpPr>
            <p:cNvPr id="307" name="Google Shape;307;p20"/>
            <p:cNvSpPr/>
            <p:nvPr/>
          </p:nvSpPr>
          <p:spPr>
            <a:xfrm rot="1233980">
              <a:off x="7702903" y="1677825"/>
              <a:ext cx="968" cy="7906"/>
            </a:xfrm>
            <a:custGeom>
              <a:avLst/>
              <a:gdLst/>
              <a:ahLst/>
              <a:cxnLst/>
              <a:rect l="l" t="t" r="r" b="b"/>
              <a:pathLst>
                <a:path w="18" h="147" extrusionOk="0">
                  <a:moveTo>
                    <a:pt x="17" y="1"/>
                  </a:moveTo>
                  <a:lnTo>
                    <a:pt x="0" y="90"/>
                  </a:lnTo>
                  <a:cubicBezTo>
                    <a:pt x="5" y="118"/>
                    <a:pt x="9" y="146"/>
                    <a:pt x="12" y="146"/>
                  </a:cubicBezTo>
                  <a:cubicBezTo>
                    <a:pt x="15" y="146"/>
                    <a:pt x="17" y="111"/>
                    <a:pt x="17" y="1"/>
                  </a:cubicBezTo>
                  <a:close/>
                </a:path>
              </a:pathLst>
            </a:custGeom>
            <a:solidFill>
              <a:srgbClr val="F98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 rot="1233980">
              <a:off x="5865970" y="1190581"/>
              <a:ext cx="1906613" cy="363607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2863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 rot="1233980">
              <a:off x="7060840" y="1317101"/>
              <a:ext cx="136655" cy="349302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2" y="2842"/>
                    <a:pt x="70" y="2877"/>
                    <a:pt x="67" y="2877"/>
                  </a:cubicBezTo>
                  <a:cubicBezTo>
                    <a:pt x="64" y="2877"/>
                    <a:pt x="60" y="2849"/>
                    <a:pt x="57" y="2821"/>
                  </a:cubicBezTo>
                  <a:lnTo>
                    <a:pt x="70" y="2732"/>
                  </a:lnTo>
                  <a:close/>
                  <a:moveTo>
                    <a:pt x="2382" y="3356"/>
                  </a:moveTo>
                  <a:cubicBezTo>
                    <a:pt x="2379" y="3382"/>
                    <a:pt x="2374" y="3429"/>
                    <a:pt x="2368" y="3485"/>
                  </a:cubicBezTo>
                  <a:lnTo>
                    <a:pt x="2368" y="3476"/>
                  </a:lnTo>
                  <a:cubicBezTo>
                    <a:pt x="2375" y="3416"/>
                    <a:pt x="2380" y="3378"/>
                    <a:pt x="2382" y="3356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9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21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32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6" y="2510"/>
                    <a:pt x="2217" y="2580"/>
                  </a:cubicBezTo>
                  <a:cubicBezTo>
                    <a:pt x="2246" y="2199"/>
                    <a:pt x="2279" y="1819"/>
                    <a:pt x="2325" y="1436"/>
                  </a:cubicBezTo>
                  <a:cubicBezTo>
                    <a:pt x="2332" y="1280"/>
                    <a:pt x="2332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lnTo>
                    <a:pt x="2309" y="5698"/>
                  </a:ln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51" y="6336"/>
                  </a:moveTo>
                  <a:cubicBezTo>
                    <a:pt x="2448" y="6350"/>
                    <a:pt x="2448" y="6362"/>
                    <a:pt x="2444" y="6376"/>
                  </a:cubicBezTo>
                  <a:cubicBezTo>
                    <a:pt x="2448" y="6359"/>
                    <a:pt x="2448" y="6346"/>
                    <a:pt x="2451" y="6336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22" y="886"/>
                  </a:lnTo>
                  <a:lnTo>
                    <a:pt x="222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9" y="1371"/>
                    <a:pt x="173" y="1181"/>
                  </a:cubicBezTo>
                  <a:lnTo>
                    <a:pt x="173" y="1181"/>
                  </a:lnTo>
                  <a:cubicBezTo>
                    <a:pt x="153" y="1270"/>
                    <a:pt x="163" y="1405"/>
                    <a:pt x="169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9" y="1986"/>
                  </a:cubicBezTo>
                  <a:cubicBezTo>
                    <a:pt x="119" y="1986"/>
                    <a:pt x="130" y="1664"/>
                    <a:pt x="124" y="1664"/>
                  </a:cubicBezTo>
                  <a:lnTo>
                    <a:pt x="124" y="1664"/>
                  </a:lnTo>
                  <a:cubicBezTo>
                    <a:pt x="123" y="1664"/>
                    <a:pt x="122" y="1673"/>
                    <a:pt x="120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7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4" y="3856"/>
                    <a:pt x="54" y="4071"/>
                  </a:cubicBezTo>
                  <a:cubicBezTo>
                    <a:pt x="54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40" y="6161"/>
                    <a:pt x="169" y="6323"/>
                    <a:pt x="199" y="6495"/>
                  </a:cubicBezTo>
                  <a:lnTo>
                    <a:pt x="2306" y="6495"/>
                  </a:lnTo>
                  <a:cubicBezTo>
                    <a:pt x="2296" y="6409"/>
                    <a:pt x="2283" y="6323"/>
                    <a:pt x="2272" y="6240"/>
                  </a:cubicBezTo>
                  <a:cubicBezTo>
                    <a:pt x="2252" y="6062"/>
                    <a:pt x="2240" y="5883"/>
                    <a:pt x="2226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20" y="4738"/>
                    <a:pt x="2245" y="5003"/>
                    <a:pt x="2257" y="5003"/>
                  </a:cubicBezTo>
                  <a:cubicBezTo>
                    <a:pt x="2260" y="5003"/>
                    <a:pt x="2262" y="4981"/>
                    <a:pt x="2263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5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27" y="5816"/>
                    <a:pt x="2326" y="5962"/>
                    <a:pt x="2329" y="6111"/>
                  </a:cubicBezTo>
                  <a:lnTo>
                    <a:pt x="2329" y="6111"/>
                  </a:lnTo>
                  <a:lnTo>
                    <a:pt x="2332" y="6104"/>
                  </a:lnTo>
                  <a:lnTo>
                    <a:pt x="2332" y="6104"/>
                  </a:lnTo>
                  <a:cubicBezTo>
                    <a:pt x="2332" y="6108"/>
                    <a:pt x="2332" y="6108"/>
                    <a:pt x="2329" y="6111"/>
                  </a:cubicBezTo>
                  <a:lnTo>
                    <a:pt x="2329" y="6111"/>
                  </a:lnTo>
                  <a:cubicBezTo>
                    <a:pt x="2329" y="6111"/>
                    <a:pt x="2329" y="6111"/>
                    <a:pt x="2329" y="6111"/>
                  </a:cubicBezTo>
                  <a:lnTo>
                    <a:pt x="2329" y="6111"/>
                  </a:lnTo>
                  <a:lnTo>
                    <a:pt x="2329" y="6112"/>
                  </a:lnTo>
                  <a:cubicBezTo>
                    <a:pt x="2329" y="6112"/>
                    <a:pt x="2329" y="6112"/>
                    <a:pt x="2329" y="6111"/>
                  </a:cubicBezTo>
                  <a:lnTo>
                    <a:pt x="2329" y="6111"/>
                  </a:lnTo>
                  <a:cubicBezTo>
                    <a:pt x="2331" y="6249"/>
                    <a:pt x="2338" y="6390"/>
                    <a:pt x="2362" y="6495"/>
                  </a:cubicBezTo>
                  <a:lnTo>
                    <a:pt x="2388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5" y="6383"/>
                    <a:pt x="2473" y="6300"/>
                    <a:pt x="2462" y="6300"/>
                  </a:cubicBezTo>
                  <a:cubicBezTo>
                    <a:pt x="2458" y="6300"/>
                    <a:pt x="2454" y="6311"/>
                    <a:pt x="2451" y="6336"/>
                  </a:cubicBezTo>
                  <a:cubicBezTo>
                    <a:pt x="2464" y="6211"/>
                    <a:pt x="2461" y="6098"/>
                    <a:pt x="2458" y="5976"/>
                  </a:cubicBezTo>
                  <a:cubicBezTo>
                    <a:pt x="2451" y="5843"/>
                    <a:pt x="2441" y="5701"/>
                    <a:pt x="2464" y="5512"/>
                  </a:cubicBezTo>
                  <a:lnTo>
                    <a:pt x="2464" y="5512"/>
                  </a:lnTo>
                  <a:cubicBezTo>
                    <a:pt x="2457" y="5518"/>
                    <a:pt x="2451" y="5545"/>
                    <a:pt x="2446" y="5545"/>
                  </a:cubicBezTo>
                  <a:cubicBezTo>
                    <a:pt x="2439" y="5545"/>
                    <a:pt x="2434" y="5502"/>
                    <a:pt x="2428" y="5318"/>
                  </a:cubicBezTo>
                  <a:cubicBezTo>
                    <a:pt x="2425" y="5304"/>
                    <a:pt x="2415" y="5268"/>
                    <a:pt x="2411" y="5248"/>
                  </a:cubicBezTo>
                  <a:lnTo>
                    <a:pt x="2411" y="5245"/>
                  </a:lnTo>
                  <a:cubicBezTo>
                    <a:pt x="2410" y="5237"/>
                    <a:pt x="2408" y="5233"/>
                    <a:pt x="2407" y="5233"/>
                  </a:cubicBezTo>
                  <a:lnTo>
                    <a:pt x="2407" y="5233"/>
                  </a:lnTo>
                  <a:cubicBezTo>
                    <a:pt x="2406" y="5233"/>
                    <a:pt x="2406" y="5239"/>
                    <a:pt x="2408" y="5251"/>
                  </a:cubicBezTo>
                  <a:cubicBezTo>
                    <a:pt x="2405" y="5327"/>
                    <a:pt x="2402" y="5390"/>
                    <a:pt x="2391" y="5417"/>
                  </a:cubicBezTo>
                  <a:cubicBezTo>
                    <a:pt x="2348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5" y="4020"/>
                  </a:cubicBezTo>
                  <a:cubicBezTo>
                    <a:pt x="2373" y="4020"/>
                    <a:pt x="2381" y="4069"/>
                    <a:pt x="2388" y="4213"/>
                  </a:cubicBezTo>
                  <a:lnTo>
                    <a:pt x="2388" y="3803"/>
                  </a:lnTo>
                  <a:cubicBezTo>
                    <a:pt x="2402" y="3562"/>
                    <a:pt x="2438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cubicBezTo>
                    <a:pt x="2431" y="2702"/>
                    <a:pt x="2431" y="2663"/>
                    <a:pt x="2435" y="2603"/>
                  </a:cubicBezTo>
                  <a:cubicBezTo>
                    <a:pt x="2431" y="2540"/>
                    <a:pt x="2438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lnTo>
                    <a:pt x="2521" y="1317"/>
                  </a:lnTo>
                  <a:cubicBezTo>
                    <a:pt x="2517" y="1234"/>
                    <a:pt x="2517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 rot="1233980">
              <a:off x="7283457" y="1404371"/>
              <a:ext cx="156554" cy="349302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1697"/>
                  </a:lnTo>
                  <a:cubicBezTo>
                    <a:pt x="283" y="1866"/>
                    <a:pt x="283" y="2034"/>
                    <a:pt x="286" y="2203"/>
                  </a:cubicBezTo>
                  <a:lnTo>
                    <a:pt x="223" y="2213"/>
                  </a:lnTo>
                  <a:lnTo>
                    <a:pt x="286" y="2272"/>
                  </a:lnTo>
                  <a:cubicBezTo>
                    <a:pt x="286" y="2441"/>
                    <a:pt x="292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7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9" y="2051"/>
                    <a:pt x="252" y="1832"/>
                    <a:pt x="266" y="1747"/>
                  </a:cubicBezTo>
                  <a:cubicBezTo>
                    <a:pt x="272" y="1720"/>
                    <a:pt x="279" y="1703"/>
                    <a:pt x="286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6" y="5440"/>
                  </a:cubicBezTo>
                  <a:cubicBezTo>
                    <a:pt x="623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90" y="5787"/>
                    <a:pt x="556" y="5668"/>
                  </a:cubicBezTo>
                  <a:cubicBezTo>
                    <a:pt x="536" y="5599"/>
                    <a:pt x="517" y="5529"/>
                    <a:pt x="501" y="5457"/>
                  </a:cubicBezTo>
                  <a:cubicBezTo>
                    <a:pt x="481" y="5384"/>
                    <a:pt x="461" y="5311"/>
                    <a:pt x="441" y="5235"/>
                  </a:cubicBezTo>
                  <a:lnTo>
                    <a:pt x="451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21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3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5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5" y="5314"/>
                    <a:pt x="2792" y="5258"/>
                  </a:cubicBezTo>
                  <a:cubicBezTo>
                    <a:pt x="2778" y="5202"/>
                    <a:pt x="2766" y="5146"/>
                    <a:pt x="2749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2" y="2725"/>
                    <a:pt x="2346" y="2798"/>
                    <a:pt x="2336" y="2798"/>
                  </a:cubicBezTo>
                  <a:cubicBezTo>
                    <a:pt x="2320" y="2798"/>
                    <a:pt x="2294" y="2611"/>
                    <a:pt x="2276" y="2611"/>
                  </a:cubicBezTo>
                  <a:cubicBezTo>
                    <a:pt x="2271" y="2611"/>
                    <a:pt x="2266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3" y="2353"/>
                  </a:cubicBezTo>
                  <a:cubicBezTo>
                    <a:pt x="2341" y="2353"/>
                    <a:pt x="2340" y="2151"/>
                    <a:pt x="2349" y="1938"/>
                  </a:cubicBezTo>
                  <a:cubicBezTo>
                    <a:pt x="2355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395" y="1128"/>
                    <a:pt x="2412" y="810"/>
                    <a:pt x="2432" y="497"/>
                  </a:cubicBezTo>
                  <a:cubicBezTo>
                    <a:pt x="2247" y="228"/>
                    <a:pt x="2111" y="1"/>
                    <a:pt x="2111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9" y="225"/>
                  </a:cubicBezTo>
                  <a:cubicBezTo>
                    <a:pt x="318" y="152"/>
                    <a:pt x="315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 rot="1233980">
              <a:off x="6616301" y="1150288"/>
              <a:ext cx="136655" cy="349302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4" y="3334"/>
                  </a:moveTo>
                  <a:cubicBezTo>
                    <a:pt x="2385" y="3334"/>
                    <a:pt x="2377" y="3397"/>
                    <a:pt x="2368" y="3485"/>
                  </a:cubicBezTo>
                  <a:cubicBezTo>
                    <a:pt x="2368" y="3479"/>
                    <a:pt x="2368" y="3479"/>
                    <a:pt x="2365" y="3476"/>
                  </a:cubicBezTo>
                  <a:cubicBezTo>
                    <a:pt x="2378" y="3374"/>
                    <a:pt x="2384" y="3334"/>
                    <a:pt x="2384" y="3334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29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332" y="6104"/>
                  </a:moveTo>
                  <a:lnTo>
                    <a:pt x="2332" y="6104"/>
                  </a:lnTo>
                  <a:cubicBezTo>
                    <a:pt x="2332" y="6106"/>
                    <a:pt x="2331" y="6107"/>
                    <a:pt x="2330" y="6107"/>
                  </a:cubicBezTo>
                  <a:lnTo>
                    <a:pt x="2330" y="6107"/>
                  </a:lnTo>
                  <a:lnTo>
                    <a:pt x="2332" y="6104"/>
                  </a:lnTo>
                  <a:close/>
                  <a:moveTo>
                    <a:pt x="2448" y="6339"/>
                  </a:moveTo>
                  <a:cubicBezTo>
                    <a:pt x="2448" y="6353"/>
                    <a:pt x="2448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53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8" y="1986"/>
                  </a:cubicBezTo>
                  <a:cubicBezTo>
                    <a:pt x="119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72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41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4" y="5545"/>
                  </a:cubicBezTo>
                  <a:cubicBezTo>
                    <a:pt x="2438" y="5545"/>
                    <a:pt x="2434" y="5502"/>
                    <a:pt x="2428" y="5318"/>
                  </a:cubicBezTo>
                  <a:cubicBezTo>
                    <a:pt x="2421" y="5304"/>
                    <a:pt x="2415" y="5268"/>
                    <a:pt x="2411" y="5248"/>
                  </a:cubicBezTo>
                  <a:lnTo>
                    <a:pt x="2411" y="5225"/>
                  </a:lnTo>
                  <a:cubicBezTo>
                    <a:pt x="2408" y="5231"/>
                    <a:pt x="2408" y="5235"/>
                    <a:pt x="2408" y="5245"/>
                  </a:cubicBez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4" y="4020"/>
                  </a:cubicBezTo>
                  <a:cubicBezTo>
                    <a:pt x="2372" y="4020"/>
                    <a:pt x="2379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21" y="1399"/>
                    <a:pt x="2521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 rot="1233980">
              <a:off x="6838918" y="1237558"/>
              <a:ext cx="156554" cy="349302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3" y="1697"/>
                  </a:moveTo>
                  <a:lnTo>
                    <a:pt x="283" y="2203"/>
                  </a:lnTo>
                  <a:lnTo>
                    <a:pt x="219" y="2213"/>
                  </a:lnTo>
                  <a:lnTo>
                    <a:pt x="283" y="2272"/>
                  </a:lnTo>
                  <a:cubicBezTo>
                    <a:pt x="286" y="2441"/>
                    <a:pt x="289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3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6" y="2051"/>
                    <a:pt x="249" y="1832"/>
                    <a:pt x="266" y="1747"/>
                  </a:cubicBezTo>
                  <a:cubicBezTo>
                    <a:pt x="272" y="1720"/>
                    <a:pt x="279" y="1703"/>
                    <a:pt x="283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3" y="5440"/>
                  </a:cubicBezTo>
                  <a:cubicBezTo>
                    <a:pt x="620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86" y="5787"/>
                    <a:pt x="553" y="5668"/>
                  </a:cubicBezTo>
                  <a:cubicBezTo>
                    <a:pt x="533" y="5599"/>
                    <a:pt x="517" y="5529"/>
                    <a:pt x="501" y="5457"/>
                  </a:cubicBezTo>
                  <a:cubicBezTo>
                    <a:pt x="481" y="5384"/>
                    <a:pt x="457" y="5311"/>
                    <a:pt x="441" y="5235"/>
                  </a:cubicBezTo>
                  <a:lnTo>
                    <a:pt x="448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17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4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2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5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2" y="5314"/>
                    <a:pt x="2792" y="5258"/>
                  </a:cubicBezTo>
                  <a:cubicBezTo>
                    <a:pt x="2778" y="5202"/>
                    <a:pt x="2763" y="5146"/>
                    <a:pt x="2749" y="5089"/>
                  </a:cubicBezTo>
                  <a:cubicBezTo>
                    <a:pt x="2723" y="4974"/>
                    <a:pt x="2696" y="4854"/>
                    <a:pt x="2670" y="4735"/>
                  </a:cubicBezTo>
                  <a:cubicBezTo>
                    <a:pt x="2613" y="4497"/>
                    <a:pt x="2594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1" y="2725"/>
                    <a:pt x="2345" y="2798"/>
                    <a:pt x="2334" y="2798"/>
                  </a:cubicBezTo>
                  <a:cubicBezTo>
                    <a:pt x="2318" y="2798"/>
                    <a:pt x="2292" y="2611"/>
                    <a:pt x="2275" y="2611"/>
                  </a:cubicBezTo>
                  <a:cubicBezTo>
                    <a:pt x="2270" y="2611"/>
                    <a:pt x="2265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2" y="2353"/>
                  </a:cubicBezTo>
                  <a:cubicBezTo>
                    <a:pt x="2341" y="2353"/>
                    <a:pt x="2337" y="2151"/>
                    <a:pt x="2349" y="1938"/>
                  </a:cubicBezTo>
                  <a:cubicBezTo>
                    <a:pt x="2355" y="1698"/>
                    <a:pt x="2359" y="1449"/>
                    <a:pt x="2384" y="1449"/>
                  </a:cubicBezTo>
                  <a:cubicBezTo>
                    <a:pt x="2385" y="1449"/>
                    <a:pt x="2385" y="1449"/>
                    <a:pt x="2386" y="1449"/>
                  </a:cubicBezTo>
                  <a:cubicBezTo>
                    <a:pt x="2402" y="959"/>
                    <a:pt x="2432" y="480"/>
                    <a:pt x="2465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5" y="225"/>
                  </a:cubicBezTo>
                  <a:cubicBezTo>
                    <a:pt x="318" y="152"/>
                    <a:pt x="312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 rot="1233980">
              <a:off x="6171762" y="983475"/>
              <a:ext cx="136655" cy="349302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2" y="3334"/>
                  </a:moveTo>
                  <a:lnTo>
                    <a:pt x="2382" y="3334"/>
                  </a:lnTo>
                  <a:cubicBezTo>
                    <a:pt x="2382" y="3334"/>
                    <a:pt x="2376" y="3397"/>
                    <a:pt x="2368" y="3485"/>
                  </a:cubicBezTo>
                  <a:cubicBezTo>
                    <a:pt x="2365" y="3479"/>
                    <a:pt x="2365" y="3479"/>
                    <a:pt x="2365" y="3476"/>
                  </a:cubicBezTo>
                  <a:cubicBezTo>
                    <a:pt x="2377" y="3374"/>
                    <a:pt x="2381" y="3334"/>
                    <a:pt x="2382" y="3334"/>
                  </a:cubicBezTo>
                  <a:close/>
                  <a:moveTo>
                    <a:pt x="2329" y="599"/>
                  </a:moveTo>
                  <a:cubicBezTo>
                    <a:pt x="2339" y="642"/>
                    <a:pt x="2352" y="695"/>
                    <a:pt x="2359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5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1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1" y="1810"/>
                    <a:pt x="2384" y="1861"/>
                    <a:pt x="2371" y="1861"/>
                  </a:cubicBezTo>
                  <a:cubicBezTo>
                    <a:pt x="2363" y="1861"/>
                    <a:pt x="2357" y="1840"/>
                    <a:pt x="2354" y="1840"/>
                  </a:cubicBezTo>
                  <a:cubicBezTo>
                    <a:pt x="2352" y="1840"/>
                    <a:pt x="2352" y="1845"/>
                    <a:pt x="2352" y="1859"/>
                  </a:cubicBezTo>
                  <a:cubicBezTo>
                    <a:pt x="2299" y="2335"/>
                    <a:pt x="2309" y="2540"/>
                    <a:pt x="2329" y="2722"/>
                  </a:cubicBezTo>
                  <a:cubicBezTo>
                    <a:pt x="2345" y="2904"/>
                    <a:pt x="2359" y="3069"/>
                    <a:pt x="2316" y="3462"/>
                  </a:cubicBezTo>
                  <a:cubicBezTo>
                    <a:pt x="2296" y="3575"/>
                    <a:pt x="2278" y="3609"/>
                    <a:pt x="2262" y="3609"/>
                  </a:cubicBezTo>
                  <a:cubicBezTo>
                    <a:pt x="2239" y="3609"/>
                    <a:pt x="2219" y="3534"/>
                    <a:pt x="2201" y="3534"/>
                  </a:cubicBezTo>
                  <a:cubicBezTo>
                    <a:pt x="2197" y="3534"/>
                    <a:pt x="2193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29" y="973"/>
                  </a:cubicBezTo>
                  <a:lnTo>
                    <a:pt x="2329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48" y="6339"/>
                  </a:moveTo>
                  <a:cubicBezTo>
                    <a:pt x="2448" y="6353"/>
                    <a:pt x="2444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cubicBezTo>
                    <a:pt x="166" y="10"/>
                    <a:pt x="166" y="21"/>
                    <a:pt x="166" y="27"/>
                  </a:cubicBez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3" y="1350"/>
                  </a:lnTo>
                  <a:cubicBezTo>
                    <a:pt x="207" y="1402"/>
                    <a:pt x="198" y="1439"/>
                    <a:pt x="189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49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3" y="1747"/>
                  </a:cubicBezTo>
                  <a:cubicBezTo>
                    <a:pt x="159" y="1924"/>
                    <a:pt x="145" y="1986"/>
                    <a:pt x="137" y="1986"/>
                  </a:cubicBezTo>
                  <a:cubicBezTo>
                    <a:pt x="118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67" y="2794"/>
                    <a:pt x="50" y="2669"/>
                    <a:pt x="44" y="2768"/>
                  </a:cubicBezTo>
                  <a:cubicBezTo>
                    <a:pt x="41" y="2768"/>
                    <a:pt x="37" y="2778"/>
                    <a:pt x="37" y="2801"/>
                  </a:cubicBezTo>
                  <a:cubicBezTo>
                    <a:pt x="37" y="2824"/>
                    <a:pt x="34" y="2861"/>
                    <a:pt x="34" y="2924"/>
                  </a:cubicBezTo>
                  <a:lnTo>
                    <a:pt x="1" y="3508"/>
                  </a:lnTo>
                  <a:lnTo>
                    <a:pt x="57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8" y="3665"/>
                    <a:pt x="76" y="3639"/>
                    <a:pt x="90" y="3578"/>
                  </a:cubicBezTo>
                  <a:lnTo>
                    <a:pt x="90" y="3578"/>
                  </a:lnTo>
                  <a:cubicBezTo>
                    <a:pt x="67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4" y="4567"/>
                    <a:pt x="44" y="4699"/>
                    <a:pt x="50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69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3" y="5245"/>
                    <a:pt x="2183" y="5013"/>
                  </a:cubicBezTo>
                  <a:lnTo>
                    <a:pt x="2183" y="5013"/>
                  </a:lnTo>
                  <a:cubicBezTo>
                    <a:pt x="2188" y="5033"/>
                    <a:pt x="2193" y="5043"/>
                    <a:pt x="2196" y="5043"/>
                  </a:cubicBezTo>
                  <a:cubicBezTo>
                    <a:pt x="2199" y="5043"/>
                    <a:pt x="2202" y="5035"/>
                    <a:pt x="2203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79" y="5083"/>
                    <a:pt x="2306" y="5248"/>
                    <a:pt x="2325" y="5430"/>
                  </a:cubicBezTo>
                  <a:cubicBezTo>
                    <a:pt x="2336" y="5520"/>
                    <a:pt x="2342" y="5616"/>
                    <a:pt x="2348" y="5715"/>
                  </a:cubicBezTo>
                  <a:cubicBezTo>
                    <a:pt x="2359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38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3" y="5545"/>
                  </a:cubicBezTo>
                  <a:cubicBezTo>
                    <a:pt x="2437" y="5545"/>
                    <a:pt x="2432" y="5502"/>
                    <a:pt x="2428" y="5318"/>
                  </a:cubicBezTo>
                  <a:cubicBezTo>
                    <a:pt x="2421" y="5304"/>
                    <a:pt x="2415" y="5268"/>
                    <a:pt x="2408" y="5248"/>
                  </a:cubicBezTo>
                  <a:lnTo>
                    <a:pt x="2408" y="5245"/>
                  </a:ln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2" y="4488"/>
                  </a:cubicBezTo>
                  <a:cubicBezTo>
                    <a:pt x="2307" y="4488"/>
                    <a:pt x="2313" y="4559"/>
                    <a:pt x="2322" y="4559"/>
                  </a:cubicBezTo>
                  <a:cubicBezTo>
                    <a:pt x="2325" y="4559"/>
                    <a:pt x="2328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6" y="4020"/>
                    <a:pt x="2363" y="4020"/>
                  </a:cubicBezTo>
                  <a:cubicBezTo>
                    <a:pt x="2370" y="4020"/>
                    <a:pt x="2378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1" y="2652"/>
                    <a:pt x="2423" y="2652"/>
                  </a:cubicBezTo>
                  <a:lnTo>
                    <a:pt x="2423" y="2652"/>
                  </a:lnTo>
                  <a:cubicBezTo>
                    <a:pt x="2424" y="2652"/>
                    <a:pt x="2426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17" y="1399"/>
                    <a:pt x="2517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 rot="1233980">
              <a:off x="6394228" y="1070688"/>
              <a:ext cx="156554" cy="349302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2203"/>
                  </a:lnTo>
                  <a:lnTo>
                    <a:pt x="222" y="2213"/>
                  </a:lnTo>
                  <a:lnTo>
                    <a:pt x="286" y="2272"/>
                  </a:lnTo>
                  <a:cubicBezTo>
                    <a:pt x="289" y="2441"/>
                    <a:pt x="292" y="2606"/>
                    <a:pt x="298" y="2771"/>
                  </a:cubicBezTo>
                  <a:cubicBezTo>
                    <a:pt x="296" y="2771"/>
                    <a:pt x="294" y="2771"/>
                    <a:pt x="292" y="2771"/>
                  </a:cubicBezTo>
                  <a:cubicBezTo>
                    <a:pt x="248" y="2771"/>
                    <a:pt x="208" y="2742"/>
                    <a:pt x="186" y="2682"/>
                  </a:cubicBezTo>
                  <a:cubicBezTo>
                    <a:pt x="190" y="2655"/>
                    <a:pt x="199" y="2464"/>
                    <a:pt x="209" y="2259"/>
                  </a:cubicBezTo>
                  <a:cubicBezTo>
                    <a:pt x="229" y="2051"/>
                    <a:pt x="252" y="1832"/>
                    <a:pt x="269" y="1747"/>
                  </a:cubicBezTo>
                  <a:cubicBezTo>
                    <a:pt x="275" y="1720"/>
                    <a:pt x="278" y="1703"/>
                    <a:pt x="286" y="1697"/>
                  </a:cubicBezTo>
                  <a:close/>
                  <a:moveTo>
                    <a:pt x="341" y="4663"/>
                  </a:moveTo>
                  <a:lnTo>
                    <a:pt x="341" y="4663"/>
                  </a:lnTo>
                  <a:cubicBezTo>
                    <a:pt x="391" y="4778"/>
                    <a:pt x="470" y="4987"/>
                    <a:pt x="556" y="5219"/>
                  </a:cubicBezTo>
                  <a:cubicBezTo>
                    <a:pt x="570" y="5291"/>
                    <a:pt x="583" y="5364"/>
                    <a:pt x="596" y="5440"/>
                  </a:cubicBezTo>
                  <a:cubicBezTo>
                    <a:pt x="623" y="5625"/>
                    <a:pt x="646" y="5807"/>
                    <a:pt x="662" y="5992"/>
                  </a:cubicBezTo>
                  <a:lnTo>
                    <a:pt x="662" y="5992"/>
                  </a:lnTo>
                  <a:cubicBezTo>
                    <a:pt x="630" y="5893"/>
                    <a:pt x="588" y="5783"/>
                    <a:pt x="556" y="5668"/>
                  </a:cubicBezTo>
                  <a:cubicBezTo>
                    <a:pt x="536" y="5599"/>
                    <a:pt x="516" y="5529"/>
                    <a:pt x="500" y="5457"/>
                  </a:cubicBezTo>
                  <a:cubicBezTo>
                    <a:pt x="480" y="5384"/>
                    <a:pt x="460" y="5311"/>
                    <a:pt x="444" y="5235"/>
                  </a:cubicBezTo>
                  <a:lnTo>
                    <a:pt x="451" y="5120"/>
                  </a:lnTo>
                  <a:lnTo>
                    <a:pt x="341" y="4663"/>
                  </a:lnTo>
                  <a:close/>
                  <a:moveTo>
                    <a:pt x="97" y="1"/>
                  </a:moveTo>
                  <a:cubicBezTo>
                    <a:pt x="97" y="50"/>
                    <a:pt x="97" y="90"/>
                    <a:pt x="103" y="113"/>
                  </a:cubicBezTo>
                  <a:cubicBezTo>
                    <a:pt x="1" y="417"/>
                    <a:pt x="28" y="1475"/>
                    <a:pt x="20" y="1971"/>
                  </a:cubicBezTo>
                  <a:lnTo>
                    <a:pt x="63" y="1988"/>
                  </a:lnTo>
                  <a:cubicBezTo>
                    <a:pt x="54" y="2328"/>
                    <a:pt x="87" y="2655"/>
                    <a:pt x="113" y="3076"/>
                  </a:cubicBezTo>
                  <a:lnTo>
                    <a:pt x="150" y="3049"/>
                  </a:lnTo>
                  <a:cubicBezTo>
                    <a:pt x="176" y="3231"/>
                    <a:pt x="186" y="3466"/>
                    <a:pt x="196" y="3727"/>
                  </a:cubicBezTo>
                  <a:cubicBezTo>
                    <a:pt x="206" y="3989"/>
                    <a:pt x="232" y="4273"/>
                    <a:pt x="266" y="4560"/>
                  </a:cubicBezTo>
                  <a:cubicBezTo>
                    <a:pt x="249" y="4524"/>
                    <a:pt x="236" y="4375"/>
                    <a:pt x="232" y="4273"/>
                  </a:cubicBezTo>
                  <a:lnTo>
                    <a:pt x="232" y="4273"/>
                  </a:lnTo>
                  <a:cubicBezTo>
                    <a:pt x="222" y="4620"/>
                    <a:pt x="305" y="4981"/>
                    <a:pt x="385" y="5331"/>
                  </a:cubicBezTo>
                  <a:cubicBezTo>
                    <a:pt x="457" y="5685"/>
                    <a:pt x="516" y="6025"/>
                    <a:pt x="497" y="6336"/>
                  </a:cubicBezTo>
                  <a:cubicBezTo>
                    <a:pt x="507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81" y="5718"/>
                    <a:pt x="2795" y="5341"/>
                  </a:cubicBezTo>
                  <a:lnTo>
                    <a:pt x="2795" y="5341"/>
                  </a:lnTo>
                  <a:cubicBezTo>
                    <a:pt x="2801" y="5347"/>
                    <a:pt x="2812" y="5364"/>
                    <a:pt x="2825" y="5427"/>
                  </a:cubicBezTo>
                  <a:cubicBezTo>
                    <a:pt x="2815" y="5370"/>
                    <a:pt x="2805" y="5314"/>
                    <a:pt x="2795" y="5258"/>
                  </a:cubicBezTo>
                  <a:cubicBezTo>
                    <a:pt x="2781" y="5202"/>
                    <a:pt x="2766" y="5146"/>
                    <a:pt x="2752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70" y="4035"/>
                  </a:cubicBezTo>
                  <a:cubicBezTo>
                    <a:pt x="2557" y="3925"/>
                    <a:pt x="2543" y="3816"/>
                    <a:pt x="2531" y="3717"/>
                  </a:cubicBezTo>
                  <a:cubicBezTo>
                    <a:pt x="2520" y="3615"/>
                    <a:pt x="2514" y="3522"/>
                    <a:pt x="2504" y="3436"/>
                  </a:cubicBezTo>
                  <a:cubicBezTo>
                    <a:pt x="2484" y="3267"/>
                    <a:pt x="2455" y="3132"/>
                    <a:pt x="2412" y="3056"/>
                  </a:cubicBezTo>
                  <a:cubicBezTo>
                    <a:pt x="2412" y="3056"/>
                    <a:pt x="2389" y="2913"/>
                    <a:pt x="2378" y="2771"/>
                  </a:cubicBezTo>
                  <a:cubicBezTo>
                    <a:pt x="2365" y="2629"/>
                    <a:pt x="2352" y="2487"/>
                    <a:pt x="2352" y="2487"/>
                  </a:cubicBezTo>
                  <a:lnTo>
                    <a:pt x="2352" y="2487"/>
                  </a:lnTo>
                  <a:cubicBezTo>
                    <a:pt x="2354" y="2725"/>
                    <a:pt x="2348" y="2798"/>
                    <a:pt x="2337" y="2798"/>
                  </a:cubicBezTo>
                  <a:cubicBezTo>
                    <a:pt x="2321" y="2798"/>
                    <a:pt x="2295" y="2611"/>
                    <a:pt x="2278" y="2611"/>
                  </a:cubicBezTo>
                  <a:cubicBezTo>
                    <a:pt x="2273" y="2611"/>
                    <a:pt x="2268" y="2630"/>
                    <a:pt x="2266" y="2679"/>
                  </a:cubicBezTo>
                  <a:cubicBezTo>
                    <a:pt x="2254" y="2466"/>
                    <a:pt x="2274" y="2158"/>
                    <a:pt x="2292" y="2158"/>
                  </a:cubicBezTo>
                  <a:cubicBezTo>
                    <a:pt x="2299" y="2158"/>
                    <a:pt x="2305" y="2196"/>
                    <a:pt x="2309" y="2289"/>
                  </a:cubicBezTo>
                  <a:lnTo>
                    <a:pt x="2302" y="2342"/>
                  </a:lnTo>
                  <a:cubicBezTo>
                    <a:pt x="2307" y="2350"/>
                    <a:pt x="2312" y="2353"/>
                    <a:pt x="2315" y="2353"/>
                  </a:cubicBezTo>
                  <a:cubicBezTo>
                    <a:pt x="2344" y="2353"/>
                    <a:pt x="2340" y="2151"/>
                    <a:pt x="2352" y="1938"/>
                  </a:cubicBezTo>
                  <a:cubicBezTo>
                    <a:pt x="2358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401" y="959"/>
                    <a:pt x="2435" y="480"/>
                    <a:pt x="2468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8" y="225"/>
                  </a:cubicBezTo>
                  <a:cubicBezTo>
                    <a:pt x="321" y="152"/>
                    <a:pt x="315" y="76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" name="Google Shape;399;p20"/>
          <p:cNvGrpSpPr/>
          <p:nvPr/>
        </p:nvGrpSpPr>
        <p:grpSpPr>
          <a:xfrm>
            <a:off x="1278608" y="856520"/>
            <a:ext cx="446117" cy="430415"/>
            <a:chOff x="1619858" y="3028726"/>
            <a:chExt cx="1762332" cy="1404699"/>
          </a:xfrm>
        </p:grpSpPr>
        <p:sp>
          <p:nvSpPr>
            <p:cNvPr id="400" name="Google Shape;400;p20"/>
            <p:cNvSpPr/>
            <p:nvPr/>
          </p:nvSpPr>
          <p:spPr>
            <a:xfrm rot="-8665993">
              <a:off x="1726628" y="3199477"/>
              <a:ext cx="968" cy="7905"/>
            </a:xfrm>
            <a:custGeom>
              <a:avLst/>
              <a:gdLst/>
              <a:ahLst/>
              <a:cxnLst/>
              <a:rect l="l" t="t" r="r" b="b"/>
              <a:pathLst>
                <a:path w="18" h="147" extrusionOk="0">
                  <a:moveTo>
                    <a:pt x="17" y="1"/>
                  </a:moveTo>
                  <a:lnTo>
                    <a:pt x="0" y="90"/>
                  </a:lnTo>
                  <a:cubicBezTo>
                    <a:pt x="5" y="118"/>
                    <a:pt x="9" y="146"/>
                    <a:pt x="12" y="146"/>
                  </a:cubicBezTo>
                  <a:cubicBezTo>
                    <a:pt x="15" y="146"/>
                    <a:pt x="17" y="111"/>
                    <a:pt x="17" y="1"/>
                  </a:cubicBezTo>
                  <a:close/>
                </a:path>
              </a:pathLst>
            </a:custGeom>
            <a:solidFill>
              <a:srgbClr val="F98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0"/>
            <p:cNvSpPr/>
            <p:nvPr/>
          </p:nvSpPr>
          <p:spPr>
            <a:xfrm rot="-8665993">
              <a:off x="1547757" y="3549279"/>
              <a:ext cx="1906534" cy="363592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2863" dist="19050" dir="1920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1832325" y="333034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1993875" y="344992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1968263" y="32836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2252425" y="3416053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2104188" y="33781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2104188" y="35500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1868488" y="313379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2252425" y="365049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2349400" y="3745216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2471175" y="365049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2512675" y="384954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2616300" y="37033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2657125" y="384954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2381150" y="3550066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2826988" y="3868403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2937625" y="40155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2767300" y="4015578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2997325" y="4171591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107950" y="4056853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107950" y="4203016"/>
              <a:ext cx="59700" cy="55372"/>
            </a:xfrm>
            <a:custGeom>
              <a:avLst/>
              <a:gdLst/>
              <a:ahLst/>
              <a:cxnLst/>
              <a:rect l="l" t="t" r="r" b="b"/>
              <a:pathLst>
                <a:path w="1007" h="934" extrusionOk="0">
                  <a:moveTo>
                    <a:pt x="505" y="1"/>
                  </a:moveTo>
                  <a:cubicBezTo>
                    <a:pt x="281" y="1"/>
                    <a:pt x="82" y="162"/>
                    <a:pt x="44" y="388"/>
                  </a:cubicBezTo>
                  <a:cubicBezTo>
                    <a:pt x="1" y="642"/>
                    <a:pt x="173" y="884"/>
                    <a:pt x="424" y="927"/>
                  </a:cubicBezTo>
                  <a:cubicBezTo>
                    <a:pt x="450" y="931"/>
                    <a:pt x="477" y="934"/>
                    <a:pt x="503" y="934"/>
                  </a:cubicBezTo>
                  <a:cubicBezTo>
                    <a:pt x="727" y="934"/>
                    <a:pt x="924" y="774"/>
                    <a:pt x="963" y="547"/>
                  </a:cubicBezTo>
                  <a:cubicBezTo>
                    <a:pt x="1006" y="292"/>
                    <a:pt x="837" y="54"/>
                    <a:pt x="583" y="7"/>
                  </a:cubicBezTo>
                  <a:cubicBezTo>
                    <a:pt x="556" y="3"/>
                    <a:pt x="53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0" name="Google Shape;430;p20"/>
          <p:cNvSpPr/>
          <p:nvPr/>
        </p:nvSpPr>
        <p:spPr>
          <a:xfrm>
            <a:off x="707350" y="-16850"/>
            <a:ext cx="138300" cy="5160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20"/>
          <p:cNvSpPr/>
          <p:nvPr/>
        </p:nvSpPr>
        <p:spPr>
          <a:xfrm>
            <a:off x="845350" y="-16850"/>
            <a:ext cx="138300" cy="516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20"/>
          <p:cNvSpPr/>
          <p:nvPr/>
        </p:nvSpPr>
        <p:spPr>
          <a:xfrm>
            <a:off x="977118" y="-16850"/>
            <a:ext cx="138300" cy="51603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28575" dist="19050" dir="19380000" algn="bl" rotWithShape="0">
              <a:srgbClr val="434343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20"/>
          <p:cNvSpPr/>
          <p:nvPr/>
        </p:nvSpPr>
        <p:spPr>
          <a:xfrm>
            <a:off x="-9000" y="-16525"/>
            <a:ext cx="707700" cy="5160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" dist="38100" dir="2040000" algn="bl" rotWithShape="0">
              <a:srgbClr val="000000">
                <a:alpha val="2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0"/>
          <p:cNvSpPr/>
          <p:nvPr/>
        </p:nvSpPr>
        <p:spPr>
          <a:xfrm>
            <a:off x="0" y="-16850"/>
            <a:ext cx="716700" cy="51603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28575" dist="19050" dir="19500000" algn="bl" rotWithShape="0">
              <a:srgbClr val="434343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0"/>
          <p:cNvSpPr/>
          <p:nvPr/>
        </p:nvSpPr>
        <p:spPr>
          <a:xfrm>
            <a:off x="273607" y="784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0"/>
          <p:cNvSpPr/>
          <p:nvPr/>
        </p:nvSpPr>
        <p:spPr>
          <a:xfrm>
            <a:off x="273607" y="18913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0"/>
          <p:cNvSpPr/>
          <p:nvPr/>
        </p:nvSpPr>
        <p:spPr>
          <a:xfrm>
            <a:off x="273607" y="30796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0"/>
          <p:cNvSpPr/>
          <p:nvPr/>
        </p:nvSpPr>
        <p:spPr>
          <a:xfrm>
            <a:off x="273607" y="4104775"/>
            <a:ext cx="163200" cy="16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0"/>
          <p:cNvSpPr/>
          <p:nvPr/>
        </p:nvSpPr>
        <p:spPr>
          <a:xfrm rot="20844085">
            <a:off x="142554" y="240620"/>
            <a:ext cx="1937168" cy="909528"/>
          </a:xfrm>
          <a:custGeom>
            <a:avLst/>
            <a:gdLst/>
            <a:ahLst/>
            <a:cxnLst/>
            <a:rect l="l" t="t" r="r" b="b"/>
            <a:pathLst>
              <a:path w="89697" h="30490" extrusionOk="0">
                <a:moveTo>
                  <a:pt x="0" y="10657"/>
                </a:moveTo>
                <a:lnTo>
                  <a:pt x="2072" y="30490"/>
                </a:lnTo>
                <a:lnTo>
                  <a:pt x="54766" y="22794"/>
                </a:lnTo>
                <a:lnTo>
                  <a:pt x="89697" y="20722"/>
                </a:lnTo>
                <a:lnTo>
                  <a:pt x="87921" y="0"/>
                </a:lnTo>
                <a:lnTo>
                  <a:pt x="54766" y="7400"/>
                </a:lnTo>
                <a:lnTo>
                  <a:pt x="50325" y="3256"/>
                </a:lnTo>
                <a:close/>
              </a:path>
            </a:pathLst>
          </a:custGeom>
          <a:solidFill>
            <a:schemeClr val="dk2"/>
          </a:solidFill>
          <a:ln w="7620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>
            <a:outerShdw blurRad="28575" dist="19050" dir="19320000" algn="bl" rotWithShape="0">
              <a:srgbClr val="000000">
                <a:alpha val="24000"/>
              </a:srgbClr>
            </a:outerShdw>
          </a:effectLst>
        </p:spPr>
        <p:txBody>
          <a:bodyPr/>
          <a:lstStyle/>
          <a:p>
            <a:endParaRPr lang="en-GB" dirty="0"/>
          </a:p>
        </p:txBody>
      </p:sp>
      <p:sp>
        <p:nvSpPr>
          <p:cNvPr id="152" name="Google Shape;611;p27">
            <a:extLst>
              <a:ext uri="{FF2B5EF4-FFF2-40B4-BE49-F238E27FC236}">
                <a16:creationId xmlns:a16="http://schemas.microsoft.com/office/drawing/2014/main" id="{D9CEDC34-1450-4B4F-957F-E91EF7C05A06}"/>
              </a:ext>
            </a:extLst>
          </p:cNvPr>
          <p:cNvSpPr/>
          <p:nvPr/>
        </p:nvSpPr>
        <p:spPr>
          <a:xfrm rot="-8665993">
            <a:off x="1480457" y="3344951"/>
            <a:ext cx="968" cy="7905"/>
          </a:xfrm>
          <a:custGeom>
            <a:avLst/>
            <a:gdLst/>
            <a:ahLst/>
            <a:cxnLst/>
            <a:rect l="l" t="t" r="r" b="b"/>
            <a:pathLst>
              <a:path w="18" h="147" extrusionOk="0">
                <a:moveTo>
                  <a:pt x="17" y="1"/>
                </a:moveTo>
                <a:lnTo>
                  <a:pt x="0" y="90"/>
                </a:lnTo>
                <a:cubicBezTo>
                  <a:pt x="5" y="118"/>
                  <a:pt x="9" y="146"/>
                  <a:pt x="12" y="146"/>
                </a:cubicBezTo>
                <a:cubicBezTo>
                  <a:pt x="15" y="146"/>
                  <a:pt x="17" y="111"/>
                  <a:pt x="17" y="1"/>
                </a:cubicBezTo>
                <a:close/>
              </a:path>
            </a:pathLst>
          </a:custGeom>
          <a:solidFill>
            <a:srgbClr val="F987B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Rectangle: Rounded Corners 153">
            <a:extLst>
              <a:ext uri="{FF2B5EF4-FFF2-40B4-BE49-F238E27FC236}">
                <a16:creationId xmlns:a16="http://schemas.microsoft.com/office/drawing/2014/main" id="{4A7589B2-FD6E-45E6-A149-C335D2D0DE3E}"/>
              </a:ext>
            </a:extLst>
          </p:cNvPr>
          <p:cNvSpPr/>
          <p:nvPr/>
        </p:nvSpPr>
        <p:spPr>
          <a:xfrm>
            <a:off x="1629940" y="1304381"/>
            <a:ext cx="6907660" cy="669385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2C2362B4-0F95-4699-94CD-E1A058185EFC}"/>
              </a:ext>
            </a:extLst>
          </p:cNvPr>
          <p:cNvSpPr/>
          <p:nvPr/>
        </p:nvSpPr>
        <p:spPr>
          <a:xfrm>
            <a:off x="1627300" y="2059535"/>
            <a:ext cx="6910299" cy="643203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Rectangle: Rounded Corners 193">
            <a:extLst>
              <a:ext uri="{FF2B5EF4-FFF2-40B4-BE49-F238E27FC236}">
                <a16:creationId xmlns:a16="http://schemas.microsoft.com/office/drawing/2014/main" id="{511D66B6-0A7C-4854-98D0-F16C911820F1}"/>
              </a:ext>
            </a:extLst>
          </p:cNvPr>
          <p:cNvSpPr/>
          <p:nvPr/>
        </p:nvSpPr>
        <p:spPr>
          <a:xfrm>
            <a:off x="1219529" y="2798283"/>
            <a:ext cx="7816456" cy="2188029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Google Shape;304;p20">
            <a:extLst>
              <a:ext uri="{FF2B5EF4-FFF2-40B4-BE49-F238E27FC236}">
                <a16:creationId xmlns:a16="http://schemas.microsoft.com/office/drawing/2014/main" id="{14C9384C-2BB6-4634-B425-A349A9A7CE79}"/>
              </a:ext>
            </a:extLst>
          </p:cNvPr>
          <p:cNvSpPr txBox="1">
            <a:spLocks/>
          </p:cNvSpPr>
          <p:nvPr/>
        </p:nvSpPr>
        <p:spPr>
          <a:xfrm rot="20306358">
            <a:off x="62259" y="643277"/>
            <a:ext cx="2175076" cy="289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r>
              <a:rPr lang="en-GB" sz="2400" b="1" dirty="0">
                <a:solidFill>
                  <a:srgbClr val="FF0000"/>
                </a:solidFill>
                <a:latin typeface="iCiel Cadena" panose="02000503000000020004" pitchFamily="50" charset="0"/>
                <a:cs typeface="Times New Roman" panose="02020603050405020304" pitchFamily="18" charset="0"/>
              </a:rPr>
              <a:t>Thông báo</a:t>
            </a:r>
          </a:p>
        </p:txBody>
      </p:sp>
      <p:sp>
        <p:nvSpPr>
          <p:cNvPr id="236" name="Google Shape;304;p20">
            <a:extLst>
              <a:ext uri="{FF2B5EF4-FFF2-40B4-BE49-F238E27FC236}">
                <a16:creationId xmlns:a16="http://schemas.microsoft.com/office/drawing/2014/main" id="{6655C4A5-B944-404F-92AA-4C6843C5A8D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851104" y="-162292"/>
            <a:ext cx="6428676" cy="105948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Để chuẩn bị cho việc đi học trực tiếp, các em HS cần thực hiện tốt các nội dung sau đây:</a:t>
            </a:r>
            <a:endParaRPr lang="en-GB" sz="1800" dirty="0">
              <a:solidFill>
                <a:srgbClr val="7030A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37" name="Google Shape;304;p20">
            <a:extLst>
              <a:ext uri="{FF2B5EF4-FFF2-40B4-BE49-F238E27FC236}">
                <a16:creationId xmlns:a16="http://schemas.microsoft.com/office/drawing/2014/main" id="{6773022E-FE28-453C-AFB9-BE1F35F03AD7}"/>
              </a:ext>
            </a:extLst>
          </p:cNvPr>
          <p:cNvSpPr txBox="1">
            <a:spLocks/>
          </p:cNvSpPr>
          <p:nvPr/>
        </p:nvSpPr>
        <p:spPr>
          <a:xfrm>
            <a:off x="2105220" y="1502759"/>
            <a:ext cx="6306821" cy="65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600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Chuẩn bị sách vở, đồ dùng học tập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Vở (sử dụng vở 5 ô li): Vở Toán; 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Tiếng Việt; Tiếng Anh; Bài học; vở rèn; vở dặn dò</a:t>
            </a:r>
            <a:endParaRPr lang="en-GB" sz="1600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39" name="Google Shape;440;p20">
            <a:extLst>
              <a:ext uri="{FF2B5EF4-FFF2-40B4-BE49-F238E27FC236}">
                <a16:creationId xmlns:a16="http://schemas.microsoft.com/office/drawing/2014/main" id="{BD55260A-61CC-4CD2-9C3A-C511C8369FC9}"/>
              </a:ext>
            </a:extLst>
          </p:cNvPr>
          <p:cNvGrpSpPr/>
          <p:nvPr/>
        </p:nvGrpSpPr>
        <p:grpSpPr>
          <a:xfrm>
            <a:off x="661816" y="2632956"/>
            <a:ext cx="733700" cy="712450"/>
            <a:chOff x="-2648475" y="3766325"/>
            <a:chExt cx="733700" cy="712450"/>
          </a:xfrm>
        </p:grpSpPr>
        <p:sp>
          <p:nvSpPr>
            <p:cNvPr id="240" name="Google Shape;441;p20">
              <a:extLst>
                <a:ext uri="{FF2B5EF4-FFF2-40B4-BE49-F238E27FC236}">
                  <a16:creationId xmlns:a16="http://schemas.microsoft.com/office/drawing/2014/main" id="{ACA04B09-2774-4501-8D7B-A746521951EE}"/>
                </a:ext>
              </a:extLst>
            </p:cNvPr>
            <p:cNvSpPr/>
            <p:nvPr/>
          </p:nvSpPr>
          <p:spPr>
            <a:xfrm>
              <a:off x="-2648475" y="3766325"/>
              <a:ext cx="733700" cy="712450"/>
            </a:xfrm>
            <a:custGeom>
              <a:avLst/>
              <a:gdLst/>
              <a:ahLst/>
              <a:cxnLst/>
              <a:rect l="l" t="t" r="r" b="b"/>
              <a:pathLst>
                <a:path w="29348" h="28498" extrusionOk="0">
                  <a:moveTo>
                    <a:pt x="15404" y="1"/>
                  </a:moveTo>
                  <a:cubicBezTo>
                    <a:pt x="14818" y="1"/>
                    <a:pt x="14242" y="95"/>
                    <a:pt x="13680" y="279"/>
                  </a:cubicBezTo>
                  <a:cubicBezTo>
                    <a:pt x="10808" y="1223"/>
                    <a:pt x="8363" y="3089"/>
                    <a:pt x="6210" y="4732"/>
                  </a:cubicBezTo>
                  <a:cubicBezTo>
                    <a:pt x="5133" y="5554"/>
                    <a:pt x="3792" y="6578"/>
                    <a:pt x="3004" y="8075"/>
                  </a:cubicBezTo>
                  <a:cubicBezTo>
                    <a:pt x="2801" y="8463"/>
                    <a:pt x="2654" y="8877"/>
                    <a:pt x="2564" y="9308"/>
                  </a:cubicBezTo>
                  <a:cubicBezTo>
                    <a:pt x="1899" y="9685"/>
                    <a:pt x="1351" y="10228"/>
                    <a:pt x="987" y="10880"/>
                  </a:cubicBezTo>
                  <a:cubicBezTo>
                    <a:pt x="0" y="12665"/>
                    <a:pt x="506" y="15025"/>
                    <a:pt x="2139" y="16254"/>
                  </a:cubicBezTo>
                  <a:cubicBezTo>
                    <a:pt x="2550" y="16561"/>
                    <a:pt x="3023" y="16788"/>
                    <a:pt x="3527" y="16919"/>
                  </a:cubicBezTo>
                  <a:cubicBezTo>
                    <a:pt x="3669" y="17061"/>
                    <a:pt x="3821" y="17193"/>
                    <a:pt x="3980" y="17311"/>
                  </a:cubicBezTo>
                  <a:cubicBezTo>
                    <a:pt x="4235" y="17505"/>
                    <a:pt x="4514" y="17675"/>
                    <a:pt x="4812" y="17817"/>
                  </a:cubicBezTo>
                  <a:cubicBezTo>
                    <a:pt x="5072" y="18837"/>
                    <a:pt x="5662" y="19752"/>
                    <a:pt x="6497" y="20386"/>
                  </a:cubicBezTo>
                  <a:cubicBezTo>
                    <a:pt x="6569" y="20437"/>
                    <a:pt x="6644" y="20493"/>
                    <a:pt x="6724" y="20545"/>
                  </a:cubicBezTo>
                  <a:cubicBezTo>
                    <a:pt x="6942" y="21693"/>
                    <a:pt x="7654" y="22718"/>
                    <a:pt x="8651" y="23327"/>
                  </a:cubicBezTo>
                  <a:cubicBezTo>
                    <a:pt x="8731" y="23638"/>
                    <a:pt x="8849" y="23941"/>
                    <a:pt x="8995" y="24224"/>
                  </a:cubicBezTo>
                  <a:cubicBezTo>
                    <a:pt x="9553" y="25292"/>
                    <a:pt x="10582" y="26098"/>
                    <a:pt x="11815" y="26434"/>
                  </a:cubicBezTo>
                  <a:cubicBezTo>
                    <a:pt x="11852" y="26443"/>
                    <a:pt x="11891" y="26453"/>
                    <a:pt x="11928" y="26462"/>
                  </a:cubicBezTo>
                  <a:cubicBezTo>
                    <a:pt x="12183" y="26902"/>
                    <a:pt x="12514" y="27284"/>
                    <a:pt x="12905" y="27600"/>
                  </a:cubicBezTo>
                  <a:cubicBezTo>
                    <a:pt x="13632" y="28177"/>
                    <a:pt x="14563" y="28498"/>
                    <a:pt x="15526" y="28498"/>
                  </a:cubicBezTo>
                  <a:cubicBezTo>
                    <a:pt x="16424" y="28498"/>
                    <a:pt x="17306" y="28214"/>
                    <a:pt x="18015" y="27704"/>
                  </a:cubicBezTo>
                  <a:cubicBezTo>
                    <a:pt x="19181" y="27572"/>
                    <a:pt x="20384" y="27180"/>
                    <a:pt x="21532" y="26562"/>
                  </a:cubicBezTo>
                  <a:cubicBezTo>
                    <a:pt x="22869" y="25834"/>
                    <a:pt x="23941" y="24890"/>
                    <a:pt x="24974" y="23978"/>
                  </a:cubicBezTo>
                  <a:cubicBezTo>
                    <a:pt x="25239" y="23747"/>
                    <a:pt x="25499" y="23516"/>
                    <a:pt x="25767" y="23289"/>
                  </a:cubicBezTo>
                  <a:cubicBezTo>
                    <a:pt x="26968" y="22265"/>
                    <a:pt x="28606" y="20862"/>
                    <a:pt x="29049" y="18723"/>
                  </a:cubicBezTo>
                  <a:cubicBezTo>
                    <a:pt x="29347" y="17298"/>
                    <a:pt x="29031" y="15914"/>
                    <a:pt x="28681" y="14752"/>
                  </a:cubicBezTo>
                  <a:cubicBezTo>
                    <a:pt x="27661" y="11342"/>
                    <a:pt x="25886" y="8090"/>
                    <a:pt x="23548" y="5346"/>
                  </a:cubicBezTo>
                  <a:cubicBezTo>
                    <a:pt x="22509" y="4118"/>
                    <a:pt x="21362" y="2848"/>
                    <a:pt x="20040" y="1829"/>
                  </a:cubicBezTo>
                  <a:cubicBezTo>
                    <a:pt x="18464" y="615"/>
                    <a:pt x="16900" y="1"/>
                    <a:pt x="154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42;p20">
              <a:extLst>
                <a:ext uri="{FF2B5EF4-FFF2-40B4-BE49-F238E27FC236}">
                  <a16:creationId xmlns:a16="http://schemas.microsoft.com/office/drawing/2014/main" id="{745A1D01-60F4-4FF7-9B8E-F937CF0C83A3}"/>
                </a:ext>
              </a:extLst>
            </p:cNvPr>
            <p:cNvSpPr/>
            <p:nvPr/>
          </p:nvSpPr>
          <p:spPr>
            <a:xfrm>
              <a:off x="-2574000" y="3801725"/>
              <a:ext cx="620275" cy="621800"/>
            </a:xfrm>
            <a:custGeom>
              <a:avLst/>
              <a:gdLst/>
              <a:ahLst/>
              <a:cxnLst/>
              <a:rect l="l" t="t" r="r" b="b"/>
              <a:pathLst>
                <a:path w="24811" h="24872" extrusionOk="0">
                  <a:moveTo>
                    <a:pt x="12344" y="0"/>
                  </a:moveTo>
                  <a:cubicBezTo>
                    <a:pt x="11925" y="0"/>
                    <a:pt x="11501" y="64"/>
                    <a:pt x="11074" y="204"/>
                  </a:cubicBezTo>
                  <a:cubicBezTo>
                    <a:pt x="8458" y="1064"/>
                    <a:pt x="6220" y="2764"/>
                    <a:pt x="4028" y="4436"/>
                  </a:cubicBezTo>
                  <a:cubicBezTo>
                    <a:pt x="2956" y="5252"/>
                    <a:pt x="1851" y="6112"/>
                    <a:pt x="1224" y="7302"/>
                  </a:cubicBezTo>
                  <a:cubicBezTo>
                    <a:pt x="1" y="9638"/>
                    <a:pt x="1936" y="12334"/>
                    <a:pt x="3165" y="14271"/>
                  </a:cubicBezTo>
                  <a:cubicBezTo>
                    <a:pt x="4728" y="16736"/>
                    <a:pt x="6299" y="19214"/>
                    <a:pt x="8193" y="21435"/>
                  </a:cubicBezTo>
                  <a:cubicBezTo>
                    <a:pt x="9422" y="22869"/>
                    <a:pt x="10871" y="24253"/>
                    <a:pt x="12698" y="24706"/>
                  </a:cubicBezTo>
                  <a:cubicBezTo>
                    <a:pt x="13149" y="24820"/>
                    <a:pt x="13609" y="24872"/>
                    <a:pt x="14069" y="24872"/>
                  </a:cubicBezTo>
                  <a:cubicBezTo>
                    <a:pt x="15355" y="24872"/>
                    <a:pt x="16648" y="24465"/>
                    <a:pt x="17788" y="23847"/>
                  </a:cubicBezTo>
                  <a:cubicBezTo>
                    <a:pt x="19304" y="23030"/>
                    <a:pt x="20484" y="21845"/>
                    <a:pt x="21774" y="20744"/>
                  </a:cubicBezTo>
                  <a:cubicBezTo>
                    <a:pt x="22973" y="19720"/>
                    <a:pt x="24244" y="18606"/>
                    <a:pt x="24583" y="16986"/>
                  </a:cubicBezTo>
                  <a:cubicBezTo>
                    <a:pt x="24810" y="15904"/>
                    <a:pt x="24560" y="14781"/>
                    <a:pt x="24244" y="13723"/>
                  </a:cubicBezTo>
                  <a:cubicBezTo>
                    <a:pt x="23265" y="10465"/>
                    <a:pt x="21594" y="7424"/>
                    <a:pt x="19394" y="4837"/>
                  </a:cubicBezTo>
                  <a:cubicBezTo>
                    <a:pt x="18525" y="3812"/>
                    <a:pt x="17392" y="2518"/>
                    <a:pt x="16102" y="1531"/>
                  </a:cubicBezTo>
                  <a:cubicBezTo>
                    <a:pt x="14953" y="644"/>
                    <a:pt x="13676" y="0"/>
                    <a:pt x="12344" y="0"/>
                  </a:cubicBezTo>
                  <a:close/>
                </a:path>
              </a:pathLst>
            </a:custGeom>
            <a:solidFill>
              <a:srgbClr val="7C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43;p20">
              <a:extLst>
                <a:ext uri="{FF2B5EF4-FFF2-40B4-BE49-F238E27FC236}">
                  <a16:creationId xmlns:a16="http://schemas.microsoft.com/office/drawing/2014/main" id="{6186870E-46C1-4A0B-8D13-7BA3981CB9E0}"/>
                </a:ext>
              </a:extLst>
            </p:cNvPr>
            <p:cNvSpPr/>
            <p:nvPr/>
          </p:nvSpPr>
          <p:spPr>
            <a:xfrm>
              <a:off x="-2234025" y="4121175"/>
              <a:ext cx="141800" cy="98050"/>
            </a:xfrm>
            <a:custGeom>
              <a:avLst/>
              <a:gdLst/>
              <a:ahLst/>
              <a:cxnLst/>
              <a:rect l="l" t="t" r="r" b="b"/>
              <a:pathLst>
                <a:path w="5672" h="3922" extrusionOk="0">
                  <a:moveTo>
                    <a:pt x="5502" y="1"/>
                  </a:moveTo>
                  <a:cubicBezTo>
                    <a:pt x="2135" y="520"/>
                    <a:pt x="1" y="3760"/>
                    <a:pt x="1" y="3760"/>
                  </a:cubicBezTo>
                  <a:cubicBezTo>
                    <a:pt x="421" y="3869"/>
                    <a:pt x="853" y="3921"/>
                    <a:pt x="1287" y="3921"/>
                  </a:cubicBezTo>
                  <a:cubicBezTo>
                    <a:pt x="2238" y="3921"/>
                    <a:pt x="3195" y="3669"/>
                    <a:pt x="4029" y="3211"/>
                  </a:cubicBezTo>
                  <a:cubicBezTo>
                    <a:pt x="4685" y="2849"/>
                    <a:pt x="5308" y="2315"/>
                    <a:pt x="5526" y="1592"/>
                  </a:cubicBezTo>
                  <a:cubicBezTo>
                    <a:pt x="5672" y="1073"/>
                    <a:pt x="5601" y="530"/>
                    <a:pt x="5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44;p20">
              <a:extLst>
                <a:ext uri="{FF2B5EF4-FFF2-40B4-BE49-F238E27FC236}">
                  <a16:creationId xmlns:a16="http://schemas.microsoft.com/office/drawing/2014/main" id="{EE187E14-7B6F-4795-9F2A-10165FFCC51A}"/>
                </a:ext>
              </a:extLst>
            </p:cNvPr>
            <p:cNvSpPr/>
            <p:nvPr/>
          </p:nvSpPr>
          <p:spPr>
            <a:xfrm>
              <a:off x="-2315475" y="4019625"/>
              <a:ext cx="219000" cy="195550"/>
            </a:xfrm>
            <a:custGeom>
              <a:avLst/>
              <a:gdLst/>
              <a:ahLst/>
              <a:cxnLst/>
              <a:rect l="l" t="t" r="r" b="b"/>
              <a:pathLst>
                <a:path w="8760" h="7822" extrusionOk="0">
                  <a:moveTo>
                    <a:pt x="7020" y="0"/>
                  </a:moveTo>
                  <a:cubicBezTo>
                    <a:pt x="6993" y="0"/>
                    <a:pt x="6966" y="2"/>
                    <a:pt x="6937" y="7"/>
                  </a:cubicBezTo>
                  <a:cubicBezTo>
                    <a:pt x="6696" y="44"/>
                    <a:pt x="6404" y="247"/>
                    <a:pt x="6016" y="593"/>
                  </a:cubicBezTo>
                  <a:cubicBezTo>
                    <a:pt x="5789" y="791"/>
                    <a:pt x="5563" y="989"/>
                    <a:pt x="5323" y="1182"/>
                  </a:cubicBezTo>
                  <a:cubicBezTo>
                    <a:pt x="5120" y="1347"/>
                    <a:pt x="4917" y="1513"/>
                    <a:pt x="4708" y="1674"/>
                  </a:cubicBezTo>
                  <a:cubicBezTo>
                    <a:pt x="4142" y="2094"/>
                    <a:pt x="3551" y="2500"/>
                    <a:pt x="2947" y="2873"/>
                  </a:cubicBezTo>
                  <a:cubicBezTo>
                    <a:pt x="2607" y="3080"/>
                    <a:pt x="2258" y="3278"/>
                    <a:pt x="1908" y="3468"/>
                  </a:cubicBezTo>
                  <a:cubicBezTo>
                    <a:pt x="1545" y="3662"/>
                    <a:pt x="1171" y="3851"/>
                    <a:pt x="799" y="4025"/>
                  </a:cubicBezTo>
                  <a:cubicBezTo>
                    <a:pt x="605" y="4115"/>
                    <a:pt x="397" y="4224"/>
                    <a:pt x="242" y="4374"/>
                  </a:cubicBezTo>
                  <a:cubicBezTo>
                    <a:pt x="129" y="4474"/>
                    <a:pt x="44" y="4606"/>
                    <a:pt x="25" y="4766"/>
                  </a:cubicBezTo>
                  <a:cubicBezTo>
                    <a:pt x="1" y="4936"/>
                    <a:pt x="72" y="5111"/>
                    <a:pt x="142" y="5267"/>
                  </a:cubicBezTo>
                  <a:cubicBezTo>
                    <a:pt x="724" y="6532"/>
                    <a:pt x="1918" y="7477"/>
                    <a:pt x="3259" y="7822"/>
                  </a:cubicBezTo>
                  <a:cubicBezTo>
                    <a:pt x="3259" y="7822"/>
                    <a:pt x="5393" y="4582"/>
                    <a:pt x="8760" y="4063"/>
                  </a:cubicBezTo>
                  <a:cubicBezTo>
                    <a:pt x="8557" y="3014"/>
                    <a:pt x="8254" y="1985"/>
                    <a:pt x="7853" y="998"/>
                  </a:cubicBezTo>
                  <a:cubicBezTo>
                    <a:pt x="7579" y="314"/>
                    <a:pt x="7341" y="0"/>
                    <a:pt x="7020" y="0"/>
                  </a:cubicBezTo>
                  <a:close/>
                </a:path>
              </a:pathLst>
            </a:custGeom>
            <a:solidFill>
              <a:srgbClr val="AF2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45;p20">
              <a:extLst>
                <a:ext uri="{FF2B5EF4-FFF2-40B4-BE49-F238E27FC236}">
                  <a16:creationId xmlns:a16="http://schemas.microsoft.com/office/drawing/2014/main" id="{1F2AD05A-2B42-47BC-99D4-B03087A55DD2}"/>
                </a:ext>
              </a:extLst>
            </p:cNvPr>
            <p:cNvSpPr/>
            <p:nvPr/>
          </p:nvSpPr>
          <p:spPr>
            <a:xfrm>
              <a:off x="-2453100" y="3961100"/>
              <a:ext cx="156175" cy="133450"/>
            </a:xfrm>
            <a:custGeom>
              <a:avLst/>
              <a:gdLst/>
              <a:ahLst/>
              <a:cxnLst/>
              <a:rect l="l" t="t" r="r" b="b"/>
              <a:pathLst>
                <a:path w="6247" h="5338" extrusionOk="0">
                  <a:moveTo>
                    <a:pt x="2331" y="0"/>
                  </a:moveTo>
                  <a:cubicBezTo>
                    <a:pt x="2067" y="0"/>
                    <a:pt x="1805" y="40"/>
                    <a:pt x="1554" y="129"/>
                  </a:cubicBezTo>
                  <a:cubicBezTo>
                    <a:pt x="709" y="430"/>
                    <a:pt x="118" y="1290"/>
                    <a:pt x="57" y="2182"/>
                  </a:cubicBezTo>
                  <a:cubicBezTo>
                    <a:pt x="0" y="3080"/>
                    <a:pt x="439" y="3972"/>
                    <a:pt x="1138" y="4538"/>
                  </a:cubicBezTo>
                  <a:cubicBezTo>
                    <a:pt x="1704" y="4999"/>
                    <a:pt x="2607" y="5337"/>
                    <a:pt x="3449" y="5337"/>
                  </a:cubicBezTo>
                  <a:cubicBezTo>
                    <a:pt x="4153" y="5337"/>
                    <a:pt x="4814" y="5101"/>
                    <a:pt x="5199" y="4501"/>
                  </a:cubicBezTo>
                  <a:cubicBezTo>
                    <a:pt x="6247" y="2862"/>
                    <a:pt x="5440" y="1125"/>
                    <a:pt x="3768" y="345"/>
                  </a:cubicBezTo>
                  <a:cubicBezTo>
                    <a:pt x="3320" y="137"/>
                    <a:pt x="2822" y="0"/>
                    <a:pt x="2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46;p20">
              <a:extLst>
                <a:ext uri="{FF2B5EF4-FFF2-40B4-BE49-F238E27FC236}">
                  <a16:creationId xmlns:a16="http://schemas.microsoft.com/office/drawing/2014/main" id="{4CBB1469-BCBE-45B7-AC26-7E5D84E20B05}"/>
                </a:ext>
              </a:extLst>
            </p:cNvPr>
            <p:cNvSpPr/>
            <p:nvPr/>
          </p:nvSpPr>
          <p:spPr>
            <a:xfrm>
              <a:off x="-2332250" y="3871675"/>
              <a:ext cx="154700" cy="145525"/>
            </a:xfrm>
            <a:custGeom>
              <a:avLst/>
              <a:gdLst/>
              <a:ahLst/>
              <a:cxnLst/>
              <a:rect l="l" t="t" r="r" b="b"/>
              <a:pathLst>
                <a:path w="6188" h="5821" extrusionOk="0">
                  <a:moveTo>
                    <a:pt x="3076" y="0"/>
                  </a:moveTo>
                  <a:cubicBezTo>
                    <a:pt x="1817" y="0"/>
                    <a:pt x="574" y="879"/>
                    <a:pt x="275" y="2128"/>
                  </a:cubicBezTo>
                  <a:cubicBezTo>
                    <a:pt x="1" y="3275"/>
                    <a:pt x="554" y="4550"/>
                    <a:pt x="1526" y="5216"/>
                  </a:cubicBezTo>
                  <a:cubicBezTo>
                    <a:pt x="2051" y="5574"/>
                    <a:pt x="2857" y="5820"/>
                    <a:pt x="3614" y="5820"/>
                  </a:cubicBezTo>
                  <a:cubicBezTo>
                    <a:pt x="4047" y="5820"/>
                    <a:pt x="4465" y="5739"/>
                    <a:pt x="4804" y="5552"/>
                  </a:cubicBezTo>
                  <a:cubicBezTo>
                    <a:pt x="5847" y="4975"/>
                    <a:pt x="6187" y="3408"/>
                    <a:pt x="5922" y="2312"/>
                  </a:cubicBezTo>
                  <a:cubicBezTo>
                    <a:pt x="5918" y="2279"/>
                    <a:pt x="5909" y="2242"/>
                    <a:pt x="5900" y="2209"/>
                  </a:cubicBezTo>
                  <a:cubicBezTo>
                    <a:pt x="5592" y="1128"/>
                    <a:pt x="4647" y="235"/>
                    <a:pt x="3538" y="41"/>
                  </a:cubicBezTo>
                  <a:cubicBezTo>
                    <a:pt x="3385" y="14"/>
                    <a:pt x="3230" y="0"/>
                    <a:pt x="3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47;p20">
              <a:extLst>
                <a:ext uri="{FF2B5EF4-FFF2-40B4-BE49-F238E27FC236}">
                  <a16:creationId xmlns:a16="http://schemas.microsoft.com/office/drawing/2014/main" id="{C5A50373-4F3E-47A5-B6FD-F52B0B9FA1EB}"/>
                </a:ext>
              </a:extLst>
            </p:cNvPr>
            <p:cNvSpPr/>
            <p:nvPr/>
          </p:nvSpPr>
          <p:spPr>
            <a:xfrm>
              <a:off x="-2309425" y="4106300"/>
              <a:ext cx="55975" cy="49375"/>
            </a:xfrm>
            <a:custGeom>
              <a:avLst/>
              <a:gdLst/>
              <a:ahLst/>
              <a:cxnLst/>
              <a:rect l="l" t="t" r="r" b="b"/>
              <a:pathLst>
                <a:path w="2239" h="1975" extrusionOk="0">
                  <a:moveTo>
                    <a:pt x="1662" y="1"/>
                  </a:moveTo>
                  <a:cubicBezTo>
                    <a:pt x="1303" y="195"/>
                    <a:pt x="929" y="384"/>
                    <a:pt x="557" y="558"/>
                  </a:cubicBezTo>
                  <a:cubicBezTo>
                    <a:pt x="363" y="648"/>
                    <a:pt x="155" y="757"/>
                    <a:pt x="0" y="903"/>
                  </a:cubicBezTo>
                  <a:cubicBezTo>
                    <a:pt x="164" y="1276"/>
                    <a:pt x="467" y="1607"/>
                    <a:pt x="878" y="1842"/>
                  </a:cubicBezTo>
                  <a:cubicBezTo>
                    <a:pt x="1029" y="1930"/>
                    <a:pt x="1209" y="1974"/>
                    <a:pt x="1387" y="1974"/>
                  </a:cubicBezTo>
                  <a:cubicBezTo>
                    <a:pt x="1699" y="1974"/>
                    <a:pt x="2004" y="1836"/>
                    <a:pt x="2125" y="1550"/>
                  </a:cubicBezTo>
                  <a:cubicBezTo>
                    <a:pt x="2238" y="1262"/>
                    <a:pt x="2130" y="931"/>
                    <a:pt x="1983" y="652"/>
                  </a:cubicBezTo>
                  <a:cubicBezTo>
                    <a:pt x="1875" y="435"/>
                    <a:pt x="1737" y="227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48;p20">
              <a:extLst>
                <a:ext uri="{FF2B5EF4-FFF2-40B4-BE49-F238E27FC236}">
                  <a16:creationId xmlns:a16="http://schemas.microsoft.com/office/drawing/2014/main" id="{D88D58C6-3FCD-40EB-9FC5-7EAB1733FA64}"/>
                </a:ext>
              </a:extLst>
            </p:cNvPr>
            <p:cNvSpPr/>
            <p:nvPr/>
          </p:nvSpPr>
          <p:spPr>
            <a:xfrm>
              <a:off x="-2241800" y="4061350"/>
              <a:ext cx="59400" cy="59175"/>
            </a:xfrm>
            <a:custGeom>
              <a:avLst/>
              <a:gdLst/>
              <a:ahLst/>
              <a:cxnLst/>
              <a:rect l="l" t="t" r="r" b="b"/>
              <a:pathLst>
                <a:path w="2376" h="2367" extrusionOk="0">
                  <a:moveTo>
                    <a:pt x="1761" y="0"/>
                  </a:moveTo>
                  <a:cubicBezTo>
                    <a:pt x="1195" y="430"/>
                    <a:pt x="604" y="831"/>
                    <a:pt x="0" y="1204"/>
                  </a:cubicBezTo>
                  <a:cubicBezTo>
                    <a:pt x="284" y="1492"/>
                    <a:pt x="501" y="1842"/>
                    <a:pt x="813" y="2091"/>
                  </a:cubicBezTo>
                  <a:cubicBezTo>
                    <a:pt x="1022" y="2256"/>
                    <a:pt x="1300" y="2367"/>
                    <a:pt x="1560" y="2367"/>
                  </a:cubicBezTo>
                  <a:cubicBezTo>
                    <a:pt x="1739" y="2367"/>
                    <a:pt x="1910" y="2314"/>
                    <a:pt x="2045" y="2191"/>
                  </a:cubicBezTo>
                  <a:cubicBezTo>
                    <a:pt x="2376" y="1875"/>
                    <a:pt x="2282" y="1326"/>
                    <a:pt x="2101" y="907"/>
                  </a:cubicBezTo>
                  <a:cubicBezTo>
                    <a:pt x="1970" y="613"/>
                    <a:pt x="1809" y="312"/>
                    <a:pt x="17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49;p20">
              <a:extLst>
                <a:ext uri="{FF2B5EF4-FFF2-40B4-BE49-F238E27FC236}">
                  <a16:creationId xmlns:a16="http://schemas.microsoft.com/office/drawing/2014/main" id="{6040D893-93E7-41F6-B65B-E66D3E3D17E6}"/>
                </a:ext>
              </a:extLst>
            </p:cNvPr>
            <p:cNvSpPr/>
            <p:nvPr/>
          </p:nvSpPr>
          <p:spPr>
            <a:xfrm>
              <a:off x="-2182425" y="4019775"/>
              <a:ext cx="64000" cy="56325"/>
            </a:xfrm>
            <a:custGeom>
              <a:avLst/>
              <a:gdLst/>
              <a:ahLst/>
              <a:cxnLst/>
              <a:rect l="l" t="t" r="r" b="b"/>
              <a:pathLst>
                <a:path w="2560" h="2253" extrusionOk="0">
                  <a:moveTo>
                    <a:pt x="1615" y="1"/>
                  </a:moveTo>
                  <a:cubicBezTo>
                    <a:pt x="1374" y="38"/>
                    <a:pt x="1082" y="241"/>
                    <a:pt x="694" y="587"/>
                  </a:cubicBezTo>
                  <a:cubicBezTo>
                    <a:pt x="467" y="790"/>
                    <a:pt x="236" y="983"/>
                    <a:pt x="1" y="1176"/>
                  </a:cubicBezTo>
                  <a:cubicBezTo>
                    <a:pt x="175" y="1214"/>
                    <a:pt x="336" y="1299"/>
                    <a:pt x="482" y="1403"/>
                  </a:cubicBezTo>
                  <a:cubicBezTo>
                    <a:pt x="794" y="1635"/>
                    <a:pt x="1044" y="1951"/>
                    <a:pt x="1389" y="2135"/>
                  </a:cubicBezTo>
                  <a:cubicBezTo>
                    <a:pt x="1530" y="2210"/>
                    <a:pt x="1699" y="2252"/>
                    <a:pt x="1862" y="2252"/>
                  </a:cubicBezTo>
                  <a:cubicBezTo>
                    <a:pt x="2099" y="2252"/>
                    <a:pt x="2323" y="2164"/>
                    <a:pt x="2433" y="1960"/>
                  </a:cubicBezTo>
                  <a:cubicBezTo>
                    <a:pt x="2559" y="1724"/>
                    <a:pt x="2489" y="1426"/>
                    <a:pt x="2389" y="1171"/>
                  </a:cubicBezTo>
                  <a:cubicBezTo>
                    <a:pt x="2224" y="737"/>
                    <a:pt x="1965" y="303"/>
                    <a:pt x="1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50;p20">
              <a:extLst>
                <a:ext uri="{FF2B5EF4-FFF2-40B4-BE49-F238E27FC236}">
                  <a16:creationId xmlns:a16="http://schemas.microsoft.com/office/drawing/2014/main" id="{4AF7A7ED-CEA6-4BC8-8B53-2D685FF7DEF4}"/>
                </a:ext>
              </a:extLst>
            </p:cNvPr>
            <p:cNvSpPr/>
            <p:nvPr/>
          </p:nvSpPr>
          <p:spPr>
            <a:xfrm>
              <a:off x="-2610125" y="4020100"/>
              <a:ext cx="400925" cy="421850"/>
            </a:xfrm>
            <a:custGeom>
              <a:avLst/>
              <a:gdLst/>
              <a:ahLst/>
              <a:cxnLst/>
              <a:rect l="l" t="t" r="r" b="b"/>
              <a:pathLst>
                <a:path w="16037" h="16874" extrusionOk="0">
                  <a:moveTo>
                    <a:pt x="3930" y="2816"/>
                  </a:moveTo>
                  <a:cubicBezTo>
                    <a:pt x="4137" y="2816"/>
                    <a:pt x="4368" y="2930"/>
                    <a:pt x="4525" y="3113"/>
                  </a:cubicBezTo>
                  <a:cubicBezTo>
                    <a:pt x="4662" y="3279"/>
                    <a:pt x="4719" y="3473"/>
                    <a:pt x="4676" y="3643"/>
                  </a:cubicBezTo>
                  <a:cubicBezTo>
                    <a:pt x="4643" y="3784"/>
                    <a:pt x="4549" y="3930"/>
                    <a:pt x="4401" y="4077"/>
                  </a:cubicBezTo>
                  <a:cubicBezTo>
                    <a:pt x="4072" y="4412"/>
                    <a:pt x="3603" y="4597"/>
                    <a:pt x="3132" y="4619"/>
                  </a:cubicBezTo>
                  <a:cubicBezTo>
                    <a:pt x="3009" y="4375"/>
                    <a:pt x="2952" y="4120"/>
                    <a:pt x="2962" y="3869"/>
                  </a:cubicBezTo>
                  <a:cubicBezTo>
                    <a:pt x="2990" y="3335"/>
                    <a:pt x="3415" y="2854"/>
                    <a:pt x="3882" y="2816"/>
                  </a:cubicBezTo>
                  <a:close/>
                  <a:moveTo>
                    <a:pt x="6292" y="4997"/>
                  </a:moveTo>
                  <a:cubicBezTo>
                    <a:pt x="6428" y="4997"/>
                    <a:pt x="6574" y="5043"/>
                    <a:pt x="6687" y="5129"/>
                  </a:cubicBezTo>
                  <a:cubicBezTo>
                    <a:pt x="6753" y="5177"/>
                    <a:pt x="6866" y="5277"/>
                    <a:pt x="6866" y="5423"/>
                  </a:cubicBezTo>
                  <a:cubicBezTo>
                    <a:pt x="6866" y="5635"/>
                    <a:pt x="6659" y="5833"/>
                    <a:pt x="6451" y="5914"/>
                  </a:cubicBezTo>
                  <a:cubicBezTo>
                    <a:pt x="6293" y="5975"/>
                    <a:pt x="6118" y="5996"/>
                    <a:pt x="5943" y="5996"/>
                  </a:cubicBezTo>
                  <a:cubicBezTo>
                    <a:pt x="5793" y="5996"/>
                    <a:pt x="5643" y="5980"/>
                    <a:pt x="5502" y="5961"/>
                  </a:cubicBezTo>
                  <a:cubicBezTo>
                    <a:pt x="5464" y="5957"/>
                    <a:pt x="5427" y="5951"/>
                    <a:pt x="5393" y="5946"/>
                  </a:cubicBezTo>
                  <a:cubicBezTo>
                    <a:pt x="5493" y="5569"/>
                    <a:pt x="5733" y="5149"/>
                    <a:pt x="6130" y="5022"/>
                  </a:cubicBezTo>
                  <a:cubicBezTo>
                    <a:pt x="6180" y="5005"/>
                    <a:pt x="6235" y="4997"/>
                    <a:pt x="6292" y="4997"/>
                  </a:cubicBezTo>
                  <a:close/>
                  <a:moveTo>
                    <a:pt x="9017" y="7738"/>
                  </a:moveTo>
                  <a:cubicBezTo>
                    <a:pt x="9103" y="7738"/>
                    <a:pt x="9172" y="7754"/>
                    <a:pt x="9213" y="7788"/>
                  </a:cubicBezTo>
                  <a:cubicBezTo>
                    <a:pt x="9294" y="7849"/>
                    <a:pt x="9317" y="8019"/>
                    <a:pt x="9261" y="8156"/>
                  </a:cubicBezTo>
                  <a:cubicBezTo>
                    <a:pt x="9189" y="8317"/>
                    <a:pt x="9030" y="8468"/>
                    <a:pt x="8779" y="8601"/>
                  </a:cubicBezTo>
                  <a:cubicBezTo>
                    <a:pt x="8443" y="8782"/>
                    <a:pt x="8059" y="8867"/>
                    <a:pt x="7674" y="8867"/>
                  </a:cubicBezTo>
                  <a:cubicBezTo>
                    <a:pt x="7609" y="8867"/>
                    <a:pt x="7545" y="8865"/>
                    <a:pt x="7480" y="8860"/>
                  </a:cubicBezTo>
                  <a:cubicBezTo>
                    <a:pt x="7731" y="8336"/>
                    <a:pt x="8208" y="7912"/>
                    <a:pt x="8779" y="7770"/>
                  </a:cubicBezTo>
                  <a:cubicBezTo>
                    <a:pt x="8866" y="7749"/>
                    <a:pt x="8947" y="7738"/>
                    <a:pt x="9017" y="7738"/>
                  </a:cubicBezTo>
                  <a:close/>
                  <a:moveTo>
                    <a:pt x="10753" y="9847"/>
                  </a:moveTo>
                  <a:cubicBezTo>
                    <a:pt x="10782" y="9847"/>
                    <a:pt x="10800" y="9852"/>
                    <a:pt x="10804" y="9861"/>
                  </a:cubicBezTo>
                  <a:cubicBezTo>
                    <a:pt x="10838" y="9880"/>
                    <a:pt x="10867" y="10026"/>
                    <a:pt x="10810" y="10215"/>
                  </a:cubicBezTo>
                  <a:cubicBezTo>
                    <a:pt x="10612" y="10891"/>
                    <a:pt x="9945" y="11396"/>
                    <a:pt x="9241" y="11462"/>
                  </a:cubicBezTo>
                  <a:cubicBezTo>
                    <a:pt x="9261" y="11382"/>
                    <a:pt x="9285" y="11306"/>
                    <a:pt x="9313" y="11231"/>
                  </a:cubicBezTo>
                  <a:cubicBezTo>
                    <a:pt x="9529" y="10621"/>
                    <a:pt x="9964" y="10140"/>
                    <a:pt x="10493" y="9913"/>
                  </a:cubicBezTo>
                  <a:cubicBezTo>
                    <a:pt x="10616" y="9866"/>
                    <a:pt x="10701" y="9847"/>
                    <a:pt x="10753" y="9847"/>
                  </a:cubicBezTo>
                  <a:close/>
                  <a:moveTo>
                    <a:pt x="12807" y="12689"/>
                  </a:moveTo>
                  <a:cubicBezTo>
                    <a:pt x="12826" y="12689"/>
                    <a:pt x="12844" y="12694"/>
                    <a:pt x="12859" y="12700"/>
                  </a:cubicBezTo>
                  <a:cubicBezTo>
                    <a:pt x="13020" y="12737"/>
                    <a:pt x="13138" y="12977"/>
                    <a:pt x="13095" y="13186"/>
                  </a:cubicBezTo>
                  <a:cubicBezTo>
                    <a:pt x="13033" y="13511"/>
                    <a:pt x="12726" y="13742"/>
                    <a:pt x="12552" y="13855"/>
                  </a:cubicBezTo>
                  <a:cubicBezTo>
                    <a:pt x="12382" y="13960"/>
                    <a:pt x="12192" y="14040"/>
                    <a:pt x="11994" y="14092"/>
                  </a:cubicBezTo>
                  <a:cubicBezTo>
                    <a:pt x="11994" y="13742"/>
                    <a:pt x="12085" y="13393"/>
                    <a:pt x="12273" y="13096"/>
                  </a:cubicBezTo>
                  <a:cubicBezTo>
                    <a:pt x="12401" y="12883"/>
                    <a:pt x="12623" y="12689"/>
                    <a:pt x="12807" y="12689"/>
                  </a:cubicBezTo>
                  <a:close/>
                  <a:moveTo>
                    <a:pt x="3091" y="0"/>
                  </a:moveTo>
                  <a:cubicBezTo>
                    <a:pt x="2107" y="0"/>
                    <a:pt x="1120" y="528"/>
                    <a:pt x="639" y="1400"/>
                  </a:cubicBezTo>
                  <a:cubicBezTo>
                    <a:pt x="1" y="2551"/>
                    <a:pt x="341" y="4129"/>
                    <a:pt x="1394" y="4917"/>
                  </a:cubicBezTo>
                  <a:cubicBezTo>
                    <a:pt x="1766" y="5201"/>
                    <a:pt x="2211" y="5366"/>
                    <a:pt x="2673" y="5423"/>
                  </a:cubicBezTo>
                  <a:cubicBezTo>
                    <a:pt x="2829" y="5630"/>
                    <a:pt x="3019" y="5820"/>
                    <a:pt x="3235" y="5979"/>
                  </a:cubicBezTo>
                  <a:cubicBezTo>
                    <a:pt x="3594" y="6249"/>
                    <a:pt x="4010" y="6452"/>
                    <a:pt x="4506" y="6594"/>
                  </a:cubicBezTo>
                  <a:cubicBezTo>
                    <a:pt x="4534" y="7548"/>
                    <a:pt x="4987" y="8472"/>
                    <a:pt x="5757" y="9054"/>
                  </a:cubicBezTo>
                  <a:cubicBezTo>
                    <a:pt x="5979" y="9228"/>
                    <a:pt x="6229" y="9365"/>
                    <a:pt x="6489" y="9464"/>
                  </a:cubicBezTo>
                  <a:cubicBezTo>
                    <a:pt x="6484" y="9531"/>
                    <a:pt x="6484" y="9601"/>
                    <a:pt x="6484" y="9668"/>
                  </a:cubicBezTo>
                  <a:cubicBezTo>
                    <a:pt x="6503" y="10796"/>
                    <a:pt x="7297" y="11830"/>
                    <a:pt x="8350" y="12170"/>
                  </a:cubicBezTo>
                  <a:cubicBezTo>
                    <a:pt x="8363" y="12595"/>
                    <a:pt x="8472" y="13011"/>
                    <a:pt x="8661" y="13374"/>
                  </a:cubicBezTo>
                  <a:cubicBezTo>
                    <a:pt x="9034" y="14092"/>
                    <a:pt x="9733" y="14635"/>
                    <a:pt x="10578" y="14862"/>
                  </a:cubicBezTo>
                  <a:cubicBezTo>
                    <a:pt x="10823" y="14928"/>
                    <a:pt x="11065" y="14966"/>
                    <a:pt x="11310" y="14975"/>
                  </a:cubicBezTo>
                  <a:cubicBezTo>
                    <a:pt x="11471" y="15485"/>
                    <a:pt x="11767" y="15952"/>
                    <a:pt x="12192" y="16292"/>
                  </a:cubicBezTo>
                  <a:cubicBezTo>
                    <a:pt x="12684" y="16684"/>
                    <a:pt x="13297" y="16873"/>
                    <a:pt x="13912" y="16873"/>
                  </a:cubicBezTo>
                  <a:cubicBezTo>
                    <a:pt x="14635" y="16873"/>
                    <a:pt x="15352" y="16609"/>
                    <a:pt x="15876" y="16094"/>
                  </a:cubicBezTo>
                  <a:cubicBezTo>
                    <a:pt x="16037" y="15934"/>
                    <a:pt x="16037" y="15674"/>
                    <a:pt x="15876" y="15513"/>
                  </a:cubicBezTo>
                  <a:cubicBezTo>
                    <a:pt x="15796" y="15433"/>
                    <a:pt x="15691" y="15393"/>
                    <a:pt x="15586" y="15393"/>
                  </a:cubicBezTo>
                  <a:cubicBezTo>
                    <a:pt x="15481" y="15393"/>
                    <a:pt x="15376" y="15433"/>
                    <a:pt x="15295" y="15513"/>
                  </a:cubicBezTo>
                  <a:cubicBezTo>
                    <a:pt x="14935" y="15871"/>
                    <a:pt x="14423" y="16054"/>
                    <a:pt x="13913" y="16054"/>
                  </a:cubicBezTo>
                  <a:cubicBezTo>
                    <a:pt x="13479" y="16054"/>
                    <a:pt x="13046" y="15922"/>
                    <a:pt x="12708" y="15651"/>
                  </a:cubicBezTo>
                  <a:cubicBezTo>
                    <a:pt x="12458" y="15452"/>
                    <a:pt x="12273" y="15193"/>
                    <a:pt x="12151" y="14895"/>
                  </a:cubicBezTo>
                  <a:cubicBezTo>
                    <a:pt x="12447" y="14824"/>
                    <a:pt x="12731" y="14711"/>
                    <a:pt x="12986" y="14550"/>
                  </a:cubicBezTo>
                  <a:cubicBezTo>
                    <a:pt x="13487" y="14239"/>
                    <a:pt x="13813" y="13809"/>
                    <a:pt x="13903" y="13341"/>
                  </a:cubicBezTo>
                  <a:cubicBezTo>
                    <a:pt x="14011" y="12765"/>
                    <a:pt x="13694" y="12052"/>
                    <a:pt x="13048" y="11901"/>
                  </a:cubicBezTo>
                  <a:cubicBezTo>
                    <a:pt x="12964" y="11881"/>
                    <a:pt x="12882" y="11872"/>
                    <a:pt x="12801" y="11872"/>
                  </a:cubicBezTo>
                  <a:cubicBezTo>
                    <a:pt x="12266" y="11872"/>
                    <a:pt x="11817" y="12276"/>
                    <a:pt x="11579" y="12661"/>
                  </a:cubicBezTo>
                  <a:cubicBezTo>
                    <a:pt x="11296" y="13105"/>
                    <a:pt x="11168" y="13624"/>
                    <a:pt x="11173" y="14144"/>
                  </a:cubicBezTo>
                  <a:cubicBezTo>
                    <a:pt x="11050" y="14130"/>
                    <a:pt x="10923" y="14106"/>
                    <a:pt x="10795" y="14073"/>
                  </a:cubicBezTo>
                  <a:cubicBezTo>
                    <a:pt x="10167" y="13903"/>
                    <a:pt x="9657" y="13511"/>
                    <a:pt x="9388" y="12996"/>
                  </a:cubicBezTo>
                  <a:cubicBezTo>
                    <a:pt x="9274" y="12779"/>
                    <a:pt x="9204" y="12539"/>
                    <a:pt x="9180" y="12284"/>
                  </a:cubicBezTo>
                  <a:cubicBezTo>
                    <a:pt x="10261" y="12246"/>
                    <a:pt x="11292" y="11490"/>
                    <a:pt x="11593" y="10442"/>
                  </a:cubicBezTo>
                  <a:cubicBezTo>
                    <a:pt x="11749" y="9913"/>
                    <a:pt x="11626" y="9431"/>
                    <a:pt x="11277" y="9186"/>
                  </a:cubicBezTo>
                  <a:cubicBezTo>
                    <a:pt x="11156" y="9105"/>
                    <a:pt x="10982" y="9028"/>
                    <a:pt x="10746" y="9028"/>
                  </a:cubicBezTo>
                  <a:cubicBezTo>
                    <a:pt x="10586" y="9028"/>
                    <a:pt x="10397" y="9064"/>
                    <a:pt x="10176" y="9158"/>
                  </a:cubicBezTo>
                  <a:cubicBezTo>
                    <a:pt x="9435" y="9474"/>
                    <a:pt x="8836" y="10130"/>
                    <a:pt x="8543" y="10952"/>
                  </a:cubicBezTo>
                  <a:cubicBezTo>
                    <a:pt x="8496" y="11074"/>
                    <a:pt x="8463" y="11203"/>
                    <a:pt x="8430" y="11325"/>
                  </a:cubicBezTo>
                  <a:cubicBezTo>
                    <a:pt x="7797" y="11042"/>
                    <a:pt x="7319" y="10376"/>
                    <a:pt x="7306" y="9668"/>
                  </a:cubicBezTo>
                  <a:lnTo>
                    <a:pt x="7306" y="9668"/>
                  </a:lnTo>
                  <a:cubicBezTo>
                    <a:pt x="7429" y="9682"/>
                    <a:pt x="7552" y="9689"/>
                    <a:pt x="7676" y="9689"/>
                  </a:cubicBezTo>
                  <a:cubicBezTo>
                    <a:pt x="8190" y="9689"/>
                    <a:pt x="8705" y="9570"/>
                    <a:pt x="9167" y="9322"/>
                  </a:cubicBezTo>
                  <a:cubicBezTo>
                    <a:pt x="9581" y="9101"/>
                    <a:pt x="9865" y="8818"/>
                    <a:pt x="10011" y="8478"/>
                  </a:cubicBezTo>
                  <a:cubicBezTo>
                    <a:pt x="10224" y="7991"/>
                    <a:pt x="10096" y="7424"/>
                    <a:pt x="9709" y="7132"/>
                  </a:cubicBezTo>
                  <a:cubicBezTo>
                    <a:pt x="9522" y="6992"/>
                    <a:pt x="9287" y="6919"/>
                    <a:pt x="9019" y="6919"/>
                  </a:cubicBezTo>
                  <a:cubicBezTo>
                    <a:pt x="8882" y="6919"/>
                    <a:pt x="8737" y="6938"/>
                    <a:pt x="8585" y="6977"/>
                  </a:cubicBezTo>
                  <a:cubicBezTo>
                    <a:pt x="7712" y="7188"/>
                    <a:pt x="7003" y="7845"/>
                    <a:pt x="6678" y="8653"/>
                  </a:cubicBezTo>
                  <a:cubicBezTo>
                    <a:pt x="6526" y="8586"/>
                    <a:pt x="6380" y="8501"/>
                    <a:pt x="6249" y="8402"/>
                  </a:cubicBezTo>
                  <a:cubicBezTo>
                    <a:pt x="5743" y="8015"/>
                    <a:pt x="5412" y="7406"/>
                    <a:pt x="5342" y="6768"/>
                  </a:cubicBezTo>
                  <a:lnTo>
                    <a:pt x="5342" y="6768"/>
                  </a:lnTo>
                  <a:cubicBezTo>
                    <a:pt x="5360" y="6773"/>
                    <a:pt x="5379" y="6773"/>
                    <a:pt x="5399" y="6778"/>
                  </a:cubicBezTo>
                  <a:cubicBezTo>
                    <a:pt x="5558" y="6798"/>
                    <a:pt x="5738" y="6815"/>
                    <a:pt x="5928" y="6815"/>
                  </a:cubicBezTo>
                  <a:cubicBezTo>
                    <a:pt x="6195" y="6815"/>
                    <a:pt x="6480" y="6781"/>
                    <a:pt x="6753" y="6674"/>
                  </a:cubicBezTo>
                  <a:cubicBezTo>
                    <a:pt x="7310" y="6456"/>
                    <a:pt x="7683" y="5951"/>
                    <a:pt x="7683" y="5423"/>
                  </a:cubicBezTo>
                  <a:cubicBezTo>
                    <a:pt x="7683" y="5055"/>
                    <a:pt x="7500" y="4704"/>
                    <a:pt x="7173" y="4469"/>
                  </a:cubicBezTo>
                  <a:cubicBezTo>
                    <a:pt x="6915" y="4278"/>
                    <a:pt x="6597" y="4177"/>
                    <a:pt x="6287" y="4177"/>
                  </a:cubicBezTo>
                  <a:cubicBezTo>
                    <a:pt x="6149" y="4177"/>
                    <a:pt x="6014" y="4197"/>
                    <a:pt x="5885" y="4237"/>
                  </a:cubicBezTo>
                  <a:cubicBezTo>
                    <a:pt x="5271" y="4431"/>
                    <a:pt x="4784" y="5011"/>
                    <a:pt x="4591" y="5767"/>
                  </a:cubicBezTo>
                  <a:cubicBezTo>
                    <a:pt x="4270" y="5659"/>
                    <a:pt x="3991" y="5521"/>
                    <a:pt x="3755" y="5347"/>
                  </a:cubicBezTo>
                  <a:cubicBezTo>
                    <a:pt x="4218" y="5229"/>
                    <a:pt x="4643" y="4998"/>
                    <a:pt x="4983" y="4658"/>
                  </a:cubicBezTo>
                  <a:cubicBezTo>
                    <a:pt x="5233" y="4403"/>
                    <a:pt x="5399" y="4129"/>
                    <a:pt x="5469" y="3845"/>
                  </a:cubicBezTo>
                  <a:cubicBezTo>
                    <a:pt x="5578" y="3416"/>
                    <a:pt x="5464" y="2958"/>
                    <a:pt x="5148" y="2585"/>
                  </a:cubicBezTo>
                  <a:cubicBezTo>
                    <a:pt x="4837" y="2212"/>
                    <a:pt x="4376" y="1995"/>
                    <a:pt x="3927" y="1995"/>
                  </a:cubicBezTo>
                  <a:cubicBezTo>
                    <a:pt x="3892" y="1995"/>
                    <a:pt x="3856" y="1997"/>
                    <a:pt x="3821" y="1999"/>
                  </a:cubicBezTo>
                  <a:cubicBezTo>
                    <a:pt x="2947" y="2065"/>
                    <a:pt x="2197" y="2887"/>
                    <a:pt x="2145" y="3826"/>
                  </a:cubicBezTo>
                  <a:cubicBezTo>
                    <a:pt x="2135" y="4035"/>
                    <a:pt x="2154" y="4242"/>
                    <a:pt x="2206" y="4449"/>
                  </a:cubicBezTo>
                  <a:cubicBezTo>
                    <a:pt x="2093" y="4403"/>
                    <a:pt x="1984" y="4336"/>
                    <a:pt x="1885" y="4261"/>
                  </a:cubicBezTo>
                  <a:cubicBezTo>
                    <a:pt x="1158" y="3718"/>
                    <a:pt x="917" y="2590"/>
                    <a:pt x="1356" y="1796"/>
                  </a:cubicBezTo>
                  <a:cubicBezTo>
                    <a:pt x="1690" y="1193"/>
                    <a:pt x="2399" y="822"/>
                    <a:pt x="3091" y="822"/>
                  </a:cubicBezTo>
                  <a:cubicBezTo>
                    <a:pt x="3309" y="822"/>
                    <a:pt x="3525" y="858"/>
                    <a:pt x="3727" y="936"/>
                  </a:cubicBezTo>
                  <a:cubicBezTo>
                    <a:pt x="3776" y="955"/>
                    <a:pt x="3826" y="964"/>
                    <a:pt x="3875" y="964"/>
                  </a:cubicBezTo>
                  <a:cubicBezTo>
                    <a:pt x="4039" y="964"/>
                    <a:pt x="4193" y="865"/>
                    <a:pt x="4255" y="701"/>
                  </a:cubicBezTo>
                  <a:cubicBezTo>
                    <a:pt x="4340" y="493"/>
                    <a:pt x="4231" y="252"/>
                    <a:pt x="4024" y="171"/>
                  </a:cubicBezTo>
                  <a:cubicBezTo>
                    <a:pt x="3725" y="55"/>
                    <a:pt x="3408" y="0"/>
                    <a:pt x="3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51;p20">
              <a:extLst>
                <a:ext uri="{FF2B5EF4-FFF2-40B4-BE49-F238E27FC236}">
                  <a16:creationId xmlns:a16="http://schemas.microsoft.com/office/drawing/2014/main" id="{6CD85A01-D12A-4E45-9196-F8F23B86D50A}"/>
                </a:ext>
              </a:extLst>
            </p:cNvPr>
            <p:cNvSpPr/>
            <p:nvPr/>
          </p:nvSpPr>
          <p:spPr>
            <a:xfrm>
              <a:off x="-2300925" y="3932275"/>
              <a:ext cx="74025" cy="57725"/>
            </a:xfrm>
            <a:custGeom>
              <a:avLst/>
              <a:gdLst/>
              <a:ahLst/>
              <a:cxnLst/>
              <a:rect l="l" t="t" r="r" b="b"/>
              <a:pathLst>
                <a:path w="2961" h="2309" extrusionOk="0">
                  <a:moveTo>
                    <a:pt x="1176" y="1"/>
                  </a:moveTo>
                  <a:cubicBezTo>
                    <a:pt x="808" y="1"/>
                    <a:pt x="481" y="148"/>
                    <a:pt x="306" y="432"/>
                  </a:cubicBezTo>
                  <a:cubicBezTo>
                    <a:pt x="0" y="923"/>
                    <a:pt x="278" y="1650"/>
                    <a:pt x="925" y="2051"/>
                  </a:cubicBezTo>
                  <a:cubicBezTo>
                    <a:pt x="1206" y="2225"/>
                    <a:pt x="1511" y="2309"/>
                    <a:pt x="1790" y="2309"/>
                  </a:cubicBezTo>
                  <a:cubicBezTo>
                    <a:pt x="2157" y="2309"/>
                    <a:pt x="2482" y="2163"/>
                    <a:pt x="2653" y="1881"/>
                  </a:cubicBezTo>
                  <a:cubicBezTo>
                    <a:pt x="2960" y="1385"/>
                    <a:pt x="2681" y="659"/>
                    <a:pt x="2034" y="256"/>
                  </a:cubicBezTo>
                  <a:cubicBezTo>
                    <a:pt x="1755" y="84"/>
                    <a:pt x="1454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52;p20">
              <a:extLst>
                <a:ext uri="{FF2B5EF4-FFF2-40B4-BE49-F238E27FC236}">
                  <a16:creationId xmlns:a16="http://schemas.microsoft.com/office/drawing/2014/main" id="{4294BA86-C896-4F0B-BAF3-43B92CEFFC36}"/>
                </a:ext>
              </a:extLst>
            </p:cNvPr>
            <p:cNvSpPr/>
            <p:nvPr/>
          </p:nvSpPr>
          <p:spPr>
            <a:xfrm>
              <a:off x="-2391600" y="3995500"/>
              <a:ext cx="64925" cy="64700"/>
            </a:xfrm>
            <a:custGeom>
              <a:avLst/>
              <a:gdLst/>
              <a:ahLst/>
              <a:cxnLst/>
              <a:rect l="l" t="t" r="r" b="b"/>
              <a:pathLst>
                <a:path w="2597" h="2588" extrusionOk="0">
                  <a:moveTo>
                    <a:pt x="1021" y="1"/>
                  </a:moveTo>
                  <a:cubicBezTo>
                    <a:pt x="854" y="1"/>
                    <a:pt x="693" y="44"/>
                    <a:pt x="553" y="135"/>
                  </a:cubicBezTo>
                  <a:cubicBezTo>
                    <a:pt x="62" y="447"/>
                    <a:pt x="1" y="1227"/>
                    <a:pt x="415" y="1864"/>
                  </a:cubicBezTo>
                  <a:cubicBezTo>
                    <a:pt x="709" y="2322"/>
                    <a:pt x="1165" y="2588"/>
                    <a:pt x="1581" y="2588"/>
                  </a:cubicBezTo>
                  <a:cubicBezTo>
                    <a:pt x="1748" y="2588"/>
                    <a:pt x="1909" y="2545"/>
                    <a:pt x="2050" y="2454"/>
                  </a:cubicBezTo>
                  <a:cubicBezTo>
                    <a:pt x="2536" y="2138"/>
                    <a:pt x="2597" y="1364"/>
                    <a:pt x="2187" y="721"/>
                  </a:cubicBezTo>
                  <a:cubicBezTo>
                    <a:pt x="1891" y="264"/>
                    <a:pt x="1435" y="1"/>
                    <a:pt x="1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518;p22">
            <a:extLst>
              <a:ext uri="{FF2B5EF4-FFF2-40B4-BE49-F238E27FC236}">
                <a16:creationId xmlns:a16="http://schemas.microsoft.com/office/drawing/2014/main" id="{BEA27C53-C36F-4A48-83D3-26382570C4C1}"/>
              </a:ext>
            </a:extLst>
          </p:cNvPr>
          <p:cNvSpPr/>
          <p:nvPr/>
        </p:nvSpPr>
        <p:spPr>
          <a:xfrm>
            <a:off x="1698524" y="2168289"/>
            <a:ext cx="359430" cy="455192"/>
          </a:xfrm>
          <a:custGeom>
            <a:avLst/>
            <a:gdLst/>
            <a:ahLst/>
            <a:cxnLst/>
            <a:rect l="l" t="t" r="r" b="b"/>
            <a:pathLst>
              <a:path w="16509" h="20002" extrusionOk="0">
                <a:moveTo>
                  <a:pt x="8218" y="0"/>
                </a:moveTo>
                <a:cubicBezTo>
                  <a:pt x="7848" y="0"/>
                  <a:pt x="7470" y="22"/>
                  <a:pt x="7088" y="63"/>
                </a:cubicBezTo>
                <a:cubicBezTo>
                  <a:pt x="6892" y="86"/>
                  <a:pt x="6696" y="113"/>
                  <a:pt x="6504" y="150"/>
                </a:cubicBezTo>
                <a:cubicBezTo>
                  <a:pt x="5786" y="282"/>
                  <a:pt x="5082" y="509"/>
                  <a:pt x="4424" y="824"/>
                </a:cubicBezTo>
                <a:cubicBezTo>
                  <a:pt x="3557" y="1233"/>
                  <a:pt x="2763" y="1800"/>
                  <a:pt x="2105" y="2502"/>
                </a:cubicBezTo>
                <a:cubicBezTo>
                  <a:pt x="773" y="3929"/>
                  <a:pt x="0" y="5922"/>
                  <a:pt x="282" y="8364"/>
                </a:cubicBezTo>
                <a:cubicBezTo>
                  <a:pt x="375" y="9158"/>
                  <a:pt x="591" y="9805"/>
                  <a:pt x="883" y="10320"/>
                </a:cubicBezTo>
                <a:cubicBezTo>
                  <a:pt x="1359" y="11147"/>
                  <a:pt x="2033" y="11625"/>
                  <a:pt x="2740" y="11838"/>
                </a:cubicBezTo>
                <a:cubicBezTo>
                  <a:pt x="3030" y="11925"/>
                  <a:pt x="3325" y="11965"/>
                  <a:pt x="3612" y="11965"/>
                </a:cubicBezTo>
                <a:cubicBezTo>
                  <a:pt x="4806" y="11965"/>
                  <a:pt x="5872" y="11264"/>
                  <a:pt x="5926" y="10227"/>
                </a:cubicBezTo>
                <a:cubicBezTo>
                  <a:pt x="6039" y="8108"/>
                  <a:pt x="5004" y="6493"/>
                  <a:pt x="6753" y="6493"/>
                </a:cubicBezTo>
                <a:cubicBezTo>
                  <a:pt x="6801" y="6493"/>
                  <a:pt x="6852" y="6495"/>
                  <a:pt x="6905" y="6497"/>
                </a:cubicBezTo>
                <a:cubicBezTo>
                  <a:pt x="6905" y="6497"/>
                  <a:pt x="6919" y="6500"/>
                  <a:pt x="6942" y="6504"/>
                </a:cubicBezTo>
                <a:cubicBezTo>
                  <a:pt x="7081" y="6534"/>
                  <a:pt x="7566" y="6673"/>
                  <a:pt x="7816" y="7198"/>
                </a:cubicBezTo>
                <a:cubicBezTo>
                  <a:pt x="7962" y="7510"/>
                  <a:pt x="8021" y="7955"/>
                  <a:pt x="7882" y="8596"/>
                </a:cubicBezTo>
                <a:cubicBezTo>
                  <a:pt x="7463" y="10506"/>
                  <a:pt x="6623" y="11812"/>
                  <a:pt x="3919" y="13771"/>
                </a:cubicBezTo>
                <a:cubicBezTo>
                  <a:pt x="2627" y="14708"/>
                  <a:pt x="2049" y="15548"/>
                  <a:pt x="1843" y="16286"/>
                </a:cubicBezTo>
                <a:cubicBezTo>
                  <a:pt x="1618" y="17093"/>
                  <a:pt x="1837" y="17781"/>
                  <a:pt x="2056" y="18339"/>
                </a:cubicBezTo>
                <a:cubicBezTo>
                  <a:pt x="2125" y="18518"/>
                  <a:pt x="2232" y="18694"/>
                  <a:pt x="2378" y="18860"/>
                </a:cubicBezTo>
                <a:cubicBezTo>
                  <a:pt x="2942" y="19505"/>
                  <a:pt x="4110" y="20002"/>
                  <a:pt x="6107" y="20002"/>
                </a:cubicBezTo>
                <a:cubicBezTo>
                  <a:pt x="6660" y="20002"/>
                  <a:pt x="7277" y="19964"/>
                  <a:pt x="7962" y="19880"/>
                </a:cubicBezTo>
                <a:cubicBezTo>
                  <a:pt x="11751" y="19412"/>
                  <a:pt x="16508" y="19505"/>
                  <a:pt x="16369" y="15449"/>
                </a:cubicBezTo>
                <a:cubicBezTo>
                  <a:pt x="16306" y="13650"/>
                  <a:pt x="15317" y="13136"/>
                  <a:pt x="14191" y="13136"/>
                </a:cubicBezTo>
                <a:cubicBezTo>
                  <a:pt x="13934" y="13136"/>
                  <a:pt x="13670" y="13163"/>
                  <a:pt x="13409" y="13207"/>
                </a:cubicBezTo>
                <a:cubicBezTo>
                  <a:pt x="12967" y="13284"/>
                  <a:pt x="12532" y="13410"/>
                  <a:pt x="12147" y="13543"/>
                </a:cubicBezTo>
                <a:cubicBezTo>
                  <a:pt x="11509" y="13758"/>
                  <a:pt x="11011" y="13997"/>
                  <a:pt x="10865" y="14050"/>
                </a:cubicBezTo>
                <a:cubicBezTo>
                  <a:pt x="10765" y="14087"/>
                  <a:pt x="10649" y="14113"/>
                  <a:pt x="10526" y="14124"/>
                </a:cubicBezTo>
                <a:lnTo>
                  <a:pt x="10523" y="14124"/>
                </a:lnTo>
                <a:cubicBezTo>
                  <a:pt x="10485" y="14127"/>
                  <a:pt x="10447" y="14128"/>
                  <a:pt x="10409" y="14128"/>
                </a:cubicBezTo>
                <a:cubicBezTo>
                  <a:pt x="10153" y="14128"/>
                  <a:pt x="9902" y="14058"/>
                  <a:pt x="9795" y="13885"/>
                </a:cubicBezTo>
                <a:cubicBezTo>
                  <a:pt x="9712" y="13745"/>
                  <a:pt x="9719" y="13539"/>
                  <a:pt x="9888" y="13250"/>
                </a:cubicBezTo>
                <a:cubicBezTo>
                  <a:pt x="10399" y="12370"/>
                  <a:pt x="14923" y="11765"/>
                  <a:pt x="14641" y="6497"/>
                </a:cubicBezTo>
                <a:cubicBezTo>
                  <a:pt x="14432" y="2538"/>
                  <a:pt x="12429" y="661"/>
                  <a:pt x="9825" y="150"/>
                </a:cubicBezTo>
                <a:cubicBezTo>
                  <a:pt x="9310" y="48"/>
                  <a:pt x="8772" y="0"/>
                  <a:pt x="8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590;p27">
            <a:extLst>
              <a:ext uri="{FF2B5EF4-FFF2-40B4-BE49-F238E27FC236}">
                <a16:creationId xmlns:a16="http://schemas.microsoft.com/office/drawing/2014/main" id="{A4C621E4-5B58-4F44-9682-108430D7B800}"/>
              </a:ext>
            </a:extLst>
          </p:cNvPr>
          <p:cNvSpPr/>
          <p:nvPr/>
        </p:nvSpPr>
        <p:spPr>
          <a:xfrm>
            <a:off x="1722118" y="1443528"/>
            <a:ext cx="249985" cy="397001"/>
          </a:xfrm>
          <a:custGeom>
            <a:avLst/>
            <a:gdLst/>
            <a:ahLst/>
            <a:cxnLst/>
            <a:rect l="l" t="t" r="r" b="b"/>
            <a:pathLst>
              <a:path w="11288" h="20493" extrusionOk="0">
                <a:moveTo>
                  <a:pt x="8165" y="0"/>
                </a:moveTo>
                <a:cubicBezTo>
                  <a:pt x="8131" y="0"/>
                  <a:pt x="8096" y="1"/>
                  <a:pt x="8062" y="2"/>
                </a:cubicBezTo>
                <a:cubicBezTo>
                  <a:pt x="7806" y="5"/>
                  <a:pt x="7547" y="42"/>
                  <a:pt x="7285" y="108"/>
                </a:cubicBezTo>
                <a:cubicBezTo>
                  <a:pt x="6960" y="195"/>
                  <a:pt x="6627" y="324"/>
                  <a:pt x="6299" y="497"/>
                </a:cubicBezTo>
                <a:cubicBezTo>
                  <a:pt x="6291" y="501"/>
                  <a:pt x="6288" y="501"/>
                  <a:pt x="6285" y="501"/>
                </a:cubicBezTo>
                <a:lnTo>
                  <a:pt x="6285" y="504"/>
                </a:lnTo>
                <a:cubicBezTo>
                  <a:pt x="6119" y="591"/>
                  <a:pt x="5953" y="683"/>
                  <a:pt x="5790" y="790"/>
                </a:cubicBezTo>
                <a:lnTo>
                  <a:pt x="5611" y="909"/>
                </a:lnTo>
                <a:lnTo>
                  <a:pt x="5604" y="909"/>
                </a:lnTo>
                <a:cubicBezTo>
                  <a:pt x="5451" y="1015"/>
                  <a:pt x="5299" y="1129"/>
                  <a:pt x="5146" y="1244"/>
                </a:cubicBezTo>
                <a:lnTo>
                  <a:pt x="5146" y="1248"/>
                </a:lnTo>
                <a:cubicBezTo>
                  <a:pt x="3973" y="2161"/>
                  <a:pt x="2837" y="3496"/>
                  <a:pt x="1851" y="4965"/>
                </a:cubicBezTo>
                <a:cubicBezTo>
                  <a:pt x="562" y="6888"/>
                  <a:pt x="1" y="8020"/>
                  <a:pt x="230" y="8984"/>
                </a:cubicBezTo>
                <a:cubicBezTo>
                  <a:pt x="286" y="9226"/>
                  <a:pt x="392" y="9459"/>
                  <a:pt x="556" y="9691"/>
                </a:cubicBezTo>
                <a:cubicBezTo>
                  <a:pt x="605" y="9765"/>
                  <a:pt x="662" y="9841"/>
                  <a:pt x="725" y="9914"/>
                </a:cubicBezTo>
                <a:cubicBezTo>
                  <a:pt x="815" y="10027"/>
                  <a:pt x="918" y="10137"/>
                  <a:pt x="1034" y="10249"/>
                </a:cubicBezTo>
                <a:cubicBezTo>
                  <a:pt x="1107" y="10319"/>
                  <a:pt x="1180" y="10382"/>
                  <a:pt x="1253" y="10439"/>
                </a:cubicBezTo>
                <a:cubicBezTo>
                  <a:pt x="1595" y="10704"/>
                  <a:pt x="1933" y="10811"/>
                  <a:pt x="2255" y="10811"/>
                </a:cubicBezTo>
                <a:cubicBezTo>
                  <a:pt x="3174" y="10811"/>
                  <a:pt x="3954" y="9936"/>
                  <a:pt x="4259" y="9392"/>
                </a:cubicBezTo>
                <a:cubicBezTo>
                  <a:pt x="4671" y="8662"/>
                  <a:pt x="5212" y="8097"/>
                  <a:pt x="5674" y="8057"/>
                </a:cubicBezTo>
                <a:cubicBezTo>
                  <a:pt x="5698" y="8054"/>
                  <a:pt x="5724" y="8054"/>
                  <a:pt x="5747" y="8054"/>
                </a:cubicBezTo>
                <a:cubicBezTo>
                  <a:pt x="5747" y="8054"/>
                  <a:pt x="5750" y="8053"/>
                  <a:pt x="5755" y="8053"/>
                </a:cubicBezTo>
                <a:cubicBezTo>
                  <a:pt x="5777" y="8053"/>
                  <a:pt x="5847" y="8060"/>
                  <a:pt x="5923" y="8130"/>
                </a:cubicBezTo>
                <a:cubicBezTo>
                  <a:pt x="6092" y="8287"/>
                  <a:pt x="6291" y="8758"/>
                  <a:pt x="6089" y="10166"/>
                </a:cubicBezTo>
                <a:cubicBezTo>
                  <a:pt x="5704" y="12847"/>
                  <a:pt x="5203" y="18397"/>
                  <a:pt x="5960" y="19553"/>
                </a:cubicBezTo>
                <a:cubicBezTo>
                  <a:pt x="6176" y="19886"/>
                  <a:pt x="6484" y="20138"/>
                  <a:pt x="6849" y="20294"/>
                </a:cubicBezTo>
                <a:lnTo>
                  <a:pt x="6849" y="20297"/>
                </a:lnTo>
                <a:cubicBezTo>
                  <a:pt x="7006" y="20367"/>
                  <a:pt x="7172" y="20417"/>
                  <a:pt x="7348" y="20450"/>
                </a:cubicBezTo>
                <a:cubicBezTo>
                  <a:pt x="7496" y="20478"/>
                  <a:pt x="7650" y="20493"/>
                  <a:pt x="7806" y="20493"/>
                </a:cubicBezTo>
                <a:cubicBezTo>
                  <a:pt x="7927" y="20493"/>
                  <a:pt x="8049" y="20484"/>
                  <a:pt x="8172" y="20467"/>
                </a:cubicBezTo>
                <a:lnTo>
                  <a:pt x="8175" y="20467"/>
                </a:lnTo>
                <a:cubicBezTo>
                  <a:pt x="8776" y="20384"/>
                  <a:pt x="9400" y="20091"/>
                  <a:pt x="9939" y="19553"/>
                </a:cubicBezTo>
                <a:cubicBezTo>
                  <a:pt x="11287" y="18208"/>
                  <a:pt x="11048" y="8961"/>
                  <a:pt x="10952" y="6217"/>
                </a:cubicBezTo>
                <a:cubicBezTo>
                  <a:pt x="10869" y="3855"/>
                  <a:pt x="10583" y="1059"/>
                  <a:pt x="9112" y="241"/>
                </a:cubicBezTo>
                <a:cubicBezTo>
                  <a:pt x="8876" y="105"/>
                  <a:pt x="8610" y="29"/>
                  <a:pt x="8312" y="5"/>
                </a:cubicBezTo>
                <a:cubicBezTo>
                  <a:pt x="8263" y="2"/>
                  <a:pt x="8214" y="0"/>
                  <a:pt x="81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9" name="Google Shape;304;p20">
            <a:extLst>
              <a:ext uri="{FF2B5EF4-FFF2-40B4-BE49-F238E27FC236}">
                <a16:creationId xmlns:a16="http://schemas.microsoft.com/office/drawing/2014/main" id="{76498D3E-6BC6-4576-A391-28FD3B8E3D39}"/>
              </a:ext>
            </a:extLst>
          </p:cNvPr>
          <p:cNvSpPr txBox="1">
            <a:spLocks/>
          </p:cNvSpPr>
          <p:nvPr/>
        </p:nvSpPr>
        <p:spPr>
          <a:xfrm>
            <a:off x="2144366" y="2082781"/>
            <a:ext cx="6306821" cy="659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Odibee Sans"/>
              <a:buNone/>
              <a:defRPr sz="52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US" sz="1600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 gian học </a:t>
            </a:r>
            <a:r>
              <a:rPr lang="en-US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- Từ 7 giờ - 10 giờ 45 phút</a:t>
            </a:r>
            <a:r>
              <a:rPr lang="en-US" sz="1600" b="1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GB" sz="1600" dirty="0">
              <a:solidFill>
                <a:srgbClr val="7030A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3"/>
          <p:cNvSpPr/>
          <p:nvPr/>
        </p:nvSpPr>
        <p:spPr>
          <a:xfrm>
            <a:off x="2750876" y="250862"/>
            <a:ext cx="4345675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8" name="Google Shape;1198;p33"/>
          <p:cNvSpPr txBox="1">
            <a:spLocks noGrp="1"/>
          </p:cNvSpPr>
          <p:nvPr>
            <p:ph type="title"/>
          </p:nvPr>
        </p:nvSpPr>
        <p:spPr>
          <a:xfrm>
            <a:off x="2709955" y="143885"/>
            <a:ext cx="4400806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ln w="12700">
                  <a:solidFill>
                    <a:sysClr val="windowText" lastClr="000000"/>
                  </a:solidFill>
                </a:ln>
                <a:solidFill>
                  <a:schemeClr val="lt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Kế hoạch tuần mới</a:t>
            </a:r>
            <a:endParaRPr lang="en-US" sz="4000" b="1" dirty="0">
              <a:ln w="12700">
                <a:solidFill>
                  <a:sysClr val="windowText" lastClr="000000"/>
                </a:solidFill>
              </a:ln>
              <a:solidFill>
                <a:schemeClr val="lt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252" name="Google Shape;1252;p33"/>
          <p:cNvSpPr/>
          <p:nvPr/>
        </p:nvSpPr>
        <p:spPr>
          <a:xfrm rot="-5702922">
            <a:off x="2778547" y="188177"/>
            <a:ext cx="2232919" cy="5410631"/>
          </a:xfrm>
          <a:prstGeom prst="wedgeRectCallout">
            <a:avLst>
              <a:gd name="adj1" fmla="val 8375"/>
              <a:gd name="adj2" fmla="val 62895"/>
            </a:avLst>
          </a:prstGeom>
          <a:solidFill>
            <a:srgbClr val="FFFFFF"/>
          </a:solidFill>
          <a:ln>
            <a:noFill/>
          </a:ln>
          <a:effectLst>
            <a:outerShdw blurRad="28575" dist="28575" dir="19320000" algn="bl" rotWithShape="0">
              <a:srgbClr val="434343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33"/>
          <p:cNvSpPr txBox="1">
            <a:spLocks noGrp="1"/>
          </p:cNvSpPr>
          <p:nvPr>
            <p:ph type="subTitle" idx="1"/>
          </p:nvPr>
        </p:nvSpPr>
        <p:spPr>
          <a:xfrm rot="-302252">
            <a:off x="1629336" y="2131425"/>
            <a:ext cx="4482263" cy="14510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Các bạn hãy tiếp tục phát huy những điểm mạnh và khắc phục những lỗi nhỏ để học tập tốt hơn nhé!</a:t>
            </a:r>
            <a:endParaRPr sz="2800" dirty="0">
              <a:solidFill>
                <a:schemeClr val="accent6">
                  <a:lumMod val="50000"/>
                </a:schemeClr>
              </a:solidFill>
              <a:latin typeface="Lobster" panose="00000500000000000000" pitchFamily="2" charset="0"/>
              <a:cs typeface="Times New Roman" panose="02020603050405020304" pitchFamily="18" charset="0"/>
              <a:sym typeface="Didact Gothic"/>
            </a:endParaRPr>
          </a:p>
        </p:txBody>
      </p:sp>
      <p:sp>
        <p:nvSpPr>
          <p:cNvPr id="1254" name="Google Shape;1254;p33"/>
          <p:cNvSpPr/>
          <p:nvPr/>
        </p:nvSpPr>
        <p:spPr>
          <a:xfrm rot="333202">
            <a:off x="1019459" y="1774694"/>
            <a:ext cx="478113" cy="443535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332;p20">
            <a:extLst>
              <a:ext uri="{FF2B5EF4-FFF2-40B4-BE49-F238E27FC236}">
                <a16:creationId xmlns:a16="http://schemas.microsoft.com/office/drawing/2014/main" id="{144B97BE-2F98-42BE-B6B4-B44F2A9AA496}"/>
              </a:ext>
            </a:extLst>
          </p:cNvPr>
          <p:cNvGrpSpPr/>
          <p:nvPr/>
        </p:nvGrpSpPr>
        <p:grpSpPr>
          <a:xfrm>
            <a:off x="6606158" y="2359947"/>
            <a:ext cx="1834071" cy="2711639"/>
            <a:chOff x="6557130" y="2325091"/>
            <a:chExt cx="1834071" cy="2711639"/>
          </a:xfrm>
        </p:grpSpPr>
        <p:sp>
          <p:nvSpPr>
            <p:cNvPr id="72" name="Google Shape;333;p20">
              <a:extLst>
                <a:ext uri="{FF2B5EF4-FFF2-40B4-BE49-F238E27FC236}">
                  <a16:creationId xmlns:a16="http://schemas.microsoft.com/office/drawing/2014/main" id="{4A212DBD-EC4F-4E8E-B0C6-1EC920F6F022}"/>
                </a:ext>
              </a:extLst>
            </p:cNvPr>
            <p:cNvSpPr/>
            <p:nvPr/>
          </p:nvSpPr>
          <p:spPr>
            <a:xfrm flipH="1">
              <a:off x="6557130" y="2325091"/>
              <a:ext cx="1834071" cy="2711639"/>
            </a:xfrm>
            <a:custGeom>
              <a:avLst/>
              <a:gdLst/>
              <a:ahLst/>
              <a:cxnLst/>
              <a:rect l="l" t="t" r="r" b="b"/>
              <a:pathLst>
                <a:path w="28486" h="42116" extrusionOk="0">
                  <a:moveTo>
                    <a:pt x="13013" y="0"/>
                  </a:moveTo>
                  <a:cubicBezTo>
                    <a:pt x="12831" y="0"/>
                    <a:pt x="12639" y="23"/>
                    <a:pt x="12444" y="69"/>
                  </a:cubicBezTo>
                  <a:cubicBezTo>
                    <a:pt x="12196" y="133"/>
                    <a:pt x="11733" y="281"/>
                    <a:pt x="11403" y="622"/>
                  </a:cubicBezTo>
                  <a:cubicBezTo>
                    <a:pt x="11270" y="761"/>
                    <a:pt x="11171" y="900"/>
                    <a:pt x="11105" y="1038"/>
                  </a:cubicBezTo>
                  <a:lnTo>
                    <a:pt x="11101" y="1038"/>
                  </a:lnTo>
                  <a:cubicBezTo>
                    <a:pt x="9799" y="1902"/>
                    <a:pt x="8995" y="3499"/>
                    <a:pt x="9058" y="5109"/>
                  </a:cubicBezTo>
                  <a:cubicBezTo>
                    <a:pt x="9062" y="5195"/>
                    <a:pt x="9068" y="5281"/>
                    <a:pt x="9078" y="5364"/>
                  </a:cubicBezTo>
                  <a:cubicBezTo>
                    <a:pt x="8827" y="5556"/>
                    <a:pt x="8589" y="5764"/>
                    <a:pt x="8357" y="5982"/>
                  </a:cubicBezTo>
                  <a:cubicBezTo>
                    <a:pt x="8337" y="5959"/>
                    <a:pt x="8320" y="5939"/>
                    <a:pt x="8301" y="5919"/>
                  </a:cubicBezTo>
                  <a:cubicBezTo>
                    <a:pt x="8212" y="5810"/>
                    <a:pt x="8136" y="5701"/>
                    <a:pt x="8073" y="5589"/>
                  </a:cubicBezTo>
                  <a:cubicBezTo>
                    <a:pt x="7963" y="5394"/>
                    <a:pt x="7887" y="5185"/>
                    <a:pt x="7851" y="4980"/>
                  </a:cubicBezTo>
                  <a:cubicBezTo>
                    <a:pt x="7821" y="4811"/>
                    <a:pt x="7808" y="4626"/>
                    <a:pt x="7792" y="4425"/>
                  </a:cubicBezTo>
                  <a:lnTo>
                    <a:pt x="7788" y="4385"/>
                  </a:lnTo>
                  <a:cubicBezTo>
                    <a:pt x="7772" y="4157"/>
                    <a:pt x="7748" y="3899"/>
                    <a:pt x="7699" y="3638"/>
                  </a:cubicBezTo>
                  <a:cubicBezTo>
                    <a:pt x="7653" y="3403"/>
                    <a:pt x="7586" y="3178"/>
                    <a:pt x="7497" y="2976"/>
                  </a:cubicBezTo>
                  <a:cubicBezTo>
                    <a:pt x="7276" y="2464"/>
                    <a:pt x="6935" y="2077"/>
                    <a:pt x="6505" y="1855"/>
                  </a:cubicBezTo>
                  <a:cubicBezTo>
                    <a:pt x="6244" y="1723"/>
                    <a:pt x="5967" y="1654"/>
                    <a:pt x="5675" y="1654"/>
                  </a:cubicBezTo>
                  <a:lnTo>
                    <a:pt x="5619" y="1654"/>
                  </a:lnTo>
                  <a:cubicBezTo>
                    <a:pt x="5375" y="1661"/>
                    <a:pt x="5126" y="1713"/>
                    <a:pt x="4891" y="1809"/>
                  </a:cubicBezTo>
                  <a:cubicBezTo>
                    <a:pt x="4300" y="2050"/>
                    <a:pt x="3740" y="2573"/>
                    <a:pt x="3394" y="3215"/>
                  </a:cubicBezTo>
                  <a:cubicBezTo>
                    <a:pt x="3090" y="3776"/>
                    <a:pt x="2887" y="4408"/>
                    <a:pt x="2795" y="5089"/>
                  </a:cubicBezTo>
                  <a:lnTo>
                    <a:pt x="2788" y="5176"/>
                  </a:lnTo>
                  <a:cubicBezTo>
                    <a:pt x="2752" y="5457"/>
                    <a:pt x="2739" y="5751"/>
                    <a:pt x="2742" y="6045"/>
                  </a:cubicBezTo>
                  <a:cubicBezTo>
                    <a:pt x="2752" y="6783"/>
                    <a:pt x="2878" y="7566"/>
                    <a:pt x="3116" y="8379"/>
                  </a:cubicBezTo>
                  <a:cubicBezTo>
                    <a:pt x="3221" y="8744"/>
                    <a:pt x="3351" y="9110"/>
                    <a:pt x="3493" y="9461"/>
                  </a:cubicBezTo>
                  <a:cubicBezTo>
                    <a:pt x="3519" y="9527"/>
                    <a:pt x="3549" y="9590"/>
                    <a:pt x="3575" y="9656"/>
                  </a:cubicBezTo>
                  <a:lnTo>
                    <a:pt x="3586" y="9679"/>
                  </a:lnTo>
                  <a:cubicBezTo>
                    <a:pt x="3754" y="10069"/>
                    <a:pt x="3989" y="10575"/>
                    <a:pt x="4303" y="11035"/>
                  </a:cubicBezTo>
                  <a:cubicBezTo>
                    <a:pt x="4363" y="11121"/>
                    <a:pt x="4425" y="11210"/>
                    <a:pt x="4494" y="11299"/>
                  </a:cubicBezTo>
                  <a:cubicBezTo>
                    <a:pt x="4571" y="11398"/>
                    <a:pt x="4647" y="11488"/>
                    <a:pt x="4723" y="11571"/>
                  </a:cubicBezTo>
                  <a:cubicBezTo>
                    <a:pt x="4792" y="11647"/>
                    <a:pt x="4859" y="11716"/>
                    <a:pt x="4921" y="11775"/>
                  </a:cubicBezTo>
                  <a:cubicBezTo>
                    <a:pt x="5037" y="11885"/>
                    <a:pt x="5159" y="11990"/>
                    <a:pt x="5285" y="12083"/>
                  </a:cubicBezTo>
                  <a:cubicBezTo>
                    <a:pt x="5129" y="13347"/>
                    <a:pt x="5140" y="14732"/>
                    <a:pt x="5321" y="16392"/>
                  </a:cubicBezTo>
                  <a:cubicBezTo>
                    <a:pt x="5282" y="16408"/>
                    <a:pt x="5242" y="16425"/>
                    <a:pt x="5205" y="16442"/>
                  </a:cubicBezTo>
                  <a:cubicBezTo>
                    <a:pt x="4594" y="16696"/>
                    <a:pt x="4018" y="17017"/>
                    <a:pt x="3490" y="17394"/>
                  </a:cubicBezTo>
                  <a:lnTo>
                    <a:pt x="3407" y="17454"/>
                  </a:lnTo>
                  <a:lnTo>
                    <a:pt x="3403" y="17457"/>
                  </a:lnTo>
                  <a:cubicBezTo>
                    <a:pt x="2752" y="17936"/>
                    <a:pt x="2193" y="18498"/>
                    <a:pt x="1737" y="19127"/>
                  </a:cubicBezTo>
                  <a:cubicBezTo>
                    <a:pt x="276" y="21147"/>
                    <a:pt x="1" y="23888"/>
                    <a:pt x="1052" y="25941"/>
                  </a:cubicBezTo>
                  <a:cubicBezTo>
                    <a:pt x="1439" y="26699"/>
                    <a:pt x="1939" y="26937"/>
                    <a:pt x="2316" y="26993"/>
                  </a:cubicBezTo>
                  <a:cubicBezTo>
                    <a:pt x="2371" y="27195"/>
                    <a:pt x="2425" y="27397"/>
                    <a:pt x="2475" y="27598"/>
                  </a:cubicBezTo>
                  <a:cubicBezTo>
                    <a:pt x="2564" y="27939"/>
                    <a:pt x="2653" y="28283"/>
                    <a:pt x="2745" y="28624"/>
                  </a:cubicBezTo>
                  <a:cubicBezTo>
                    <a:pt x="3003" y="29576"/>
                    <a:pt x="3288" y="30489"/>
                    <a:pt x="3963" y="31226"/>
                  </a:cubicBezTo>
                  <a:cubicBezTo>
                    <a:pt x="4720" y="32052"/>
                    <a:pt x="5834" y="32489"/>
                    <a:pt x="7183" y="32489"/>
                  </a:cubicBezTo>
                  <a:cubicBezTo>
                    <a:pt x="7458" y="32489"/>
                    <a:pt x="7739" y="32469"/>
                    <a:pt x="8020" y="32433"/>
                  </a:cubicBezTo>
                  <a:cubicBezTo>
                    <a:pt x="8082" y="32426"/>
                    <a:pt x="8142" y="32417"/>
                    <a:pt x="8201" y="32406"/>
                  </a:cubicBezTo>
                  <a:cubicBezTo>
                    <a:pt x="8255" y="32846"/>
                    <a:pt x="8301" y="33276"/>
                    <a:pt x="8343" y="33699"/>
                  </a:cubicBezTo>
                  <a:cubicBezTo>
                    <a:pt x="8357" y="33845"/>
                    <a:pt x="8374" y="33990"/>
                    <a:pt x="8390" y="34139"/>
                  </a:cubicBezTo>
                  <a:cubicBezTo>
                    <a:pt x="8479" y="34946"/>
                    <a:pt x="8566" y="35710"/>
                    <a:pt x="8410" y="36371"/>
                  </a:cubicBezTo>
                  <a:cubicBezTo>
                    <a:pt x="8370" y="36550"/>
                    <a:pt x="8152" y="36893"/>
                    <a:pt x="7977" y="37171"/>
                  </a:cubicBezTo>
                  <a:cubicBezTo>
                    <a:pt x="7534" y="37876"/>
                    <a:pt x="6978" y="38752"/>
                    <a:pt x="7302" y="39695"/>
                  </a:cubicBezTo>
                  <a:cubicBezTo>
                    <a:pt x="7478" y="40200"/>
                    <a:pt x="7871" y="40591"/>
                    <a:pt x="8463" y="40852"/>
                  </a:cubicBezTo>
                  <a:cubicBezTo>
                    <a:pt x="8615" y="41119"/>
                    <a:pt x="8708" y="41258"/>
                    <a:pt x="8820" y="41365"/>
                  </a:cubicBezTo>
                  <a:cubicBezTo>
                    <a:pt x="9055" y="41592"/>
                    <a:pt x="9680" y="42115"/>
                    <a:pt x="10440" y="42115"/>
                  </a:cubicBezTo>
                  <a:lnTo>
                    <a:pt x="10486" y="42115"/>
                  </a:lnTo>
                  <a:cubicBezTo>
                    <a:pt x="10635" y="42108"/>
                    <a:pt x="11058" y="41983"/>
                    <a:pt x="11455" y="41742"/>
                  </a:cubicBezTo>
                  <a:cubicBezTo>
                    <a:pt x="11710" y="41830"/>
                    <a:pt x="11968" y="41877"/>
                    <a:pt x="12229" y="41877"/>
                  </a:cubicBezTo>
                  <a:cubicBezTo>
                    <a:pt x="13132" y="41877"/>
                    <a:pt x="13949" y="41325"/>
                    <a:pt x="14411" y="40399"/>
                  </a:cubicBezTo>
                  <a:cubicBezTo>
                    <a:pt x="14875" y="39473"/>
                    <a:pt x="14918" y="38471"/>
                    <a:pt x="14957" y="37585"/>
                  </a:cubicBezTo>
                  <a:cubicBezTo>
                    <a:pt x="14964" y="37466"/>
                    <a:pt x="14967" y="37346"/>
                    <a:pt x="14974" y="37227"/>
                  </a:cubicBezTo>
                  <a:cubicBezTo>
                    <a:pt x="14987" y="36986"/>
                    <a:pt x="14987" y="36751"/>
                    <a:pt x="14987" y="36550"/>
                  </a:cubicBezTo>
                  <a:cubicBezTo>
                    <a:pt x="14987" y="35677"/>
                    <a:pt x="15017" y="35518"/>
                    <a:pt x="15414" y="35274"/>
                  </a:cubicBezTo>
                  <a:cubicBezTo>
                    <a:pt x="15569" y="35181"/>
                    <a:pt x="15695" y="35147"/>
                    <a:pt x="15919" y="35147"/>
                  </a:cubicBezTo>
                  <a:cubicBezTo>
                    <a:pt x="16022" y="35147"/>
                    <a:pt x="16141" y="35154"/>
                    <a:pt x="16267" y="35164"/>
                  </a:cubicBezTo>
                  <a:cubicBezTo>
                    <a:pt x="16396" y="35171"/>
                    <a:pt x="16528" y="35178"/>
                    <a:pt x="16664" y="35181"/>
                  </a:cubicBezTo>
                  <a:cubicBezTo>
                    <a:pt x="16696" y="35181"/>
                    <a:pt x="16733" y="35184"/>
                    <a:pt x="16766" y="35184"/>
                  </a:cubicBezTo>
                  <a:cubicBezTo>
                    <a:pt x="17120" y="35184"/>
                    <a:pt x="17450" y="35141"/>
                    <a:pt x="17765" y="35098"/>
                  </a:cubicBezTo>
                  <a:cubicBezTo>
                    <a:pt x="18036" y="35065"/>
                    <a:pt x="18294" y="35032"/>
                    <a:pt x="18532" y="35032"/>
                  </a:cubicBezTo>
                  <a:cubicBezTo>
                    <a:pt x="18611" y="35032"/>
                    <a:pt x="18687" y="35035"/>
                    <a:pt x="18757" y="35042"/>
                  </a:cubicBezTo>
                  <a:cubicBezTo>
                    <a:pt x="19303" y="35101"/>
                    <a:pt x="19768" y="35353"/>
                    <a:pt x="19970" y="35700"/>
                  </a:cubicBezTo>
                  <a:cubicBezTo>
                    <a:pt x="20156" y="36011"/>
                    <a:pt x="20165" y="36315"/>
                    <a:pt x="20168" y="36873"/>
                  </a:cubicBezTo>
                  <a:cubicBezTo>
                    <a:pt x="20172" y="37085"/>
                    <a:pt x="20172" y="37304"/>
                    <a:pt x="20188" y="37545"/>
                  </a:cubicBezTo>
                  <a:cubicBezTo>
                    <a:pt x="20278" y="38742"/>
                    <a:pt x="21207" y="39681"/>
                    <a:pt x="22090" y="40084"/>
                  </a:cubicBezTo>
                  <a:cubicBezTo>
                    <a:pt x="22483" y="40263"/>
                    <a:pt x="22871" y="40350"/>
                    <a:pt x="23271" y="40350"/>
                  </a:cubicBezTo>
                  <a:cubicBezTo>
                    <a:pt x="23783" y="40350"/>
                    <a:pt x="24223" y="40211"/>
                    <a:pt x="24646" y="40075"/>
                  </a:cubicBezTo>
                  <a:cubicBezTo>
                    <a:pt x="24742" y="40045"/>
                    <a:pt x="24841" y="40012"/>
                    <a:pt x="24944" y="39982"/>
                  </a:cubicBezTo>
                  <a:cubicBezTo>
                    <a:pt x="25059" y="39946"/>
                    <a:pt x="25205" y="39926"/>
                    <a:pt x="25357" y="39903"/>
                  </a:cubicBezTo>
                  <a:cubicBezTo>
                    <a:pt x="25807" y="39840"/>
                    <a:pt x="26514" y="39738"/>
                    <a:pt x="27037" y="39073"/>
                  </a:cubicBezTo>
                  <a:cubicBezTo>
                    <a:pt x="27262" y="39000"/>
                    <a:pt x="27483" y="38911"/>
                    <a:pt x="27662" y="38735"/>
                  </a:cubicBezTo>
                  <a:cubicBezTo>
                    <a:pt x="28045" y="38358"/>
                    <a:pt x="28155" y="37876"/>
                    <a:pt x="28217" y="37592"/>
                  </a:cubicBezTo>
                  <a:cubicBezTo>
                    <a:pt x="28396" y="36814"/>
                    <a:pt x="28485" y="35690"/>
                    <a:pt x="27225" y="34860"/>
                  </a:cubicBezTo>
                  <a:cubicBezTo>
                    <a:pt x="27070" y="34758"/>
                    <a:pt x="26918" y="34681"/>
                    <a:pt x="26782" y="34608"/>
                  </a:cubicBezTo>
                  <a:cubicBezTo>
                    <a:pt x="26693" y="34562"/>
                    <a:pt x="26607" y="34520"/>
                    <a:pt x="26544" y="34480"/>
                  </a:cubicBezTo>
                  <a:cubicBezTo>
                    <a:pt x="26521" y="34466"/>
                    <a:pt x="26501" y="34453"/>
                    <a:pt x="26485" y="34440"/>
                  </a:cubicBezTo>
                  <a:cubicBezTo>
                    <a:pt x="26494" y="34407"/>
                    <a:pt x="26505" y="34374"/>
                    <a:pt x="26514" y="34347"/>
                  </a:cubicBezTo>
                  <a:cubicBezTo>
                    <a:pt x="26544" y="34248"/>
                    <a:pt x="26581" y="34135"/>
                    <a:pt x="26610" y="34016"/>
                  </a:cubicBezTo>
                  <a:cubicBezTo>
                    <a:pt x="26839" y="33041"/>
                    <a:pt x="26795" y="32221"/>
                    <a:pt x="26752" y="31424"/>
                  </a:cubicBezTo>
                  <a:cubicBezTo>
                    <a:pt x="26743" y="31226"/>
                    <a:pt x="26732" y="31021"/>
                    <a:pt x="26726" y="30809"/>
                  </a:cubicBezTo>
                  <a:cubicBezTo>
                    <a:pt x="26706" y="30204"/>
                    <a:pt x="26713" y="29579"/>
                    <a:pt x="26716" y="28974"/>
                  </a:cubicBezTo>
                  <a:cubicBezTo>
                    <a:pt x="26723" y="28326"/>
                    <a:pt x="26726" y="27658"/>
                    <a:pt x="26706" y="26987"/>
                  </a:cubicBezTo>
                  <a:cubicBezTo>
                    <a:pt x="26700" y="26822"/>
                    <a:pt x="26693" y="26652"/>
                    <a:pt x="26686" y="26484"/>
                  </a:cubicBezTo>
                  <a:cubicBezTo>
                    <a:pt x="27347" y="25314"/>
                    <a:pt x="27705" y="23945"/>
                    <a:pt x="27695" y="22595"/>
                  </a:cubicBezTo>
                  <a:cubicBezTo>
                    <a:pt x="27692" y="21729"/>
                    <a:pt x="27543" y="20869"/>
                    <a:pt x="27248" y="20036"/>
                  </a:cubicBezTo>
                  <a:lnTo>
                    <a:pt x="27232" y="19989"/>
                  </a:lnTo>
                  <a:cubicBezTo>
                    <a:pt x="26819" y="18823"/>
                    <a:pt x="26405" y="17969"/>
                    <a:pt x="25767" y="17635"/>
                  </a:cubicBezTo>
                  <a:cubicBezTo>
                    <a:pt x="25559" y="16389"/>
                    <a:pt x="25317" y="15158"/>
                    <a:pt x="25053" y="13971"/>
                  </a:cubicBezTo>
                  <a:cubicBezTo>
                    <a:pt x="25493" y="13634"/>
                    <a:pt x="25757" y="13144"/>
                    <a:pt x="25760" y="12599"/>
                  </a:cubicBezTo>
                  <a:cubicBezTo>
                    <a:pt x="25760" y="12037"/>
                    <a:pt x="25482" y="11517"/>
                    <a:pt x="24990" y="11167"/>
                  </a:cubicBezTo>
                  <a:cubicBezTo>
                    <a:pt x="24782" y="11021"/>
                    <a:pt x="24544" y="10909"/>
                    <a:pt x="24286" y="10836"/>
                  </a:cubicBezTo>
                  <a:cubicBezTo>
                    <a:pt x="23965" y="9742"/>
                    <a:pt x="23614" y="8846"/>
                    <a:pt x="23191" y="8045"/>
                  </a:cubicBezTo>
                  <a:cubicBezTo>
                    <a:pt x="23141" y="7953"/>
                    <a:pt x="23089" y="7860"/>
                    <a:pt x="23033" y="7768"/>
                  </a:cubicBezTo>
                  <a:cubicBezTo>
                    <a:pt x="23042" y="7732"/>
                    <a:pt x="23052" y="7692"/>
                    <a:pt x="23062" y="7648"/>
                  </a:cubicBezTo>
                  <a:cubicBezTo>
                    <a:pt x="23217" y="7014"/>
                    <a:pt x="23307" y="6379"/>
                    <a:pt x="23323" y="5768"/>
                  </a:cubicBezTo>
                  <a:cubicBezTo>
                    <a:pt x="23343" y="5238"/>
                    <a:pt x="23307" y="4712"/>
                    <a:pt x="23217" y="4203"/>
                  </a:cubicBezTo>
                  <a:cubicBezTo>
                    <a:pt x="23132" y="3680"/>
                    <a:pt x="22986" y="3175"/>
                    <a:pt x="22791" y="2702"/>
                  </a:cubicBezTo>
                  <a:lnTo>
                    <a:pt x="22718" y="2523"/>
                  </a:lnTo>
                  <a:lnTo>
                    <a:pt x="22712" y="2520"/>
                  </a:lnTo>
                  <a:cubicBezTo>
                    <a:pt x="22602" y="2276"/>
                    <a:pt x="22480" y="2038"/>
                    <a:pt x="22344" y="1806"/>
                  </a:cubicBezTo>
                  <a:lnTo>
                    <a:pt x="22275" y="1696"/>
                  </a:lnTo>
                  <a:cubicBezTo>
                    <a:pt x="22186" y="1551"/>
                    <a:pt x="22083" y="1403"/>
                    <a:pt x="21964" y="1244"/>
                  </a:cubicBezTo>
                  <a:cubicBezTo>
                    <a:pt x="21733" y="933"/>
                    <a:pt x="21406" y="546"/>
                    <a:pt x="20922" y="311"/>
                  </a:cubicBezTo>
                  <a:cubicBezTo>
                    <a:pt x="20664" y="185"/>
                    <a:pt x="20377" y="119"/>
                    <a:pt x="20096" y="119"/>
                  </a:cubicBezTo>
                  <a:cubicBezTo>
                    <a:pt x="19980" y="119"/>
                    <a:pt x="19864" y="129"/>
                    <a:pt x="19745" y="156"/>
                  </a:cubicBezTo>
                  <a:cubicBezTo>
                    <a:pt x="19478" y="208"/>
                    <a:pt x="19240" y="324"/>
                    <a:pt x="19031" y="496"/>
                  </a:cubicBezTo>
                  <a:cubicBezTo>
                    <a:pt x="18724" y="754"/>
                    <a:pt x="18512" y="1115"/>
                    <a:pt x="18410" y="1577"/>
                  </a:cubicBezTo>
                  <a:cubicBezTo>
                    <a:pt x="18383" y="1687"/>
                    <a:pt x="18367" y="1800"/>
                    <a:pt x="18353" y="1905"/>
                  </a:cubicBezTo>
                  <a:cubicBezTo>
                    <a:pt x="18337" y="2038"/>
                    <a:pt x="18327" y="2169"/>
                    <a:pt x="18320" y="2299"/>
                  </a:cubicBezTo>
                  <a:cubicBezTo>
                    <a:pt x="18317" y="2358"/>
                    <a:pt x="18311" y="2415"/>
                    <a:pt x="18307" y="2467"/>
                  </a:cubicBezTo>
                  <a:cubicBezTo>
                    <a:pt x="18284" y="2708"/>
                    <a:pt x="18224" y="2946"/>
                    <a:pt x="18125" y="3175"/>
                  </a:cubicBezTo>
                  <a:lnTo>
                    <a:pt x="17880" y="3611"/>
                  </a:lnTo>
                  <a:cubicBezTo>
                    <a:pt x="17844" y="3661"/>
                    <a:pt x="17807" y="3711"/>
                    <a:pt x="17768" y="3760"/>
                  </a:cubicBezTo>
                  <a:cubicBezTo>
                    <a:pt x="17461" y="2583"/>
                    <a:pt x="16597" y="1449"/>
                    <a:pt x="15506" y="854"/>
                  </a:cubicBezTo>
                  <a:cubicBezTo>
                    <a:pt x="15046" y="602"/>
                    <a:pt x="14538" y="440"/>
                    <a:pt x="14015" y="374"/>
                  </a:cubicBezTo>
                  <a:cubicBezTo>
                    <a:pt x="13833" y="196"/>
                    <a:pt x="13519" y="0"/>
                    <a:pt x="13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026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34;p20">
              <a:extLst>
                <a:ext uri="{FF2B5EF4-FFF2-40B4-BE49-F238E27FC236}">
                  <a16:creationId xmlns:a16="http://schemas.microsoft.com/office/drawing/2014/main" id="{084739DF-B7CC-4996-9B50-C51776E23B4C}"/>
                </a:ext>
              </a:extLst>
            </p:cNvPr>
            <p:cNvSpPr/>
            <p:nvPr/>
          </p:nvSpPr>
          <p:spPr>
            <a:xfrm flipH="1">
              <a:off x="7674078" y="3573846"/>
              <a:ext cx="582555" cy="771204"/>
            </a:xfrm>
            <a:custGeom>
              <a:avLst/>
              <a:gdLst/>
              <a:ahLst/>
              <a:cxnLst/>
              <a:rect l="l" t="t" r="r" b="b"/>
              <a:pathLst>
                <a:path w="9048" h="11978" extrusionOk="0">
                  <a:moveTo>
                    <a:pt x="4054" y="0"/>
                  </a:moveTo>
                  <a:cubicBezTo>
                    <a:pt x="3899" y="0"/>
                    <a:pt x="3745" y="10"/>
                    <a:pt x="3592" y="29"/>
                  </a:cubicBezTo>
                  <a:cubicBezTo>
                    <a:pt x="2709" y="138"/>
                    <a:pt x="1862" y="559"/>
                    <a:pt x="1244" y="1226"/>
                  </a:cubicBezTo>
                  <a:cubicBezTo>
                    <a:pt x="1009" y="1481"/>
                    <a:pt x="797" y="1789"/>
                    <a:pt x="623" y="2132"/>
                  </a:cubicBezTo>
                  <a:cubicBezTo>
                    <a:pt x="202" y="2949"/>
                    <a:pt x="1" y="3944"/>
                    <a:pt x="281" y="4774"/>
                  </a:cubicBezTo>
                  <a:cubicBezTo>
                    <a:pt x="447" y="5257"/>
                    <a:pt x="593" y="5746"/>
                    <a:pt x="731" y="6236"/>
                  </a:cubicBezTo>
                  <a:cubicBezTo>
                    <a:pt x="976" y="7099"/>
                    <a:pt x="1191" y="7972"/>
                    <a:pt x="1426" y="8842"/>
                  </a:cubicBezTo>
                  <a:cubicBezTo>
                    <a:pt x="1638" y="9626"/>
                    <a:pt x="1876" y="10435"/>
                    <a:pt x="2415" y="11024"/>
                  </a:cubicBezTo>
                  <a:cubicBezTo>
                    <a:pt x="3052" y="11722"/>
                    <a:pt x="4000" y="11977"/>
                    <a:pt x="4942" y="11977"/>
                  </a:cubicBezTo>
                  <a:cubicBezTo>
                    <a:pt x="5183" y="11977"/>
                    <a:pt x="5423" y="11960"/>
                    <a:pt x="5658" y="11930"/>
                  </a:cubicBezTo>
                  <a:cubicBezTo>
                    <a:pt x="6803" y="11781"/>
                    <a:pt x="7996" y="11292"/>
                    <a:pt x="8582" y="10257"/>
                  </a:cubicBezTo>
                  <a:cubicBezTo>
                    <a:pt x="9041" y="9450"/>
                    <a:pt x="9048" y="8455"/>
                    <a:pt x="9005" y="7515"/>
                  </a:cubicBezTo>
                  <a:cubicBezTo>
                    <a:pt x="8932" y="5981"/>
                    <a:pt x="8741" y="4417"/>
                    <a:pt x="8106" y="3028"/>
                  </a:cubicBezTo>
                  <a:cubicBezTo>
                    <a:pt x="7765" y="2285"/>
                    <a:pt x="7276" y="1593"/>
                    <a:pt x="6674" y="1064"/>
                  </a:cubicBezTo>
                  <a:cubicBezTo>
                    <a:pt x="6151" y="601"/>
                    <a:pt x="5546" y="254"/>
                    <a:pt x="4878" y="95"/>
                  </a:cubicBezTo>
                  <a:cubicBezTo>
                    <a:pt x="4609" y="31"/>
                    <a:pt x="4331" y="0"/>
                    <a:pt x="4054" y="0"/>
                  </a:cubicBezTo>
                  <a:close/>
                </a:path>
              </a:pathLst>
            </a:custGeom>
            <a:solidFill>
              <a:srgbClr val="D87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35;p20">
              <a:extLst>
                <a:ext uri="{FF2B5EF4-FFF2-40B4-BE49-F238E27FC236}">
                  <a16:creationId xmlns:a16="http://schemas.microsoft.com/office/drawing/2014/main" id="{A7681CC6-5D23-4229-8B83-9E4C4FC94ECC}"/>
                </a:ext>
              </a:extLst>
            </p:cNvPr>
            <p:cNvSpPr/>
            <p:nvPr/>
          </p:nvSpPr>
          <p:spPr>
            <a:xfrm flipH="1">
              <a:off x="7803107" y="3401294"/>
              <a:ext cx="535104" cy="590990"/>
            </a:xfrm>
            <a:custGeom>
              <a:avLst/>
              <a:gdLst/>
              <a:ahLst/>
              <a:cxnLst/>
              <a:rect l="l" t="t" r="r" b="b"/>
              <a:pathLst>
                <a:path w="8311" h="9179" extrusionOk="0">
                  <a:moveTo>
                    <a:pt x="6606" y="1"/>
                  </a:moveTo>
                  <a:cubicBezTo>
                    <a:pt x="5966" y="1"/>
                    <a:pt x="5261" y="261"/>
                    <a:pt x="4710" y="481"/>
                  </a:cubicBezTo>
                  <a:cubicBezTo>
                    <a:pt x="4671" y="497"/>
                    <a:pt x="4634" y="513"/>
                    <a:pt x="4594" y="530"/>
                  </a:cubicBezTo>
                  <a:cubicBezTo>
                    <a:pt x="4056" y="755"/>
                    <a:pt x="3537" y="1039"/>
                    <a:pt x="3056" y="1383"/>
                  </a:cubicBezTo>
                  <a:lnTo>
                    <a:pt x="3053" y="1383"/>
                  </a:lnTo>
                  <a:cubicBezTo>
                    <a:pt x="2475" y="1800"/>
                    <a:pt x="1952" y="2302"/>
                    <a:pt x="1525" y="2894"/>
                  </a:cubicBezTo>
                  <a:cubicBezTo>
                    <a:pt x="352" y="4518"/>
                    <a:pt x="1" y="6842"/>
                    <a:pt x="924" y="8638"/>
                  </a:cubicBezTo>
                  <a:cubicBezTo>
                    <a:pt x="1049" y="8889"/>
                    <a:pt x="1241" y="9154"/>
                    <a:pt x="1513" y="9177"/>
                  </a:cubicBezTo>
                  <a:cubicBezTo>
                    <a:pt x="1524" y="9178"/>
                    <a:pt x="1534" y="9178"/>
                    <a:pt x="1545" y="9178"/>
                  </a:cubicBezTo>
                  <a:cubicBezTo>
                    <a:pt x="1729" y="9178"/>
                    <a:pt x="1880" y="9069"/>
                    <a:pt x="1998" y="8916"/>
                  </a:cubicBezTo>
                  <a:cubicBezTo>
                    <a:pt x="2121" y="8757"/>
                    <a:pt x="2214" y="8552"/>
                    <a:pt x="2287" y="8367"/>
                  </a:cubicBezTo>
                  <a:cubicBezTo>
                    <a:pt x="2551" y="7686"/>
                    <a:pt x="2882" y="7024"/>
                    <a:pt x="3348" y="6473"/>
                  </a:cubicBezTo>
                  <a:cubicBezTo>
                    <a:pt x="3622" y="6148"/>
                    <a:pt x="3953" y="5861"/>
                    <a:pt x="4320" y="5655"/>
                  </a:cubicBezTo>
                  <a:cubicBezTo>
                    <a:pt x="4320" y="5652"/>
                    <a:pt x="4323" y="5652"/>
                    <a:pt x="4326" y="5652"/>
                  </a:cubicBezTo>
                  <a:cubicBezTo>
                    <a:pt x="4575" y="5510"/>
                    <a:pt x="4842" y="5404"/>
                    <a:pt x="5120" y="5348"/>
                  </a:cubicBezTo>
                  <a:cubicBezTo>
                    <a:pt x="5150" y="5342"/>
                    <a:pt x="5186" y="5334"/>
                    <a:pt x="5216" y="5331"/>
                  </a:cubicBezTo>
                  <a:cubicBezTo>
                    <a:pt x="5765" y="5238"/>
                    <a:pt x="6347" y="5302"/>
                    <a:pt x="6856" y="5070"/>
                  </a:cubicBezTo>
                  <a:cubicBezTo>
                    <a:pt x="7389" y="4829"/>
                    <a:pt x="7729" y="4319"/>
                    <a:pt x="7941" y="3744"/>
                  </a:cubicBezTo>
                  <a:cubicBezTo>
                    <a:pt x="8050" y="3450"/>
                    <a:pt x="8126" y="3135"/>
                    <a:pt x="8175" y="2831"/>
                  </a:cubicBezTo>
                  <a:cubicBezTo>
                    <a:pt x="8285" y="2163"/>
                    <a:pt x="8311" y="1446"/>
                    <a:pt x="8013" y="844"/>
                  </a:cubicBezTo>
                  <a:cubicBezTo>
                    <a:pt x="7701" y="210"/>
                    <a:pt x="7179" y="1"/>
                    <a:pt x="6606" y="1"/>
                  </a:cubicBezTo>
                  <a:close/>
                </a:path>
              </a:pathLst>
            </a:custGeom>
            <a:solidFill>
              <a:srgbClr val="8F3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36;p20">
              <a:extLst>
                <a:ext uri="{FF2B5EF4-FFF2-40B4-BE49-F238E27FC236}">
                  <a16:creationId xmlns:a16="http://schemas.microsoft.com/office/drawing/2014/main" id="{9B0B680D-0894-4D2C-B2DA-65305BBDC54D}"/>
                </a:ext>
              </a:extLst>
            </p:cNvPr>
            <p:cNvSpPr/>
            <p:nvPr/>
          </p:nvSpPr>
          <p:spPr>
            <a:xfrm flipH="1">
              <a:off x="7820488" y="3741570"/>
              <a:ext cx="389079" cy="603416"/>
            </a:xfrm>
            <a:custGeom>
              <a:avLst/>
              <a:gdLst/>
              <a:ahLst/>
              <a:cxnLst/>
              <a:rect l="l" t="t" r="r" b="b"/>
              <a:pathLst>
                <a:path w="6043" h="9372" extrusionOk="0">
                  <a:moveTo>
                    <a:pt x="3622" y="0"/>
                  </a:moveTo>
                  <a:cubicBezTo>
                    <a:pt x="3486" y="10"/>
                    <a:pt x="3350" y="23"/>
                    <a:pt x="3218" y="46"/>
                  </a:cubicBezTo>
                  <a:cubicBezTo>
                    <a:pt x="3234" y="370"/>
                    <a:pt x="3218" y="642"/>
                    <a:pt x="3161" y="834"/>
                  </a:cubicBezTo>
                  <a:cubicBezTo>
                    <a:pt x="2795" y="2027"/>
                    <a:pt x="3866" y="4517"/>
                    <a:pt x="4597" y="5291"/>
                  </a:cubicBezTo>
                  <a:cubicBezTo>
                    <a:pt x="5328" y="6064"/>
                    <a:pt x="5384" y="6687"/>
                    <a:pt x="5530" y="7116"/>
                  </a:cubicBezTo>
                  <a:cubicBezTo>
                    <a:pt x="5668" y="7536"/>
                    <a:pt x="5172" y="8082"/>
                    <a:pt x="3681" y="8082"/>
                  </a:cubicBezTo>
                  <a:lnTo>
                    <a:pt x="3625" y="8082"/>
                  </a:lnTo>
                  <a:cubicBezTo>
                    <a:pt x="2090" y="8065"/>
                    <a:pt x="992" y="4576"/>
                    <a:pt x="1058" y="3108"/>
                  </a:cubicBezTo>
                  <a:cubicBezTo>
                    <a:pt x="1122" y="1640"/>
                    <a:pt x="2328" y="367"/>
                    <a:pt x="2328" y="367"/>
                  </a:cubicBezTo>
                  <a:cubicBezTo>
                    <a:pt x="2325" y="367"/>
                    <a:pt x="2322" y="367"/>
                    <a:pt x="2322" y="370"/>
                  </a:cubicBezTo>
                  <a:cubicBezTo>
                    <a:pt x="1955" y="576"/>
                    <a:pt x="1624" y="863"/>
                    <a:pt x="1350" y="1188"/>
                  </a:cubicBezTo>
                  <a:cubicBezTo>
                    <a:pt x="884" y="1739"/>
                    <a:pt x="553" y="2401"/>
                    <a:pt x="289" y="3082"/>
                  </a:cubicBezTo>
                  <a:cubicBezTo>
                    <a:pt x="216" y="3267"/>
                    <a:pt x="123" y="3472"/>
                    <a:pt x="0" y="3631"/>
                  </a:cubicBezTo>
                  <a:cubicBezTo>
                    <a:pt x="245" y="4494"/>
                    <a:pt x="460" y="5367"/>
                    <a:pt x="695" y="6237"/>
                  </a:cubicBezTo>
                  <a:cubicBezTo>
                    <a:pt x="907" y="7021"/>
                    <a:pt x="1145" y="7830"/>
                    <a:pt x="1684" y="8419"/>
                  </a:cubicBezTo>
                  <a:cubicBezTo>
                    <a:pt x="2322" y="9117"/>
                    <a:pt x="3268" y="9371"/>
                    <a:pt x="4210" y="9371"/>
                  </a:cubicBezTo>
                  <a:cubicBezTo>
                    <a:pt x="4451" y="9371"/>
                    <a:pt x="4693" y="9355"/>
                    <a:pt x="4927" y="9325"/>
                  </a:cubicBezTo>
                  <a:cubicBezTo>
                    <a:pt x="5301" y="9275"/>
                    <a:pt x="5681" y="9190"/>
                    <a:pt x="6042" y="9060"/>
                  </a:cubicBezTo>
                  <a:cubicBezTo>
                    <a:pt x="5946" y="8320"/>
                    <a:pt x="5840" y="7579"/>
                    <a:pt x="5725" y="6838"/>
                  </a:cubicBezTo>
                  <a:cubicBezTo>
                    <a:pt x="5672" y="6511"/>
                    <a:pt x="5622" y="6183"/>
                    <a:pt x="5572" y="5853"/>
                  </a:cubicBezTo>
                  <a:cubicBezTo>
                    <a:pt x="5165" y="5390"/>
                    <a:pt x="4815" y="4874"/>
                    <a:pt x="4534" y="4322"/>
                  </a:cubicBezTo>
                  <a:cubicBezTo>
                    <a:pt x="3979" y="3231"/>
                    <a:pt x="3701" y="1997"/>
                    <a:pt x="3704" y="764"/>
                  </a:cubicBezTo>
                  <a:cubicBezTo>
                    <a:pt x="3704" y="599"/>
                    <a:pt x="3707" y="434"/>
                    <a:pt x="3717" y="268"/>
                  </a:cubicBezTo>
                  <a:cubicBezTo>
                    <a:pt x="3681" y="182"/>
                    <a:pt x="3648" y="89"/>
                    <a:pt x="3622" y="0"/>
                  </a:cubicBezTo>
                  <a:close/>
                </a:path>
              </a:pathLst>
            </a:custGeom>
            <a:solidFill>
              <a:srgbClr val="A164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37;p20">
              <a:extLst>
                <a:ext uri="{FF2B5EF4-FFF2-40B4-BE49-F238E27FC236}">
                  <a16:creationId xmlns:a16="http://schemas.microsoft.com/office/drawing/2014/main" id="{171EE66F-C942-42FD-8E88-E15489895F5C}"/>
                </a:ext>
              </a:extLst>
            </p:cNvPr>
            <p:cNvSpPr/>
            <p:nvPr/>
          </p:nvSpPr>
          <p:spPr>
            <a:xfrm flipH="1">
              <a:off x="7966773" y="3416038"/>
              <a:ext cx="345876" cy="576181"/>
            </a:xfrm>
            <a:custGeom>
              <a:avLst/>
              <a:gdLst/>
              <a:ahLst/>
              <a:cxnLst/>
              <a:rect l="l" t="t" r="r" b="b"/>
              <a:pathLst>
                <a:path w="5372" h="8949" extrusionOk="0">
                  <a:moveTo>
                    <a:pt x="4994" y="0"/>
                  </a:moveTo>
                  <a:cubicBezTo>
                    <a:pt x="4753" y="79"/>
                    <a:pt x="4521" y="168"/>
                    <a:pt x="4313" y="252"/>
                  </a:cubicBezTo>
                  <a:cubicBezTo>
                    <a:pt x="4274" y="268"/>
                    <a:pt x="4237" y="284"/>
                    <a:pt x="4197" y="301"/>
                  </a:cubicBezTo>
                  <a:cubicBezTo>
                    <a:pt x="4207" y="890"/>
                    <a:pt x="4326" y="1673"/>
                    <a:pt x="4462" y="2480"/>
                  </a:cubicBezTo>
                  <a:cubicBezTo>
                    <a:pt x="4617" y="3419"/>
                    <a:pt x="4789" y="4388"/>
                    <a:pt x="4819" y="5102"/>
                  </a:cubicBezTo>
                  <a:cubicBezTo>
                    <a:pt x="4951" y="5079"/>
                    <a:pt x="5087" y="5066"/>
                    <a:pt x="5223" y="5056"/>
                  </a:cubicBezTo>
                  <a:cubicBezTo>
                    <a:pt x="4948" y="4193"/>
                    <a:pt x="5014" y="3184"/>
                    <a:pt x="5371" y="2375"/>
                  </a:cubicBezTo>
                  <a:cubicBezTo>
                    <a:pt x="5354" y="2288"/>
                    <a:pt x="5338" y="2202"/>
                    <a:pt x="5325" y="2113"/>
                  </a:cubicBezTo>
                  <a:cubicBezTo>
                    <a:pt x="5206" y="1425"/>
                    <a:pt x="5090" y="718"/>
                    <a:pt x="4994" y="0"/>
                  </a:cubicBezTo>
                  <a:close/>
                  <a:moveTo>
                    <a:pt x="2656" y="1154"/>
                  </a:moveTo>
                  <a:lnTo>
                    <a:pt x="2656" y="1154"/>
                  </a:lnTo>
                  <a:cubicBezTo>
                    <a:pt x="2078" y="1571"/>
                    <a:pt x="1555" y="2073"/>
                    <a:pt x="1128" y="2665"/>
                  </a:cubicBezTo>
                  <a:cubicBezTo>
                    <a:pt x="411" y="3657"/>
                    <a:pt x="1" y="4914"/>
                    <a:pt x="1" y="6147"/>
                  </a:cubicBezTo>
                  <a:cubicBezTo>
                    <a:pt x="1" y="6934"/>
                    <a:pt x="167" y="7712"/>
                    <a:pt x="527" y="8409"/>
                  </a:cubicBezTo>
                  <a:cubicBezTo>
                    <a:pt x="652" y="8660"/>
                    <a:pt x="844" y="8925"/>
                    <a:pt x="1116" y="8948"/>
                  </a:cubicBezTo>
                  <a:lnTo>
                    <a:pt x="1151" y="8948"/>
                  </a:lnTo>
                  <a:cubicBezTo>
                    <a:pt x="1334" y="8948"/>
                    <a:pt x="1482" y="8839"/>
                    <a:pt x="1601" y="8687"/>
                  </a:cubicBezTo>
                  <a:cubicBezTo>
                    <a:pt x="1724" y="8528"/>
                    <a:pt x="1817" y="8323"/>
                    <a:pt x="1890" y="8138"/>
                  </a:cubicBezTo>
                  <a:cubicBezTo>
                    <a:pt x="2154" y="7457"/>
                    <a:pt x="2485" y="6795"/>
                    <a:pt x="2951" y="6244"/>
                  </a:cubicBezTo>
                  <a:cubicBezTo>
                    <a:pt x="3225" y="5919"/>
                    <a:pt x="3556" y="5632"/>
                    <a:pt x="3923" y="5426"/>
                  </a:cubicBezTo>
                  <a:lnTo>
                    <a:pt x="3923" y="5426"/>
                  </a:lnTo>
                  <a:cubicBezTo>
                    <a:pt x="3149" y="5728"/>
                    <a:pt x="2673" y="6094"/>
                    <a:pt x="2322" y="6094"/>
                  </a:cubicBezTo>
                  <a:cubicBezTo>
                    <a:pt x="2024" y="6094"/>
                    <a:pt x="1813" y="5833"/>
                    <a:pt x="1582" y="5059"/>
                  </a:cubicBezTo>
                  <a:cubicBezTo>
                    <a:pt x="1536" y="4904"/>
                    <a:pt x="1505" y="4745"/>
                    <a:pt x="1493" y="4583"/>
                  </a:cubicBezTo>
                  <a:cubicBezTo>
                    <a:pt x="1354" y="3010"/>
                    <a:pt x="2604" y="1230"/>
                    <a:pt x="2656" y="1154"/>
                  </a:cubicBezTo>
                  <a:close/>
                </a:path>
              </a:pathLst>
            </a:custGeom>
            <a:solidFill>
              <a:srgbClr val="6F3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38;p20">
              <a:extLst>
                <a:ext uri="{FF2B5EF4-FFF2-40B4-BE49-F238E27FC236}">
                  <a16:creationId xmlns:a16="http://schemas.microsoft.com/office/drawing/2014/main" id="{B1A4C5D3-287B-4EBD-9093-ADF4457E0628}"/>
                </a:ext>
              </a:extLst>
            </p:cNvPr>
            <p:cNvSpPr/>
            <p:nvPr/>
          </p:nvSpPr>
          <p:spPr>
            <a:xfrm flipH="1">
              <a:off x="6975930" y="2617594"/>
              <a:ext cx="288316" cy="230691"/>
            </a:xfrm>
            <a:custGeom>
              <a:avLst/>
              <a:gdLst/>
              <a:ahLst/>
              <a:cxnLst/>
              <a:rect l="l" t="t" r="r" b="b"/>
              <a:pathLst>
                <a:path w="4478" h="3583" extrusionOk="0">
                  <a:moveTo>
                    <a:pt x="602" y="1"/>
                  </a:moveTo>
                  <a:cubicBezTo>
                    <a:pt x="414" y="183"/>
                    <a:pt x="192" y="355"/>
                    <a:pt x="110" y="606"/>
                  </a:cubicBezTo>
                  <a:cubicBezTo>
                    <a:pt x="0" y="943"/>
                    <a:pt x="169" y="1307"/>
                    <a:pt x="377" y="1585"/>
                  </a:cubicBezTo>
                  <a:cubicBezTo>
                    <a:pt x="979" y="2411"/>
                    <a:pt x="1892" y="2887"/>
                    <a:pt x="2792" y="3271"/>
                  </a:cubicBezTo>
                  <a:cubicBezTo>
                    <a:pt x="3046" y="3377"/>
                    <a:pt x="3261" y="3470"/>
                    <a:pt x="3453" y="3522"/>
                  </a:cubicBezTo>
                  <a:cubicBezTo>
                    <a:pt x="3579" y="3560"/>
                    <a:pt x="3692" y="3583"/>
                    <a:pt x="3794" y="3583"/>
                  </a:cubicBezTo>
                  <a:cubicBezTo>
                    <a:pt x="4115" y="3583"/>
                    <a:pt x="4325" y="3364"/>
                    <a:pt x="4478" y="2742"/>
                  </a:cubicBezTo>
                  <a:cubicBezTo>
                    <a:pt x="4368" y="2405"/>
                    <a:pt x="4203" y="2107"/>
                    <a:pt x="3999" y="1843"/>
                  </a:cubicBezTo>
                  <a:cubicBezTo>
                    <a:pt x="2868" y="384"/>
                    <a:pt x="602" y="1"/>
                    <a:pt x="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39;p20">
              <a:extLst>
                <a:ext uri="{FF2B5EF4-FFF2-40B4-BE49-F238E27FC236}">
                  <a16:creationId xmlns:a16="http://schemas.microsoft.com/office/drawing/2014/main" id="{9B961EFD-F47D-49DA-ACD0-60C88D43D7DF}"/>
                </a:ext>
              </a:extLst>
            </p:cNvPr>
            <p:cNvSpPr/>
            <p:nvPr/>
          </p:nvSpPr>
          <p:spPr>
            <a:xfrm flipH="1">
              <a:off x="6959961" y="2536919"/>
              <a:ext cx="238096" cy="152721"/>
            </a:xfrm>
            <a:custGeom>
              <a:avLst/>
              <a:gdLst/>
              <a:ahLst/>
              <a:cxnLst/>
              <a:rect l="l" t="t" r="r" b="b"/>
              <a:pathLst>
                <a:path w="3698" h="2372" extrusionOk="0">
                  <a:moveTo>
                    <a:pt x="1436" y="0"/>
                  </a:moveTo>
                  <a:cubicBezTo>
                    <a:pt x="1083" y="0"/>
                    <a:pt x="698" y="69"/>
                    <a:pt x="285" y="242"/>
                  </a:cubicBezTo>
                  <a:lnTo>
                    <a:pt x="1" y="744"/>
                  </a:lnTo>
                  <a:lnTo>
                    <a:pt x="4" y="744"/>
                  </a:lnTo>
                  <a:cubicBezTo>
                    <a:pt x="4" y="744"/>
                    <a:pt x="68" y="739"/>
                    <a:pt x="182" y="739"/>
                  </a:cubicBezTo>
                  <a:cubicBezTo>
                    <a:pt x="449" y="739"/>
                    <a:pt x="988" y="770"/>
                    <a:pt x="1605" y="976"/>
                  </a:cubicBezTo>
                  <a:cubicBezTo>
                    <a:pt x="2074" y="1132"/>
                    <a:pt x="2590" y="1390"/>
                    <a:pt x="3063" y="1809"/>
                  </a:cubicBezTo>
                  <a:cubicBezTo>
                    <a:pt x="3244" y="1971"/>
                    <a:pt x="3423" y="2156"/>
                    <a:pt x="3589" y="2371"/>
                  </a:cubicBezTo>
                  <a:lnTo>
                    <a:pt x="3685" y="2322"/>
                  </a:lnTo>
                  <a:cubicBezTo>
                    <a:pt x="3698" y="1869"/>
                    <a:pt x="3668" y="1413"/>
                    <a:pt x="3592" y="970"/>
                  </a:cubicBezTo>
                  <a:cubicBezTo>
                    <a:pt x="3453" y="824"/>
                    <a:pt x="3189" y="586"/>
                    <a:pt x="2821" y="378"/>
                  </a:cubicBezTo>
                  <a:cubicBezTo>
                    <a:pt x="2467" y="179"/>
                    <a:pt x="2014" y="13"/>
                    <a:pt x="1489" y="1"/>
                  </a:cubicBezTo>
                  <a:cubicBezTo>
                    <a:pt x="1471" y="0"/>
                    <a:pt x="1454" y="0"/>
                    <a:pt x="1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40;p20">
              <a:extLst>
                <a:ext uri="{FF2B5EF4-FFF2-40B4-BE49-F238E27FC236}">
                  <a16:creationId xmlns:a16="http://schemas.microsoft.com/office/drawing/2014/main" id="{C6778584-375A-41DA-B6A3-AC54A936D977}"/>
                </a:ext>
              </a:extLst>
            </p:cNvPr>
            <p:cNvSpPr/>
            <p:nvPr/>
          </p:nvSpPr>
          <p:spPr>
            <a:xfrm flipH="1">
              <a:off x="6990415" y="2436478"/>
              <a:ext cx="170556" cy="80288"/>
            </a:xfrm>
            <a:custGeom>
              <a:avLst/>
              <a:gdLst/>
              <a:ahLst/>
              <a:cxnLst/>
              <a:rect l="l" t="t" r="r" b="b"/>
              <a:pathLst>
                <a:path w="2649" h="1247" extrusionOk="0">
                  <a:moveTo>
                    <a:pt x="981" y="0"/>
                  </a:moveTo>
                  <a:cubicBezTo>
                    <a:pt x="776" y="0"/>
                    <a:pt x="549" y="30"/>
                    <a:pt x="298" y="102"/>
                  </a:cubicBezTo>
                  <a:cubicBezTo>
                    <a:pt x="215" y="125"/>
                    <a:pt x="133" y="152"/>
                    <a:pt x="43" y="185"/>
                  </a:cubicBezTo>
                  <a:cubicBezTo>
                    <a:pt x="23" y="360"/>
                    <a:pt x="17" y="542"/>
                    <a:pt x="0" y="714"/>
                  </a:cubicBezTo>
                  <a:cubicBezTo>
                    <a:pt x="0" y="714"/>
                    <a:pt x="222" y="592"/>
                    <a:pt x="565" y="526"/>
                  </a:cubicBezTo>
                  <a:cubicBezTo>
                    <a:pt x="690" y="502"/>
                    <a:pt x="831" y="486"/>
                    <a:pt x="985" y="486"/>
                  </a:cubicBezTo>
                  <a:cubicBezTo>
                    <a:pt x="1195" y="486"/>
                    <a:pt x="1428" y="516"/>
                    <a:pt x="1670" y="598"/>
                  </a:cubicBezTo>
                  <a:cubicBezTo>
                    <a:pt x="1988" y="708"/>
                    <a:pt x="2325" y="906"/>
                    <a:pt x="2649" y="1246"/>
                  </a:cubicBezTo>
                  <a:cubicBezTo>
                    <a:pt x="2543" y="985"/>
                    <a:pt x="2418" y="731"/>
                    <a:pt x="2268" y="486"/>
                  </a:cubicBezTo>
                  <a:cubicBezTo>
                    <a:pt x="2268" y="486"/>
                    <a:pt x="2268" y="482"/>
                    <a:pt x="2265" y="479"/>
                  </a:cubicBezTo>
                  <a:cubicBezTo>
                    <a:pt x="2222" y="433"/>
                    <a:pt x="1885" y="119"/>
                    <a:pt x="1303" y="26"/>
                  </a:cubicBezTo>
                  <a:cubicBezTo>
                    <a:pt x="1203" y="9"/>
                    <a:pt x="1096" y="0"/>
                    <a:pt x="9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41;p20">
              <a:extLst>
                <a:ext uri="{FF2B5EF4-FFF2-40B4-BE49-F238E27FC236}">
                  <a16:creationId xmlns:a16="http://schemas.microsoft.com/office/drawing/2014/main" id="{5D75FF2B-A8C1-4930-A44D-91633F983226}"/>
                </a:ext>
              </a:extLst>
            </p:cNvPr>
            <p:cNvSpPr/>
            <p:nvPr/>
          </p:nvSpPr>
          <p:spPr>
            <a:xfrm flipH="1">
              <a:off x="7094720" y="2433452"/>
              <a:ext cx="130830" cy="218330"/>
            </a:xfrm>
            <a:custGeom>
              <a:avLst/>
              <a:gdLst/>
              <a:ahLst/>
              <a:cxnLst/>
              <a:rect l="l" t="t" r="r" b="b"/>
              <a:pathLst>
                <a:path w="2032" h="3391" extrusionOk="0">
                  <a:moveTo>
                    <a:pt x="1083" y="1"/>
                  </a:moveTo>
                  <a:cubicBezTo>
                    <a:pt x="1066" y="77"/>
                    <a:pt x="1056" y="156"/>
                    <a:pt x="1046" y="232"/>
                  </a:cubicBezTo>
                  <a:cubicBezTo>
                    <a:pt x="1136" y="199"/>
                    <a:pt x="1218" y="172"/>
                    <a:pt x="1301" y="149"/>
                  </a:cubicBezTo>
                  <a:cubicBezTo>
                    <a:pt x="1228" y="70"/>
                    <a:pt x="1156" y="24"/>
                    <a:pt x="1083" y="1"/>
                  </a:cubicBezTo>
                  <a:close/>
                  <a:moveTo>
                    <a:pt x="1568" y="573"/>
                  </a:moveTo>
                  <a:cubicBezTo>
                    <a:pt x="1225" y="639"/>
                    <a:pt x="1003" y="761"/>
                    <a:pt x="1003" y="761"/>
                  </a:cubicBezTo>
                  <a:cubicBezTo>
                    <a:pt x="967" y="1138"/>
                    <a:pt x="868" y="1509"/>
                    <a:pt x="712" y="1849"/>
                  </a:cubicBezTo>
                  <a:cubicBezTo>
                    <a:pt x="1119" y="1677"/>
                    <a:pt x="1502" y="1608"/>
                    <a:pt x="1853" y="1608"/>
                  </a:cubicBezTo>
                  <a:lnTo>
                    <a:pt x="1916" y="1608"/>
                  </a:lnTo>
                  <a:cubicBezTo>
                    <a:pt x="1856" y="1393"/>
                    <a:pt x="1780" y="1144"/>
                    <a:pt x="1678" y="847"/>
                  </a:cubicBezTo>
                  <a:cubicBezTo>
                    <a:pt x="1641" y="747"/>
                    <a:pt x="1605" y="655"/>
                    <a:pt x="1568" y="573"/>
                  </a:cubicBezTo>
                  <a:close/>
                  <a:moveTo>
                    <a:pt x="613" y="2345"/>
                  </a:moveTo>
                  <a:cubicBezTo>
                    <a:pt x="497" y="2345"/>
                    <a:pt x="431" y="2351"/>
                    <a:pt x="431" y="2351"/>
                  </a:cubicBezTo>
                  <a:lnTo>
                    <a:pt x="428" y="2351"/>
                  </a:lnTo>
                  <a:cubicBezTo>
                    <a:pt x="303" y="2537"/>
                    <a:pt x="160" y="2708"/>
                    <a:pt x="1" y="2861"/>
                  </a:cubicBezTo>
                  <a:cubicBezTo>
                    <a:pt x="1" y="2861"/>
                    <a:pt x="772" y="2993"/>
                    <a:pt x="1641" y="3390"/>
                  </a:cubicBezTo>
                  <a:cubicBezTo>
                    <a:pt x="1648" y="3360"/>
                    <a:pt x="1661" y="3334"/>
                    <a:pt x="1678" y="3307"/>
                  </a:cubicBezTo>
                  <a:cubicBezTo>
                    <a:pt x="1833" y="3049"/>
                    <a:pt x="1992" y="2894"/>
                    <a:pt x="2032" y="2583"/>
                  </a:cubicBezTo>
                  <a:cubicBezTo>
                    <a:pt x="1420" y="2378"/>
                    <a:pt x="881" y="2345"/>
                    <a:pt x="613" y="2345"/>
                  </a:cubicBezTo>
                  <a:close/>
                </a:path>
              </a:pathLst>
            </a:custGeom>
            <a:solidFill>
              <a:srgbClr val="DCD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42;p20">
              <a:extLst>
                <a:ext uri="{FF2B5EF4-FFF2-40B4-BE49-F238E27FC236}">
                  <a16:creationId xmlns:a16="http://schemas.microsoft.com/office/drawing/2014/main" id="{7782C058-1F95-424D-BD6F-611687D18056}"/>
                </a:ext>
              </a:extLst>
            </p:cNvPr>
            <p:cNvSpPr/>
            <p:nvPr/>
          </p:nvSpPr>
          <p:spPr>
            <a:xfrm flipH="1">
              <a:off x="7060017" y="2617594"/>
              <a:ext cx="193799" cy="140617"/>
            </a:xfrm>
            <a:custGeom>
              <a:avLst/>
              <a:gdLst/>
              <a:ahLst/>
              <a:cxnLst/>
              <a:rect l="l" t="t" r="r" b="b"/>
              <a:pathLst>
                <a:path w="3010" h="2184" extrusionOk="0">
                  <a:moveTo>
                    <a:pt x="440" y="1"/>
                  </a:moveTo>
                  <a:cubicBezTo>
                    <a:pt x="281" y="153"/>
                    <a:pt x="103" y="295"/>
                    <a:pt x="0" y="487"/>
                  </a:cubicBezTo>
                  <a:cubicBezTo>
                    <a:pt x="384" y="636"/>
                    <a:pt x="761" y="808"/>
                    <a:pt x="1128" y="1002"/>
                  </a:cubicBezTo>
                  <a:cubicBezTo>
                    <a:pt x="1723" y="1320"/>
                    <a:pt x="2398" y="1713"/>
                    <a:pt x="3010" y="2183"/>
                  </a:cubicBezTo>
                  <a:cubicBezTo>
                    <a:pt x="2947" y="2124"/>
                    <a:pt x="1922" y="1072"/>
                    <a:pt x="2080" y="530"/>
                  </a:cubicBezTo>
                  <a:cubicBezTo>
                    <a:pt x="1211" y="133"/>
                    <a:pt x="440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43;p20">
              <a:extLst>
                <a:ext uri="{FF2B5EF4-FFF2-40B4-BE49-F238E27FC236}">
                  <a16:creationId xmlns:a16="http://schemas.microsoft.com/office/drawing/2014/main" id="{1F8502B0-3F1B-4D7D-951D-15EE163AFC71}"/>
                </a:ext>
              </a:extLst>
            </p:cNvPr>
            <p:cNvSpPr/>
            <p:nvPr/>
          </p:nvSpPr>
          <p:spPr>
            <a:xfrm flipH="1">
              <a:off x="7092594" y="2536919"/>
              <a:ext cx="105463" cy="62904"/>
            </a:xfrm>
            <a:custGeom>
              <a:avLst/>
              <a:gdLst/>
              <a:ahLst/>
              <a:cxnLst/>
              <a:rect l="l" t="t" r="r" b="b"/>
              <a:pathLst>
                <a:path w="1638" h="977" extrusionOk="0">
                  <a:moveTo>
                    <a:pt x="1426" y="1"/>
                  </a:moveTo>
                  <a:cubicBezTo>
                    <a:pt x="1075" y="1"/>
                    <a:pt x="692" y="70"/>
                    <a:pt x="285" y="242"/>
                  </a:cubicBezTo>
                  <a:lnTo>
                    <a:pt x="1" y="744"/>
                  </a:lnTo>
                  <a:lnTo>
                    <a:pt x="4" y="744"/>
                  </a:lnTo>
                  <a:cubicBezTo>
                    <a:pt x="4" y="744"/>
                    <a:pt x="70" y="738"/>
                    <a:pt x="186" y="738"/>
                  </a:cubicBezTo>
                  <a:cubicBezTo>
                    <a:pt x="454" y="738"/>
                    <a:pt x="993" y="771"/>
                    <a:pt x="1605" y="976"/>
                  </a:cubicBezTo>
                  <a:cubicBezTo>
                    <a:pt x="1637" y="758"/>
                    <a:pt x="1611" y="463"/>
                    <a:pt x="1489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44;p20">
              <a:extLst>
                <a:ext uri="{FF2B5EF4-FFF2-40B4-BE49-F238E27FC236}">
                  <a16:creationId xmlns:a16="http://schemas.microsoft.com/office/drawing/2014/main" id="{3C1B5CB6-8396-4131-A1BF-E258FCE8E02D}"/>
                </a:ext>
              </a:extLst>
            </p:cNvPr>
            <p:cNvSpPr/>
            <p:nvPr/>
          </p:nvSpPr>
          <p:spPr>
            <a:xfrm flipH="1">
              <a:off x="7124529" y="2443045"/>
              <a:ext cx="36442" cy="39404"/>
            </a:xfrm>
            <a:custGeom>
              <a:avLst/>
              <a:gdLst/>
              <a:ahLst/>
              <a:cxnLst/>
              <a:rect l="l" t="t" r="r" b="b"/>
              <a:pathLst>
                <a:path w="566" h="612" extrusionOk="0">
                  <a:moveTo>
                    <a:pt x="298" y="0"/>
                  </a:moveTo>
                  <a:cubicBezTo>
                    <a:pt x="215" y="23"/>
                    <a:pt x="133" y="50"/>
                    <a:pt x="43" y="83"/>
                  </a:cubicBezTo>
                  <a:cubicBezTo>
                    <a:pt x="23" y="258"/>
                    <a:pt x="17" y="440"/>
                    <a:pt x="0" y="612"/>
                  </a:cubicBezTo>
                  <a:cubicBezTo>
                    <a:pt x="0" y="612"/>
                    <a:pt x="222" y="490"/>
                    <a:pt x="565" y="424"/>
                  </a:cubicBezTo>
                  <a:cubicBezTo>
                    <a:pt x="476" y="229"/>
                    <a:pt x="387" y="90"/>
                    <a:pt x="29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45;p20">
              <a:extLst>
                <a:ext uri="{FF2B5EF4-FFF2-40B4-BE49-F238E27FC236}">
                  <a16:creationId xmlns:a16="http://schemas.microsoft.com/office/drawing/2014/main" id="{53B6AFC8-E9EC-4397-8179-78E73C45D129}"/>
                </a:ext>
              </a:extLst>
            </p:cNvPr>
            <p:cNvSpPr/>
            <p:nvPr/>
          </p:nvSpPr>
          <p:spPr>
            <a:xfrm flipH="1">
              <a:off x="6633160" y="2607936"/>
              <a:ext cx="1385372" cy="2356813"/>
            </a:xfrm>
            <a:custGeom>
              <a:avLst/>
              <a:gdLst/>
              <a:ahLst/>
              <a:cxnLst/>
              <a:rect l="l" t="t" r="r" b="b"/>
              <a:pathLst>
                <a:path w="21517" h="36605" extrusionOk="0">
                  <a:moveTo>
                    <a:pt x="8576" y="0"/>
                  </a:moveTo>
                  <a:cubicBezTo>
                    <a:pt x="8348" y="0"/>
                    <a:pt x="8120" y="10"/>
                    <a:pt x="7893" y="29"/>
                  </a:cubicBezTo>
                  <a:cubicBezTo>
                    <a:pt x="6682" y="125"/>
                    <a:pt x="5492" y="494"/>
                    <a:pt x="4394" y="1176"/>
                  </a:cubicBezTo>
                  <a:cubicBezTo>
                    <a:pt x="2212" y="2525"/>
                    <a:pt x="667" y="4942"/>
                    <a:pt x="313" y="7561"/>
                  </a:cubicBezTo>
                  <a:cubicBezTo>
                    <a:pt x="0" y="9889"/>
                    <a:pt x="360" y="12369"/>
                    <a:pt x="757" y="14664"/>
                  </a:cubicBezTo>
                  <a:cubicBezTo>
                    <a:pt x="1002" y="16099"/>
                    <a:pt x="1524" y="17521"/>
                    <a:pt x="1845" y="18963"/>
                  </a:cubicBezTo>
                  <a:cubicBezTo>
                    <a:pt x="2235" y="20739"/>
                    <a:pt x="2473" y="22630"/>
                    <a:pt x="2758" y="24445"/>
                  </a:cubicBezTo>
                  <a:cubicBezTo>
                    <a:pt x="2999" y="25986"/>
                    <a:pt x="3201" y="27531"/>
                    <a:pt x="3356" y="29081"/>
                  </a:cubicBezTo>
                  <a:cubicBezTo>
                    <a:pt x="3455" y="30064"/>
                    <a:pt x="3627" y="31119"/>
                    <a:pt x="3399" y="32097"/>
                  </a:cubicBezTo>
                  <a:cubicBezTo>
                    <a:pt x="3131" y="33251"/>
                    <a:pt x="1041" y="34841"/>
                    <a:pt x="3171" y="35523"/>
                  </a:cubicBezTo>
                  <a:cubicBezTo>
                    <a:pt x="3181" y="35526"/>
                    <a:pt x="3459" y="36052"/>
                    <a:pt x="3532" y="36122"/>
                  </a:cubicBezTo>
                  <a:cubicBezTo>
                    <a:pt x="3774" y="36358"/>
                    <a:pt x="4151" y="36604"/>
                    <a:pt x="4499" y="36604"/>
                  </a:cubicBezTo>
                  <a:cubicBezTo>
                    <a:pt x="4506" y="36604"/>
                    <a:pt x="4513" y="36604"/>
                    <a:pt x="4520" y="36604"/>
                  </a:cubicBezTo>
                  <a:cubicBezTo>
                    <a:pt x="4629" y="36601"/>
                    <a:pt x="5516" y="36163"/>
                    <a:pt x="5318" y="36013"/>
                  </a:cubicBezTo>
                  <a:lnTo>
                    <a:pt x="5318" y="36013"/>
                  </a:lnTo>
                  <a:cubicBezTo>
                    <a:pt x="5639" y="36253"/>
                    <a:pt x="5972" y="36368"/>
                    <a:pt x="6288" y="36368"/>
                  </a:cubicBezTo>
                  <a:cubicBezTo>
                    <a:pt x="6825" y="36368"/>
                    <a:pt x="7314" y="36037"/>
                    <a:pt x="7622" y="35424"/>
                  </a:cubicBezTo>
                  <a:cubicBezTo>
                    <a:pt x="8042" y="34588"/>
                    <a:pt x="8028" y="33602"/>
                    <a:pt x="8078" y="32659"/>
                  </a:cubicBezTo>
                  <a:cubicBezTo>
                    <a:pt x="8138" y="31522"/>
                    <a:pt x="7880" y="30583"/>
                    <a:pt x="8988" y="29901"/>
                  </a:cubicBezTo>
                  <a:cubicBezTo>
                    <a:pt x="9337" y="29688"/>
                    <a:pt x="9650" y="29639"/>
                    <a:pt x="9975" y="29639"/>
                  </a:cubicBezTo>
                  <a:cubicBezTo>
                    <a:pt x="10219" y="29639"/>
                    <a:pt x="10469" y="29666"/>
                    <a:pt x="10746" y="29673"/>
                  </a:cubicBezTo>
                  <a:cubicBezTo>
                    <a:pt x="10769" y="29674"/>
                    <a:pt x="10792" y="29674"/>
                    <a:pt x="10815" y="29674"/>
                  </a:cubicBezTo>
                  <a:cubicBezTo>
                    <a:pt x="11113" y="29674"/>
                    <a:pt x="11411" y="29637"/>
                    <a:pt x="11709" y="29597"/>
                  </a:cubicBezTo>
                  <a:cubicBezTo>
                    <a:pt x="12002" y="29558"/>
                    <a:pt x="12296" y="29521"/>
                    <a:pt x="12593" y="29521"/>
                  </a:cubicBezTo>
                  <a:cubicBezTo>
                    <a:pt x="12701" y="29521"/>
                    <a:pt x="12810" y="29526"/>
                    <a:pt x="12919" y="29538"/>
                  </a:cubicBezTo>
                  <a:cubicBezTo>
                    <a:pt x="13676" y="29623"/>
                    <a:pt x="14447" y="29988"/>
                    <a:pt x="14847" y="30665"/>
                  </a:cubicBezTo>
                  <a:cubicBezTo>
                    <a:pt x="15290" y="31419"/>
                    <a:pt x="15148" y="32150"/>
                    <a:pt x="15204" y="32957"/>
                  </a:cubicBezTo>
                  <a:cubicBezTo>
                    <a:pt x="15257" y="33701"/>
                    <a:pt x="15905" y="34372"/>
                    <a:pt x="16533" y="34657"/>
                  </a:cubicBezTo>
                  <a:cubicBezTo>
                    <a:pt x="16823" y="34788"/>
                    <a:pt x="17083" y="34839"/>
                    <a:pt x="17332" y="34839"/>
                  </a:cubicBezTo>
                  <a:cubicBezTo>
                    <a:pt x="17796" y="34839"/>
                    <a:pt x="18224" y="34664"/>
                    <a:pt x="18736" y="34511"/>
                  </a:cubicBezTo>
                  <a:cubicBezTo>
                    <a:pt x="19400" y="34313"/>
                    <a:pt x="20088" y="34484"/>
                    <a:pt x="20495" y="33715"/>
                  </a:cubicBezTo>
                  <a:lnTo>
                    <a:pt x="20498" y="33711"/>
                  </a:lnTo>
                  <a:cubicBezTo>
                    <a:pt x="20541" y="33678"/>
                    <a:pt x="20981" y="33579"/>
                    <a:pt x="21063" y="33496"/>
                  </a:cubicBezTo>
                  <a:cubicBezTo>
                    <a:pt x="21232" y="33330"/>
                    <a:pt x="21295" y="33080"/>
                    <a:pt x="21344" y="32848"/>
                  </a:cubicBezTo>
                  <a:cubicBezTo>
                    <a:pt x="21517" y="32100"/>
                    <a:pt x="21424" y="31621"/>
                    <a:pt x="20776" y="31195"/>
                  </a:cubicBezTo>
                  <a:cubicBezTo>
                    <a:pt x="20561" y="31056"/>
                    <a:pt x="20326" y="30957"/>
                    <a:pt x="20111" y="30824"/>
                  </a:cubicBezTo>
                  <a:cubicBezTo>
                    <a:pt x="19896" y="30692"/>
                    <a:pt x="19691" y="30513"/>
                    <a:pt x="19595" y="30272"/>
                  </a:cubicBezTo>
                  <a:cubicBezTo>
                    <a:pt x="19467" y="29948"/>
                    <a:pt x="19665" y="29584"/>
                    <a:pt x="19737" y="29266"/>
                  </a:cubicBezTo>
                  <a:cubicBezTo>
                    <a:pt x="19986" y="28212"/>
                    <a:pt x="19860" y="27362"/>
                    <a:pt x="19827" y="26327"/>
                  </a:cubicBezTo>
                  <a:cubicBezTo>
                    <a:pt x="19790" y="25057"/>
                    <a:pt x="19850" y="23784"/>
                    <a:pt x="19807" y="22511"/>
                  </a:cubicBezTo>
                  <a:cubicBezTo>
                    <a:pt x="19725" y="20051"/>
                    <a:pt x="19513" y="17594"/>
                    <a:pt x="19172" y="15157"/>
                  </a:cubicBezTo>
                  <a:cubicBezTo>
                    <a:pt x="18911" y="13295"/>
                    <a:pt x="18574" y="11443"/>
                    <a:pt x="18164" y="9608"/>
                  </a:cubicBezTo>
                  <a:cubicBezTo>
                    <a:pt x="18147" y="9542"/>
                    <a:pt x="18134" y="9470"/>
                    <a:pt x="18114" y="9400"/>
                  </a:cubicBezTo>
                  <a:cubicBezTo>
                    <a:pt x="17698" y="7555"/>
                    <a:pt x="17297" y="5690"/>
                    <a:pt x="16411" y="4017"/>
                  </a:cubicBezTo>
                  <a:cubicBezTo>
                    <a:pt x="15746" y="2759"/>
                    <a:pt x="14212" y="1794"/>
                    <a:pt x="13005" y="1152"/>
                  </a:cubicBezTo>
                  <a:cubicBezTo>
                    <a:pt x="12436" y="852"/>
                    <a:pt x="11845" y="604"/>
                    <a:pt x="11239" y="415"/>
                  </a:cubicBezTo>
                  <a:cubicBezTo>
                    <a:pt x="10367" y="144"/>
                    <a:pt x="9472" y="0"/>
                    <a:pt x="8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46;p20">
              <a:extLst>
                <a:ext uri="{FF2B5EF4-FFF2-40B4-BE49-F238E27FC236}">
                  <a16:creationId xmlns:a16="http://schemas.microsoft.com/office/drawing/2014/main" id="{2AF922D6-28BE-4343-A422-645731CA1C86}"/>
                </a:ext>
              </a:extLst>
            </p:cNvPr>
            <p:cNvSpPr/>
            <p:nvPr/>
          </p:nvSpPr>
          <p:spPr>
            <a:xfrm flipH="1">
              <a:off x="7566549" y="2691315"/>
              <a:ext cx="439492" cy="1333413"/>
            </a:xfrm>
            <a:custGeom>
              <a:avLst/>
              <a:gdLst/>
              <a:ahLst/>
              <a:cxnLst/>
              <a:rect l="l" t="t" r="r" b="b"/>
              <a:pathLst>
                <a:path w="6826" h="20710" extrusionOk="0">
                  <a:moveTo>
                    <a:pt x="1238" y="7212"/>
                  </a:moveTo>
                  <a:cubicBezTo>
                    <a:pt x="1274" y="7212"/>
                    <a:pt x="1310" y="7225"/>
                    <a:pt x="1350" y="7258"/>
                  </a:cubicBezTo>
                  <a:cubicBezTo>
                    <a:pt x="1396" y="7294"/>
                    <a:pt x="1426" y="7348"/>
                    <a:pt x="1453" y="7397"/>
                  </a:cubicBezTo>
                  <a:cubicBezTo>
                    <a:pt x="1545" y="7582"/>
                    <a:pt x="1592" y="7794"/>
                    <a:pt x="1581" y="8002"/>
                  </a:cubicBezTo>
                  <a:cubicBezTo>
                    <a:pt x="1581" y="8042"/>
                    <a:pt x="1575" y="8088"/>
                    <a:pt x="1545" y="8111"/>
                  </a:cubicBezTo>
                  <a:cubicBezTo>
                    <a:pt x="1532" y="8125"/>
                    <a:pt x="1515" y="8131"/>
                    <a:pt x="1496" y="8131"/>
                  </a:cubicBezTo>
                  <a:cubicBezTo>
                    <a:pt x="1479" y="8131"/>
                    <a:pt x="1459" y="8125"/>
                    <a:pt x="1442" y="8115"/>
                  </a:cubicBezTo>
                  <a:cubicBezTo>
                    <a:pt x="1413" y="8098"/>
                    <a:pt x="1386" y="8068"/>
                    <a:pt x="1366" y="8036"/>
                  </a:cubicBezTo>
                  <a:cubicBezTo>
                    <a:pt x="1241" y="7857"/>
                    <a:pt x="1155" y="7645"/>
                    <a:pt x="1115" y="7427"/>
                  </a:cubicBezTo>
                  <a:cubicBezTo>
                    <a:pt x="1096" y="7311"/>
                    <a:pt x="1151" y="7212"/>
                    <a:pt x="1238" y="7212"/>
                  </a:cubicBezTo>
                  <a:close/>
                  <a:moveTo>
                    <a:pt x="2828" y="9698"/>
                  </a:moveTo>
                  <a:cubicBezTo>
                    <a:pt x="2871" y="9698"/>
                    <a:pt x="2914" y="9725"/>
                    <a:pt x="2954" y="9788"/>
                  </a:cubicBezTo>
                  <a:cubicBezTo>
                    <a:pt x="2987" y="9834"/>
                    <a:pt x="3000" y="9893"/>
                    <a:pt x="3010" y="9950"/>
                  </a:cubicBezTo>
                  <a:cubicBezTo>
                    <a:pt x="3043" y="10155"/>
                    <a:pt x="3027" y="10373"/>
                    <a:pt x="2957" y="10568"/>
                  </a:cubicBezTo>
                  <a:cubicBezTo>
                    <a:pt x="2947" y="10608"/>
                    <a:pt x="2927" y="10647"/>
                    <a:pt x="2891" y="10661"/>
                  </a:cubicBezTo>
                  <a:cubicBezTo>
                    <a:pt x="2884" y="10664"/>
                    <a:pt x="2874" y="10667"/>
                    <a:pt x="2865" y="10667"/>
                  </a:cubicBezTo>
                  <a:cubicBezTo>
                    <a:pt x="2838" y="10667"/>
                    <a:pt x="2811" y="10651"/>
                    <a:pt x="2792" y="10631"/>
                  </a:cubicBezTo>
                  <a:cubicBezTo>
                    <a:pt x="2769" y="10605"/>
                    <a:pt x="2755" y="10568"/>
                    <a:pt x="2742" y="10532"/>
                  </a:cubicBezTo>
                  <a:cubicBezTo>
                    <a:pt x="2676" y="10320"/>
                    <a:pt x="2653" y="10092"/>
                    <a:pt x="2683" y="9870"/>
                  </a:cubicBezTo>
                  <a:cubicBezTo>
                    <a:pt x="2696" y="9771"/>
                    <a:pt x="2758" y="9698"/>
                    <a:pt x="2828" y="9698"/>
                  </a:cubicBezTo>
                  <a:close/>
                  <a:moveTo>
                    <a:pt x="4008" y="0"/>
                  </a:moveTo>
                  <a:cubicBezTo>
                    <a:pt x="3380" y="417"/>
                    <a:pt x="2808" y="919"/>
                    <a:pt x="2306" y="1488"/>
                  </a:cubicBezTo>
                  <a:cubicBezTo>
                    <a:pt x="2326" y="1501"/>
                    <a:pt x="2346" y="1511"/>
                    <a:pt x="2365" y="1521"/>
                  </a:cubicBezTo>
                  <a:cubicBezTo>
                    <a:pt x="2372" y="1753"/>
                    <a:pt x="2365" y="1974"/>
                    <a:pt x="2346" y="2183"/>
                  </a:cubicBezTo>
                  <a:cubicBezTo>
                    <a:pt x="2223" y="3677"/>
                    <a:pt x="1502" y="4570"/>
                    <a:pt x="778" y="5112"/>
                  </a:cubicBezTo>
                  <a:cubicBezTo>
                    <a:pt x="963" y="5182"/>
                    <a:pt x="1148" y="5211"/>
                    <a:pt x="1330" y="5211"/>
                  </a:cubicBezTo>
                  <a:cubicBezTo>
                    <a:pt x="2011" y="5211"/>
                    <a:pt x="2623" y="4778"/>
                    <a:pt x="2987" y="4335"/>
                  </a:cubicBezTo>
                  <a:lnTo>
                    <a:pt x="2987" y="4335"/>
                  </a:lnTo>
                  <a:cubicBezTo>
                    <a:pt x="2822" y="4752"/>
                    <a:pt x="2564" y="5145"/>
                    <a:pt x="2236" y="5437"/>
                  </a:cubicBezTo>
                  <a:cubicBezTo>
                    <a:pt x="1969" y="5678"/>
                    <a:pt x="1654" y="5849"/>
                    <a:pt x="1304" y="5909"/>
                  </a:cubicBezTo>
                  <a:cubicBezTo>
                    <a:pt x="1204" y="5925"/>
                    <a:pt x="1108" y="5936"/>
                    <a:pt x="1009" y="5936"/>
                  </a:cubicBezTo>
                  <a:cubicBezTo>
                    <a:pt x="735" y="5936"/>
                    <a:pt x="461" y="5869"/>
                    <a:pt x="203" y="5757"/>
                  </a:cubicBezTo>
                  <a:cubicBezTo>
                    <a:pt x="169" y="5925"/>
                    <a:pt x="143" y="6094"/>
                    <a:pt x="119" y="6266"/>
                  </a:cubicBezTo>
                  <a:cubicBezTo>
                    <a:pt x="37" y="6885"/>
                    <a:pt x="0" y="7513"/>
                    <a:pt x="0" y="8148"/>
                  </a:cubicBezTo>
                  <a:cubicBezTo>
                    <a:pt x="0" y="9897"/>
                    <a:pt x="272" y="11686"/>
                    <a:pt x="563" y="13369"/>
                  </a:cubicBezTo>
                  <a:cubicBezTo>
                    <a:pt x="576" y="13458"/>
                    <a:pt x="592" y="13544"/>
                    <a:pt x="609" y="13631"/>
                  </a:cubicBezTo>
                  <a:cubicBezTo>
                    <a:pt x="996" y="12754"/>
                    <a:pt x="1723" y="12106"/>
                    <a:pt x="2742" y="12106"/>
                  </a:cubicBezTo>
                  <a:cubicBezTo>
                    <a:pt x="2877" y="12106"/>
                    <a:pt x="3020" y="12119"/>
                    <a:pt x="3165" y="12143"/>
                  </a:cubicBezTo>
                  <a:cubicBezTo>
                    <a:pt x="3880" y="12262"/>
                    <a:pt x="4518" y="12701"/>
                    <a:pt x="4968" y="13293"/>
                  </a:cubicBezTo>
                  <a:cubicBezTo>
                    <a:pt x="4707" y="12185"/>
                    <a:pt x="4484" y="11021"/>
                    <a:pt x="4353" y="9797"/>
                  </a:cubicBezTo>
                  <a:cubicBezTo>
                    <a:pt x="4084" y="9655"/>
                    <a:pt x="3896" y="9440"/>
                    <a:pt x="3837" y="9170"/>
                  </a:cubicBezTo>
                  <a:cubicBezTo>
                    <a:pt x="3761" y="8819"/>
                    <a:pt x="3919" y="8452"/>
                    <a:pt x="4234" y="8161"/>
                  </a:cubicBezTo>
                  <a:cubicBezTo>
                    <a:pt x="4223" y="7906"/>
                    <a:pt x="4217" y="7652"/>
                    <a:pt x="4217" y="7394"/>
                  </a:cubicBezTo>
                  <a:cubicBezTo>
                    <a:pt x="4217" y="5516"/>
                    <a:pt x="4469" y="4051"/>
                    <a:pt x="4845" y="2910"/>
                  </a:cubicBezTo>
                  <a:cubicBezTo>
                    <a:pt x="4835" y="2903"/>
                    <a:pt x="4829" y="2897"/>
                    <a:pt x="4819" y="2887"/>
                  </a:cubicBezTo>
                  <a:cubicBezTo>
                    <a:pt x="4795" y="2860"/>
                    <a:pt x="4782" y="2824"/>
                    <a:pt x="4769" y="2787"/>
                  </a:cubicBezTo>
                  <a:cubicBezTo>
                    <a:pt x="4703" y="2576"/>
                    <a:pt x="4680" y="2348"/>
                    <a:pt x="4710" y="2126"/>
                  </a:cubicBezTo>
                  <a:cubicBezTo>
                    <a:pt x="4722" y="2027"/>
                    <a:pt x="4786" y="1954"/>
                    <a:pt x="4855" y="1954"/>
                  </a:cubicBezTo>
                  <a:cubicBezTo>
                    <a:pt x="4898" y="1954"/>
                    <a:pt x="4941" y="1980"/>
                    <a:pt x="4980" y="2044"/>
                  </a:cubicBezTo>
                  <a:cubicBezTo>
                    <a:pt x="5014" y="2090"/>
                    <a:pt x="5027" y="2149"/>
                    <a:pt x="5037" y="2206"/>
                  </a:cubicBezTo>
                  <a:cubicBezTo>
                    <a:pt x="5044" y="2252"/>
                    <a:pt x="5050" y="2302"/>
                    <a:pt x="5050" y="2348"/>
                  </a:cubicBezTo>
                  <a:cubicBezTo>
                    <a:pt x="5235" y="1895"/>
                    <a:pt x="5437" y="1501"/>
                    <a:pt x="5645" y="1161"/>
                  </a:cubicBezTo>
                  <a:cubicBezTo>
                    <a:pt x="5315" y="1151"/>
                    <a:pt x="4980" y="1104"/>
                    <a:pt x="4693" y="933"/>
                  </a:cubicBezTo>
                  <a:cubicBezTo>
                    <a:pt x="4356" y="730"/>
                    <a:pt x="4134" y="390"/>
                    <a:pt x="4008" y="0"/>
                  </a:cubicBezTo>
                  <a:close/>
                  <a:moveTo>
                    <a:pt x="5754" y="16180"/>
                  </a:moveTo>
                  <a:cubicBezTo>
                    <a:pt x="5745" y="16384"/>
                    <a:pt x="5725" y="16593"/>
                    <a:pt x="5695" y="16795"/>
                  </a:cubicBezTo>
                  <a:cubicBezTo>
                    <a:pt x="5642" y="17149"/>
                    <a:pt x="5556" y="17509"/>
                    <a:pt x="5351" y="17797"/>
                  </a:cubicBezTo>
                  <a:cubicBezTo>
                    <a:pt x="5262" y="17923"/>
                    <a:pt x="5153" y="18028"/>
                    <a:pt x="5034" y="18121"/>
                  </a:cubicBezTo>
                  <a:cubicBezTo>
                    <a:pt x="5027" y="18306"/>
                    <a:pt x="5030" y="18495"/>
                    <a:pt x="5044" y="18683"/>
                  </a:cubicBezTo>
                  <a:cubicBezTo>
                    <a:pt x="5096" y="19365"/>
                    <a:pt x="5401" y="20462"/>
                    <a:pt x="6099" y="20710"/>
                  </a:cubicBezTo>
                  <a:cubicBezTo>
                    <a:pt x="6284" y="20349"/>
                    <a:pt x="6488" y="20022"/>
                    <a:pt x="6826" y="19814"/>
                  </a:cubicBezTo>
                  <a:cubicBezTo>
                    <a:pt x="6535" y="18686"/>
                    <a:pt x="6145" y="17476"/>
                    <a:pt x="5754" y="1618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47;p20">
              <a:extLst>
                <a:ext uri="{FF2B5EF4-FFF2-40B4-BE49-F238E27FC236}">
                  <a16:creationId xmlns:a16="http://schemas.microsoft.com/office/drawing/2014/main" id="{5940414F-EA70-4475-8BCA-C2402D54CD6A}"/>
                </a:ext>
              </a:extLst>
            </p:cNvPr>
            <p:cNvSpPr/>
            <p:nvPr/>
          </p:nvSpPr>
          <p:spPr>
            <a:xfrm flipH="1">
              <a:off x="6812212" y="4118418"/>
              <a:ext cx="1063061" cy="846341"/>
            </a:xfrm>
            <a:custGeom>
              <a:avLst/>
              <a:gdLst/>
              <a:ahLst/>
              <a:cxnLst/>
              <a:rect l="l" t="t" r="r" b="b"/>
              <a:pathLst>
                <a:path w="16511" h="13145" extrusionOk="0">
                  <a:moveTo>
                    <a:pt x="2645" y="2364"/>
                  </a:moveTo>
                  <a:cubicBezTo>
                    <a:pt x="2688" y="2364"/>
                    <a:pt x="2731" y="2387"/>
                    <a:pt x="2771" y="2450"/>
                  </a:cubicBezTo>
                  <a:cubicBezTo>
                    <a:pt x="2804" y="2500"/>
                    <a:pt x="2818" y="2556"/>
                    <a:pt x="2827" y="2616"/>
                  </a:cubicBezTo>
                  <a:cubicBezTo>
                    <a:pt x="2861" y="2821"/>
                    <a:pt x="2844" y="3036"/>
                    <a:pt x="2778" y="3234"/>
                  </a:cubicBezTo>
                  <a:cubicBezTo>
                    <a:pt x="2764" y="3271"/>
                    <a:pt x="2745" y="3310"/>
                    <a:pt x="2708" y="3326"/>
                  </a:cubicBezTo>
                  <a:cubicBezTo>
                    <a:pt x="2702" y="3330"/>
                    <a:pt x="2691" y="3330"/>
                    <a:pt x="2682" y="3330"/>
                  </a:cubicBezTo>
                  <a:cubicBezTo>
                    <a:pt x="2656" y="3330"/>
                    <a:pt x="2629" y="3317"/>
                    <a:pt x="2609" y="3297"/>
                  </a:cubicBezTo>
                  <a:cubicBezTo>
                    <a:pt x="2586" y="3267"/>
                    <a:pt x="2572" y="3231"/>
                    <a:pt x="2560" y="3195"/>
                  </a:cubicBezTo>
                  <a:cubicBezTo>
                    <a:pt x="2493" y="2986"/>
                    <a:pt x="2470" y="2755"/>
                    <a:pt x="2500" y="2537"/>
                  </a:cubicBezTo>
                  <a:cubicBezTo>
                    <a:pt x="2513" y="2437"/>
                    <a:pt x="2576" y="2364"/>
                    <a:pt x="2645" y="2364"/>
                  </a:cubicBezTo>
                  <a:close/>
                  <a:moveTo>
                    <a:pt x="3393" y="5985"/>
                  </a:moveTo>
                  <a:cubicBezTo>
                    <a:pt x="3436" y="5985"/>
                    <a:pt x="3479" y="6012"/>
                    <a:pt x="3518" y="6071"/>
                  </a:cubicBezTo>
                  <a:cubicBezTo>
                    <a:pt x="3552" y="6121"/>
                    <a:pt x="3564" y="6180"/>
                    <a:pt x="3575" y="6236"/>
                  </a:cubicBezTo>
                  <a:cubicBezTo>
                    <a:pt x="3608" y="6441"/>
                    <a:pt x="3591" y="6656"/>
                    <a:pt x="3522" y="6855"/>
                  </a:cubicBezTo>
                  <a:cubicBezTo>
                    <a:pt x="3509" y="6891"/>
                    <a:pt x="3492" y="6934"/>
                    <a:pt x="3456" y="6948"/>
                  </a:cubicBezTo>
                  <a:cubicBezTo>
                    <a:pt x="3445" y="6951"/>
                    <a:pt x="3439" y="6951"/>
                    <a:pt x="3430" y="6951"/>
                  </a:cubicBezTo>
                  <a:cubicBezTo>
                    <a:pt x="3403" y="6951"/>
                    <a:pt x="3376" y="6937"/>
                    <a:pt x="3357" y="6917"/>
                  </a:cubicBezTo>
                  <a:cubicBezTo>
                    <a:pt x="3334" y="6891"/>
                    <a:pt x="3320" y="6855"/>
                    <a:pt x="3307" y="6818"/>
                  </a:cubicBezTo>
                  <a:cubicBezTo>
                    <a:pt x="3241" y="6607"/>
                    <a:pt x="3218" y="6379"/>
                    <a:pt x="3247" y="6157"/>
                  </a:cubicBezTo>
                  <a:cubicBezTo>
                    <a:pt x="3261" y="6058"/>
                    <a:pt x="3320" y="5985"/>
                    <a:pt x="3393" y="5985"/>
                  </a:cubicBezTo>
                  <a:close/>
                  <a:moveTo>
                    <a:pt x="380" y="0"/>
                  </a:moveTo>
                  <a:cubicBezTo>
                    <a:pt x="430" y="330"/>
                    <a:pt x="480" y="658"/>
                    <a:pt x="533" y="985"/>
                  </a:cubicBezTo>
                  <a:cubicBezTo>
                    <a:pt x="774" y="2526"/>
                    <a:pt x="976" y="4071"/>
                    <a:pt x="1131" y="5621"/>
                  </a:cubicBezTo>
                  <a:cubicBezTo>
                    <a:pt x="1194" y="6250"/>
                    <a:pt x="1287" y="6908"/>
                    <a:pt x="1287" y="7552"/>
                  </a:cubicBezTo>
                  <a:cubicBezTo>
                    <a:pt x="1287" y="7920"/>
                    <a:pt x="1257" y="8283"/>
                    <a:pt x="1174" y="8637"/>
                  </a:cubicBezTo>
                  <a:cubicBezTo>
                    <a:pt x="996" y="9411"/>
                    <a:pt x="0" y="10377"/>
                    <a:pt x="0" y="11137"/>
                  </a:cubicBezTo>
                  <a:cubicBezTo>
                    <a:pt x="0" y="11514"/>
                    <a:pt x="242" y="11838"/>
                    <a:pt x="946" y="12063"/>
                  </a:cubicBezTo>
                  <a:cubicBezTo>
                    <a:pt x="956" y="12066"/>
                    <a:pt x="1234" y="12592"/>
                    <a:pt x="1307" y="12662"/>
                  </a:cubicBezTo>
                  <a:cubicBezTo>
                    <a:pt x="1551" y="12900"/>
                    <a:pt x="1928" y="13144"/>
                    <a:pt x="2275" y="13144"/>
                  </a:cubicBezTo>
                  <a:lnTo>
                    <a:pt x="2295" y="13144"/>
                  </a:lnTo>
                  <a:cubicBezTo>
                    <a:pt x="2391" y="13141"/>
                    <a:pt x="3122" y="12787"/>
                    <a:pt x="3122" y="12605"/>
                  </a:cubicBezTo>
                  <a:cubicBezTo>
                    <a:pt x="3122" y="12585"/>
                    <a:pt x="3112" y="12569"/>
                    <a:pt x="3092" y="12552"/>
                  </a:cubicBezTo>
                  <a:lnTo>
                    <a:pt x="3092" y="12552"/>
                  </a:lnTo>
                  <a:cubicBezTo>
                    <a:pt x="3413" y="12794"/>
                    <a:pt x="3747" y="12909"/>
                    <a:pt x="4064" y="12909"/>
                  </a:cubicBezTo>
                  <a:cubicBezTo>
                    <a:pt x="4600" y="12909"/>
                    <a:pt x="5089" y="12579"/>
                    <a:pt x="5397" y="11964"/>
                  </a:cubicBezTo>
                  <a:cubicBezTo>
                    <a:pt x="5817" y="11128"/>
                    <a:pt x="5803" y="10142"/>
                    <a:pt x="5853" y="9199"/>
                  </a:cubicBezTo>
                  <a:cubicBezTo>
                    <a:pt x="5913" y="8062"/>
                    <a:pt x="5655" y="7123"/>
                    <a:pt x="6763" y="6441"/>
                  </a:cubicBezTo>
                  <a:cubicBezTo>
                    <a:pt x="7113" y="6227"/>
                    <a:pt x="7427" y="6180"/>
                    <a:pt x="7751" y="6180"/>
                  </a:cubicBezTo>
                  <a:cubicBezTo>
                    <a:pt x="7996" y="6180"/>
                    <a:pt x="8244" y="6207"/>
                    <a:pt x="8521" y="6213"/>
                  </a:cubicBezTo>
                  <a:lnTo>
                    <a:pt x="8601" y="6213"/>
                  </a:lnTo>
                  <a:cubicBezTo>
                    <a:pt x="8895" y="6213"/>
                    <a:pt x="9190" y="6174"/>
                    <a:pt x="9484" y="6137"/>
                  </a:cubicBezTo>
                  <a:cubicBezTo>
                    <a:pt x="9775" y="6101"/>
                    <a:pt x="10069" y="6061"/>
                    <a:pt x="10367" y="6061"/>
                  </a:cubicBezTo>
                  <a:cubicBezTo>
                    <a:pt x="10476" y="6061"/>
                    <a:pt x="10585" y="6068"/>
                    <a:pt x="10694" y="6078"/>
                  </a:cubicBezTo>
                  <a:cubicBezTo>
                    <a:pt x="11451" y="6163"/>
                    <a:pt x="12222" y="6528"/>
                    <a:pt x="12622" y="7205"/>
                  </a:cubicBezTo>
                  <a:cubicBezTo>
                    <a:pt x="13065" y="7959"/>
                    <a:pt x="12923" y="8690"/>
                    <a:pt x="12979" y="9497"/>
                  </a:cubicBezTo>
                  <a:cubicBezTo>
                    <a:pt x="13032" y="10241"/>
                    <a:pt x="13680" y="10912"/>
                    <a:pt x="14308" y="11197"/>
                  </a:cubicBezTo>
                  <a:cubicBezTo>
                    <a:pt x="14596" y="11329"/>
                    <a:pt x="14858" y="11378"/>
                    <a:pt x="15105" y="11378"/>
                  </a:cubicBezTo>
                  <a:cubicBezTo>
                    <a:pt x="15572" y="11378"/>
                    <a:pt x="15998" y="11203"/>
                    <a:pt x="16511" y="11051"/>
                  </a:cubicBezTo>
                  <a:lnTo>
                    <a:pt x="16511" y="11051"/>
                  </a:lnTo>
                  <a:cubicBezTo>
                    <a:pt x="16425" y="11071"/>
                    <a:pt x="16335" y="11081"/>
                    <a:pt x="16246" y="11081"/>
                  </a:cubicBezTo>
                  <a:cubicBezTo>
                    <a:pt x="15148" y="11081"/>
                    <a:pt x="14163" y="9663"/>
                    <a:pt x="14943" y="8445"/>
                  </a:cubicBezTo>
                  <a:cubicBezTo>
                    <a:pt x="15684" y="7288"/>
                    <a:pt x="14474" y="3787"/>
                    <a:pt x="12973" y="3787"/>
                  </a:cubicBezTo>
                  <a:cubicBezTo>
                    <a:pt x="12767" y="3787"/>
                    <a:pt x="12552" y="3856"/>
                    <a:pt x="12338" y="4005"/>
                  </a:cubicBezTo>
                  <a:cubicBezTo>
                    <a:pt x="11597" y="4524"/>
                    <a:pt x="10092" y="4924"/>
                    <a:pt x="8651" y="4924"/>
                  </a:cubicBezTo>
                  <a:cubicBezTo>
                    <a:pt x="6809" y="4924"/>
                    <a:pt x="5066" y="4269"/>
                    <a:pt x="5139" y="2361"/>
                  </a:cubicBezTo>
                  <a:lnTo>
                    <a:pt x="5139" y="2361"/>
                  </a:lnTo>
                  <a:cubicBezTo>
                    <a:pt x="5112" y="2364"/>
                    <a:pt x="5086" y="2364"/>
                    <a:pt x="5060" y="2364"/>
                  </a:cubicBezTo>
                  <a:cubicBezTo>
                    <a:pt x="4210" y="2364"/>
                    <a:pt x="3334" y="2103"/>
                    <a:pt x="2616" y="1736"/>
                  </a:cubicBezTo>
                  <a:cubicBezTo>
                    <a:pt x="1776" y="1310"/>
                    <a:pt x="1012" y="718"/>
                    <a:pt x="38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48;p20">
              <a:extLst>
                <a:ext uri="{FF2B5EF4-FFF2-40B4-BE49-F238E27FC236}">
                  <a16:creationId xmlns:a16="http://schemas.microsoft.com/office/drawing/2014/main" id="{C11987A2-A72F-48CC-94A3-946753938434}"/>
                </a:ext>
              </a:extLst>
            </p:cNvPr>
            <p:cNvSpPr/>
            <p:nvPr/>
          </p:nvSpPr>
          <p:spPr>
            <a:xfrm flipH="1">
              <a:off x="6867126" y="3182319"/>
              <a:ext cx="727808" cy="590604"/>
            </a:xfrm>
            <a:custGeom>
              <a:avLst/>
              <a:gdLst/>
              <a:ahLst/>
              <a:cxnLst/>
              <a:rect l="l" t="t" r="r" b="b"/>
              <a:pathLst>
                <a:path w="11304" h="9173" extrusionOk="0">
                  <a:moveTo>
                    <a:pt x="9320" y="1"/>
                  </a:moveTo>
                  <a:cubicBezTo>
                    <a:pt x="8768" y="1"/>
                    <a:pt x="8224" y="261"/>
                    <a:pt x="7699" y="476"/>
                  </a:cubicBezTo>
                  <a:cubicBezTo>
                    <a:pt x="7448" y="575"/>
                    <a:pt x="7193" y="668"/>
                    <a:pt x="6936" y="747"/>
                  </a:cubicBezTo>
                  <a:cubicBezTo>
                    <a:pt x="6886" y="763"/>
                    <a:pt x="6840" y="776"/>
                    <a:pt x="6793" y="790"/>
                  </a:cubicBezTo>
                  <a:cubicBezTo>
                    <a:pt x="6777" y="796"/>
                    <a:pt x="6763" y="799"/>
                    <a:pt x="6747" y="806"/>
                  </a:cubicBezTo>
                  <a:cubicBezTo>
                    <a:pt x="6740" y="806"/>
                    <a:pt x="6730" y="810"/>
                    <a:pt x="6720" y="813"/>
                  </a:cubicBezTo>
                  <a:cubicBezTo>
                    <a:pt x="5930" y="1037"/>
                    <a:pt x="5110" y="1167"/>
                    <a:pt x="4286" y="1190"/>
                  </a:cubicBezTo>
                  <a:cubicBezTo>
                    <a:pt x="4270" y="1193"/>
                    <a:pt x="4254" y="1193"/>
                    <a:pt x="4237" y="1193"/>
                  </a:cubicBezTo>
                  <a:lnTo>
                    <a:pt x="4207" y="1193"/>
                  </a:lnTo>
                  <a:cubicBezTo>
                    <a:pt x="4115" y="1193"/>
                    <a:pt x="3883" y="1150"/>
                    <a:pt x="3579" y="1107"/>
                  </a:cubicBezTo>
                  <a:cubicBezTo>
                    <a:pt x="3279" y="1064"/>
                    <a:pt x="2904" y="1019"/>
                    <a:pt x="2511" y="1019"/>
                  </a:cubicBezTo>
                  <a:cubicBezTo>
                    <a:pt x="2186" y="1019"/>
                    <a:pt x="1848" y="1050"/>
                    <a:pt x="1532" y="1137"/>
                  </a:cubicBezTo>
                  <a:cubicBezTo>
                    <a:pt x="772" y="1338"/>
                    <a:pt x="127" y="1861"/>
                    <a:pt x="44" y="3038"/>
                  </a:cubicBezTo>
                  <a:cubicBezTo>
                    <a:pt x="1" y="3676"/>
                    <a:pt x="349" y="4609"/>
                    <a:pt x="590" y="5164"/>
                  </a:cubicBezTo>
                  <a:cubicBezTo>
                    <a:pt x="861" y="5773"/>
                    <a:pt x="1221" y="6342"/>
                    <a:pt x="1644" y="6851"/>
                  </a:cubicBezTo>
                  <a:cubicBezTo>
                    <a:pt x="2131" y="7426"/>
                    <a:pt x="2706" y="7919"/>
                    <a:pt x="3348" y="8296"/>
                  </a:cubicBezTo>
                  <a:cubicBezTo>
                    <a:pt x="4224" y="8801"/>
                    <a:pt x="5056" y="9173"/>
                    <a:pt x="5960" y="9173"/>
                  </a:cubicBezTo>
                  <a:cubicBezTo>
                    <a:pt x="6352" y="9173"/>
                    <a:pt x="6758" y="9103"/>
                    <a:pt x="7186" y="8944"/>
                  </a:cubicBezTo>
                  <a:cubicBezTo>
                    <a:pt x="8262" y="8551"/>
                    <a:pt x="9174" y="7886"/>
                    <a:pt x="9862" y="7036"/>
                  </a:cubicBezTo>
                  <a:cubicBezTo>
                    <a:pt x="10781" y="5909"/>
                    <a:pt x="11304" y="4453"/>
                    <a:pt x="11293" y="2863"/>
                  </a:cubicBezTo>
                  <a:cubicBezTo>
                    <a:pt x="11290" y="2261"/>
                    <a:pt x="11204" y="1643"/>
                    <a:pt x="10933" y="1107"/>
                  </a:cubicBezTo>
                  <a:cubicBezTo>
                    <a:pt x="10705" y="654"/>
                    <a:pt x="10321" y="271"/>
                    <a:pt x="9865" y="99"/>
                  </a:cubicBezTo>
                  <a:cubicBezTo>
                    <a:pt x="9819" y="82"/>
                    <a:pt x="9770" y="65"/>
                    <a:pt x="9720" y="53"/>
                  </a:cubicBezTo>
                  <a:cubicBezTo>
                    <a:pt x="9683" y="42"/>
                    <a:pt x="9643" y="33"/>
                    <a:pt x="9607" y="26"/>
                  </a:cubicBezTo>
                  <a:cubicBezTo>
                    <a:pt x="9511" y="8"/>
                    <a:pt x="9416" y="1"/>
                    <a:pt x="9320" y="1"/>
                  </a:cubicBezTo>
                  <a:close/>
                </a:path>
              </a:pathLst>
            </a:custGeom>
            <a:solidFill>
              <a:srgbClr val="AF21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49;p20">
              <a:extLst>
                <a:ext uri="{FF2B5EF4-FFF2-40B4-BE49-F238E27FC236}">
                  <a16:creationId xmlns:a16="http://schemas.microsoft.com/office/drawing/2014/main" id="{9889A5CA-D900-4036-929C-1DCDDABAD14C}"/>
                </a:ext>
              </a:extLst>
            </p:cNvPr>
            <p:cNvSpPr/>
            <p:nvPr/>
          </p:nvSpPr>
          <p:spPr>
            <a:xfrm flipH="1">
              <a:off x="7014050" y="3327443"/>
              <a:ext cx="433311" cy="351606"/>
            </a:xfrm>
            <a:custGeom>
              <a:avLst/>
              <a:gdLst/>
              <a:ahLst/>
              <a:cxnLst/>
              <a:rect l="l" t="t" r="r" b="b"/>
              <a:pathLst>
                <a:path w="6730" h="5461" extrusionOk="0">
                  <a:moveTo>
                    <a:pt x="4868" y="1"/>
                  </a:moveTo>
                  <a:cubicBezTo>
                    <a:pt x="4571" y="784"/>
                    <a:pt x="4045" y="1009"/>
                    <a:pt x="3536" y="1009"/>
                  </a:cubicBezTo>
                  <a:cubicBezTo>
                    <a:pt x="2838" y="1009"/>
                    <a:pt x="2173" y="583"/>
                    <a:pt x="2173" y="583"/>
                  </a:cubicBezTo>
                  <a:lnTo>
                    <a:pt x="2167" y="556"/>
                  </a:lnTo>
                  <a:cubicBezTo>
                    <a:pt x="2140" y="619"/>
                    <a:pt x="2107" y="682"/>
                    <a:pt x="2057" y="731"/>
                  </a:cubicBezTo>
                  <a:cubicBezTo>
                    <a:pt x="1932" y="863"/>
                    <a:pt x="1747" y="906"/>
                    <a:pt x="1571" y="929"/>
                  </a:cubicBezTo>
                  <a:cubicBezTo>
                    <a:pt x="1475" y="940"/>
                    <a:pt x="1379" y="946"/>
                    <a:pt x="1283" y="946"/>
                  </a:cubicBezTo>
                  <a:cubicBezTo>
                    <a:pt x="1244" y="946"/>
                    <a:pt x="1201" y="943"/>
                    <a:pt x="1161" y="943"/>
                  </a:cubicBezTo>
                  <a:cubicBezTo>
                    <a:pt x="900" y="1251"/>
                    <a:pt x="695" y="1614"/>
                    <a:pt x="569" y="2031"/>
                  </a:cubicBezTo>
                  <a:cubicBezTo>
                    <a:pt x="1" y="3922"/>
                    <a:pt x="1290" y="4891"/>
                    <a:pt x="1290" y="4891"/>
                  </a:cubicBezTo>
                  <a:cubicBezTo>
                    <a:pt x="1558" y="5298"/>
                    <a:pt x="2127" y="5460"/>
                    <a:pt x="2782" y="5460"/>
                  </a:cubicBezTo>
                  <a:cubicBezTo>
                    <a:pt x="3939" y="5460"/>
                    <a:pt x="5374" y="4954"/>
                    <a:pt x="5956" y="4372"/>
                  </a:cubicBezTo>
                  <a:cubicBezTo>
                    <a:pt x="6730" y="3601"/>
                    <a:pt x="6426" y="1187"/>
                    <a:pt x="5443" y="179"/>
                  </a:cubicBezTo>
                  <a:cubicBezTo>
                    <a:pt x="5182" y="146"/>
                    <a:pt x="4990" y="67"/>
                    <a:pt x="4868" y="1"/>
                  </a:cubicBezTo>
                  <a:close/>
                </a:path>
              </a:pathLst>
            </a:custGeom>
            <a:solidFill>
              <a:srgbClr val="811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50;p20">
              <a:extLst>
                <a:ext uri="{FF2B5EF4-FFF2-40B4-BE49-F238E27FC236}">
                  <a16:creationId xmlns:a16="http://schemas.microsoft.com/office/drawing/2014/main" id="{3BE5B1B5-1857-4828-AA90-77012F63E78F}"/>
                </a:ext>
              </a:extLst>
            </p:cNvPr>
            <p:cNvSpPr/>
            <p:nvPr/>
          </p:nvSpPr>
          <p:spPr>
            <a:xfrm flipH="1">
              <a:off x="7306166" y="3247927"/>
              <a:ext cx="190193" cy="140424"/>
            </a:xfrm>
            <a:custGeom>
              <a:avLst/>
              <a:gdLst/>
              <a:ahLst/>
              <a:cxnLst/>
              <a:rect l="l" t="t" r="r" b="b"/>
              <a:pathLst>
                <a:path w="2954" h="2181" extrusionOk="0">
                  <a:moveTo>
                    <a:pt x="980" y="0"/>
                  </a:moveTo>
                  <a:cubicBezTo>
                    <a:pt x="655" y="0"/>
                    <a:pt x="317" y="31"/>
                    <a:pt x="1" y="118"/>
                  </a:cubicBezTo>
                  <a:cubicBezTo>
                    <a:pt x="37" y="260"/>
                    <a:pt x="84" y="399"/>
                    <a:pt x="130" y="528"/>
                  </a:cubicBezTo>
                  <a:cubicBezTo>
                    <a:pt x="160" y="617"/>
                    <a:pt x="193" y="703"/>
                    <a:pt x="223" y="783"/>
                  </a:cubicBezTo>
                  <a:cubicBezTo>
                    <a:pt x="414" y="1298"/>
                    <a:pt x="759" y="1778"/>
                    <a:pt x="1238" y="2010"/>
                  </a:cubicBezTo>
                  <a:cubicBezTo>
                    <a:pt x="1489" y="2132"/>
                    <a:pt x="1767" y="2180"/>
                    <a:pt x="2046" y="2180"/>
                  </a:cubicBezTo>
                  <a:cubicBezTo>
                    <a:pt x="2142" y="2180"/>
                    <a:pt x="2238" y="2174"/>
                    <a:pt x="2332" y="2164"/>
                  </a:cubicBezTo>
                  <a:cubicBezTo>
                    <a:pt x="2508" y="2141"/>
                    <a:pt x="2693" y="2098"/>
                    <a:pt x="2818" y="1966"/>
                  </a:cubicBezTo>
                  <a:cubicBezTo>
                    <a:pt x="2868" y="1917"/>
                    <a:pt x="2901" y="1854"/>
                    <a:pt x="2928" y="1791"/>
                  </a:cubicBezTo>
                  <a:cubicBezTo>
                    <a:pt x="2937" y="1768"/>
                    <a:pt x="2947" y="1748"/>
                    <a:pt x="2954" y="1725"/>
                  </a:cubicBezTo>
                  <a:cubicBezTo>
                    <a:pt x="2897" y="1358"/>
                    <a:pt x="2874" y="914"/>
                    <a:pt x="2815" y="482"/>
                  </a:cubicBezTo>
                  <a:cubicBezTo>
                    <a:pt x="2802" y="395"/>
                    <a:pt x="2789" y="313"/>
                    <a:pt x="2772" y="227"/>
                  </a:cubicBezTo>
                  <a:cubicBezTo>
                    <a:pt x="2766" y="207"/>
                    <a:pt x="2759" y="191"/>
                    <a:pt x="2755" y="171"/>
                  </a:cubicBezTo>
                  <a:lnTo>
                    <a:pt x="2690" y="174"/>
                  </a:lnTo>
                  <a:lnTo>
                    <a:pt x="2676" y="174"/>
                  </a:lnTo>
                  <a:cubicBezTo>
                    <a:pt x="2584" y="174"/>
                    <a:pt x="2352" y="131"/>
                    <a:pt x="2048" y="88"/>
                  </a:cubicBezTo>
                  <a:cubicBezTo>
                    <a:pt x="1748" y="45"/>
                    <a:pt x="1373" y="0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51;p20">
              <a:extLst>
                <a:ext uri="{FF2B5EF4-FFF2-40B4-BE49-F238E27FC236}">
                  <a16:creationId xmlns:a16="http://schemas.microsoft.com/office/drawing/2014/main" id="{6B618C38-F207-416C-900B-DE95AF96ACB3}"/>
                </a:ext>
              </a:extLst>
            </p:cNvPr>
            <p:cNvSpPr/>
            <p:nvPr/>
          </p:nvSpPr>
          <p:spPr>
            <a:xfrm flipH="1">
              <a:off x="6959967" y="3588719"/>
              <a:ext cx="529116" cy="184205"/>
            </a:xfrm>
            <a:custGeom>
              <a:avLst/>
              <a:gdLst/>
              <a:ahLst/>
              <a:cxnLst/>
              <a:rect l="l" t="t" r="r" b="b"/>
              <a:pathLst>
                <a:path w="8218" h="2861" extrusionOk="0">
                  <a:moveTo>
                    <a:pt x="6087" y="1"/>
                  </a:moveTo>
                  <a:cubicBezTo>
                    <a:pt x="5392" y="1"/>
                    <a:pt x="4699" y="207"/>
                    <a:pt x="4134" y="631"/>
                  </a:cubicBezTo>
                  <a:cubicBezTo>
                    <a:pt x="3484" y="310"/>
                    <a:pt x="2764" y="153"/>
                    <a:pt x="2045" y="153"/>
                  </a:cubicBezTo>
                  <a:cubicBezTo>
                    <a:pt x="1847" y="153"/>
                    <a:pt x="1649" y="165"/>
                    <a:pt x="1452" y="189"/>
                  </a:cubicBezTo>
                  <a:cubicBezTo>
                    <a:pt x="1125" y="228"/>
                    <a:pt x="507" y="328"/>
                    <a:pt x="0" y="539"/>
                  </a:cubicBezTo>
                  <a:cubicBezTo>
                    <a:pt x="487" y="1114"/>
                    <a:pt x="1062" y="1607"/>
                    <a:pt x="1707" y="1981"/>
                  </a:cubicBezTo>
                  <a:cubicBezTo>
                    <a:pt x="2581" y="2489"/>
                    <a:pt x="3412" y="2861"/>
                    <a:pt x="4317" y="2861"/>
                  </a:cubicBezTo>
                  <a:cubicBezTo>
                    <a:pt x="4709" y="2861"/>
                    <a:pt x="5114" y="2791"/>
                    <a:pt x="5542" y="2632"/>
                  </a:cubicBezTo>
                  <a:cubicBezTo>
                    <a:pt x="6618" y="2239"/>
                    <a:pt x="7530" y="1574"/>
                    <a:pt x="8218" y="724"/>
                  </a:cubicBezTo>
                  <a:cubicBezTo>
                    <a:pt x="7613" y="247"/>
                    <a:pt x="6848" y="1"/>
                    <a:pt x="60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52;p20">
              <a:extLst>
                <a:ext uri="{FF2B5EF4-FFF2-40B4-BE49-F238E27FC236}">
                  <a16:creationId xmlns:a16="http://schemas.microsoft.com/office/drawing/2014/main" id="{17E6ECF0-E1B0-499E-848A-BE41BA86305F}"/>
                </a:ext>
              </a:extLst>
            </p:cNvPr>
            <p:cNvSpPr/>
            <p:nvPr/>
          </p:nvSpPr>
          <p:spPr>
            <a:xfrm flipH="1">
              <a:off x="7207146" y="2607421"/>
              <a:ext cx="487394" cy="164568"/>
            </a:xfrm>
            <a:custGeom>
              <a:avLst/>
              <a:gdLst/>
              <a:ahLst/>
              <a:cxnLst/>
              <a:rect l="l" t="t" r="r" b="b"/>
              <a:pathLst>
                <a:path w="7570" h="2556" extrusionOk="0">
                  <a:moveTo>
                    <a:pt x="5235" y="0"/>
                  </a:moveTo>
                  <a:cubicBezTo>
                    <a:pt x="4909" y="0"/>
                    <a:pt x="4565" y="46"/>
                    <a:pt x="4164" y="129"/>
                  </a:cubicBezTo>
                  <a:cubicBezTo>
                    <a:pt x="3532" y="264"/>
                    <a:pt x="0" y="1574"/>
                    <a:pt x="1757" y="2394"/>
                  </a:cubicBezTo>
                  <a:cubicBezTo>
                    <a:pt x="1978" y="2497"/>
                    <a:pt x="2226" y="2523"/>
                    <a:pt x="2468" y="2540"/>
                  </a:cubicBezTo>
                  <a:cubicBezTo>
                    <a:pt x="2634" y="2550"/>
                    <a:pt x="2800" y="2555"/>
                    <a:pt x="2967" y="2555"/>
                  </a:cubicBezTo>
                  <a:cubicBezTo>
                    <a:pt x="3487" y="2555"/>
                    <a:pt x="4007" y="2505"/>
                    <a:pt x="4518" y="2407"/>
                  </a:cubicBezTo>
                  <a:cubicBezTo>
                    <a:pt x="4852" y="2341"/>
                    <a:pt x="5182" y="2259"/>
                    <a:pt x="5506" y="2152"/>
                  </a:cubicBezTo>
                  <a:cubicBezTo>
                    <a:pt x="5563" y="2133"/>
                    <a:pt x="5645" y="2106"/>
                    <a:pt x="5745" y="2070"/>
                  </a:cubicBezTo>
                  <a:lnTo>
                    <a:pt x="5748" y="2070"/>
                  </a:lnTo>
                  <a:cubicBezTo>
                    <a:pt x="6352" y="1855"/>
                    <a:pt x="7570" y="1349"/>
                    <a:pt x="7269" y="684"/>
                  </a:cubicBezTo>
                  <a:cubicBezTo>
                    <a:pt x="7213" y="562"/>
                    <a:pt x="7080" y="493"/>
                    <a:pt x="6961" y="437"/>
                  </a:cubicBezTo>
                  <a:cubicBezTo>
                    <a:pt x="6683" y="307"/>
                    <a:pt x="6432" y="212"/>
                    <a:pt x="6194" y="142"/>
                  </a:cubicBezTo>
                  <a:cubicBezTo>
                    <a:pt x="5865" y="45"/>
                    <a:pt x="5558" y="0"/>
                    <a:pt x="5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53;p20">
              <a:extLst>
                <a:ext uri="{FF2B5EF4-FFF2-40B4-BE49-F238E27FC236}">
                  <a16:creationId xmlns:a16="http://schemas.microsoft.com/office/drawing/2014/main" id="{5A906611-8F79-487A-BB3C-32903CD83A1D}"/>
                </a:ext>
              </a:extLst>
            </p:cNvPr>
            <p:cNvSpPr/>
            <p:nvPr/>
          </p:nvSpPr>
          <p:spPr>
            <a:xfrm flipH="1">
              <a:off x="7629969" y="3470765"/>
              <a:ext cx="398608" cy="414833"/>
            </a:xfrm>
            <a:custGeom>
              <a:avLst/>
              <a:gdLst/>
              <a:ahLst/>
              <a:cxnLst/>
              <a:rect l="l" t="t" r="r" b="b"/>
              <a:pathLst>
                <a:path w="6191" h="6443" extrusionOk="0">
                  <a:moveTo>
                    <a:pt x="3090" y="0"/>
                  </a:moveTo>
                  <a:cubicBezTo>
                    <a:pt x="840" y="0"/>
                    <a:pt x="1" y="3176"/>
                    <a:pt x="1158" y="4953"/>
                  </a:cubicBezTo>
                  <a:cubicBezTo>
                    <a:pt x="1764" y="5882"/>
                    <a:pt x="2839" y="6443"/>
                    <a:pt x="3912" y="6443"/>
                  </a:cubicBezTo>
                  <a:cubicBezTo>
                    <a:pt x="4138" y="6443"/>
                    <a:pt x="4365" y="6418"/>
                    <a:pt x="4587" y="6366"/>
                  </a:cubicBezTo>
                  <a:cubicBezTo>
                    <a:pt x="5013" y="6263"/>
                    <a:pt x="5440" y="6058"/>
                    <a:pt x="5701" y="5691"/>
                  </a:cubicBezTo>
                  <a:cubicBezTo>
                    <a:pt x="5906" y="5403"/>
                    <a:pt x="5992" y="5043"/>
                    <a:pt x="6045" y="4689"/>
                  </a:cubicBezTo>
                  <a:cubicBezTo>
                    <a:pt x="6191" y="3710"/>
                    <a:pt x="6114" y="2675"/>
                    <a:pt x="5688" y="1789"/>
                  </a:cubicBezTo>
                  <a:cubicBezTo>
                    <a:pt x="5261" y="902"/>
                    <a:pt x="4454" y="191"/>
                    <a:pt x="3515" y="37"/>
                  </a:cubicBezTo>
                  <a:cubicBezTo>
                    <a:pt x="3369" y="12"/>
                    <a:pt x="3227" y="0"/>
                    <a:pt x="3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54;p20">
              <a:extLst>
                <a:ext uri="{FF2B5EF4-FFF2-40B4-BE49-F238E27FC236}">
                  <a16:creationId xmlns:a16="http://schemas.microsoft.com/office/drawing/2014/main" id="{D2EA682C-BE26-439A-83D8-DF379CEE7F29}"/>
                </a:ext>
              </a:extLst>
            </p:cNvPr>
            <p:cNvSpPr/>
            <p:nvPr/>
          </p:nvSpPr>
          <p:spPr>
            <a:xfrm flipH="1">
              <a:off x="7387687" y="3521630"/>
              <a:ext cx="591763" cy="748926"/>
            </a:xfrm>
            <a:custGeom>
              <a:avLst/>
              <a:gdLst/>
              <a:ahLst/>
              <a:cxnLst/>
              <a:rect l="l" t="t" r="r" b="b"/>
              <a:pathLst>
                <a:path w="9191" h="11632" extrusionOk="0">
                  <a:moveTo>
                    <a:pt x="2573" y="0"/>
                  </a:moveTo>
                  <a:cubicBezTo>
                    <a:pt x="2565" y="0"/>
                    <a:pt x="2558" y="0"/>
                    <a:pt x="2551" y="1"/>
                  </a:cubicBezTo>
                  <a:cubicBezTo>
                    <a:pt x="868" y="16"/>
                    <a:pt x="358" y="1773"/>
                    <a:pt x="187" y="3218"/>
                  </a:cubicBezTo>
                  <a:cubicBezTo>
                    <a:pt x="1" y="4758"/>
                    <a:pt x="262" y="6362"/>
                    <a:pt x="960" y="7738"/>
                  </a:cubicBezTo>
                  <a:cubicBezTo>
                    <a:pt x="1681" y="9153"/>
                    <a:pt x="2852" y="10304"/>
                    <a:pt x="4234" y="11005"/>
                  </a:cubicBezTo>
                  <a:cubicBezTo>
                    <a:pt x="4950" y="11372"/>
                    <a:pt x="5824" y="11632"/>
                    <a:pt x="6676" y="11632"/>
                  </a:cubicBezTo>
                  <a:cubicBezTo>
                    <a:pt x="7305" y="11632"/>
                    <a:pt x="7922" y="11490"/>
                    <a:pt x="8453" y="11144"/>
                  </a:cubicBezTo>
                  <a:cubicBezTo>
                    <a:pt x="8734" y="10962"/>
                    <a:pt x="8996" y="10714"/>
                    <a:pt x="9095" y="10383"/>
                  </a:cubicBezTo>
                  <a:cubicBezTo>
                    <a:pt x="9190" y="10072"/>
                    <a:pt x="8972" y="9831"/>
                    <a:pt x="9005" y="9544"/>
                  </a:cubicBezTo>
                  <a:cubicBezTo>
                    <a:pt x="9028" y="9365"/>
                    <a:pt x="9085" y="9226"/>
                    <a:pt x="9121" y="9080"/>
                  </a:cubicBezTo>
                  <a:cubicBezTo>
                    <a:pt x="9158" y="8932"/>
                    <a:pt x="9174" y="8776"/>
                    <a:pt x="9105" y="8578"/>
                  </a:cubicBezTo>
                  <a:cubicBezTo>
                    <a:pt x="8939" y="8118"/>
                    <a:pt x="8539" y="8125"/>
                    <a:pt x="8305" y="7818"/>
                  </a:cubicBezTo>
                  <a:cubicBezTo>
                    <a:pt x="8073" y="7520"/>
                    <a:pt x="8166" y="7146"/>
                    <a:pt x="7769" y="6895"/>
                  </a:cubicBezTo>
                  <a:cubicBezTo>
                    <a:pt x="7575" y="6773"/>
                    <a:pt x="7351" y="6715"/>
                    <a:pt x="7125" y="6715"/>
                  </a:cubicBezTo>
                  <a:cubicBezTo>
                    <a:pt x="6914" y="6715"/>
                    <a:pt x="6702" y="6766"/>
                    <a:pt x="6512" y="6861"/>
                  </a:cubicBezTo>
                  <a:cubicBezTo>
                    <a:pt x="6115" y="7067"/>
                    <a:pt x="5887" y="7421"/>
                    <a:pt x="5686" y="7814"/>
                  </a:cubicBezTo>
                  <a:cubicBezTo>
                    <a:pt x="4988" y="7566"/>
                    <a:pt x="4683" y="6469"/>
                    <a:pt x="4631" y="5787"/>
                  </a:cubicBezTo>
                  <a:cubicBezTo>
                    <a:pt x="4567" y="4964"/>
                    <a:pt x="4730" y="4143"/>
                    <a:pt x="4786" y="3320"/>
                  </a:cubicBezTo>
                  <a:cubicBezTo>
                    <a:pt x="4842" y="2493"/>
                    <a:pt x="4776" y="1611"/>
                    <a:pt x="4317" y="939"/>
                  </a:cubicBezTo>
                  <a:cubicBezTo>
                    <a:pt x="4118" y="648"/>
                    <a:pt x="3847" y="410"/>
                    <a:pt x="3540" y="248"/>
                  </a:cubicBezTo>
                  <a:cubicBezTo>
                    <a:pt x="3241" y="90"/>
                    <a:pt x="2909" y="0"/>
                    <a:pt x="2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55;p20">
              <a:extLst>
                <a:ext uri="{FF2B5EF4-FFF2-40B4-BE49-F238E27FC236}">
                  <a16:creationId xmlns:a16="http://schemas.microsoft.com/office/drawing/2014/main" id="{FE37F263-C63B-4FF5-BD9B-86898C366F2B}"/>
                </a:ext>
              </a:extLst>
            </p:cNvPr>
            <p:cNvSpPr/>
            <p:nvPr/>
          </p:nvSpPr>
          <p:spPr>
            <a:xfrm flipH="1">
              <a:off x="6678724" y="3507143"/>
              <a:ext cx="344717" cy="605090"/>
            </a:xfrm>
            <a:custGeom>
              <a:avLst/>
              <a:gdLst/>
              <a:ahLst/>
              <a:cxnLst/>
              <a:rect l="l" t="t" r="r" b="b"/>
              <a:pathLst>
                <a:path w="5354" h="9398" extrusionOk="0">
                  <a:moveTo>
                    <a:pt x="3759" y="1"/>
                  </a:moveTo>
                  <a:cubicBezTo>
                    <a:pt x="3681" y="1"/>
                    <a:pt x="3620" y="32"/>
                    <a:pt x="3572" y="83"/>
                  </a:cubicBezTo>
                  <a:cubicBezTo>
                    <a:pt x="3357" y="314"/>
                    <a:pt x="3389" y="969"/>
                    <a:pt x="3377" y="1224"/>
                  </a:cubicBezTo>
                  <a:cubicBezTo>
                    <a:pt x="3343" y="2007"/>
                    <a:pt x="3201" y="2785"/>
                    <a:pt x="2943" y="3525"/>
                  </a:cubicBezTo>
                  <a:cubicBezTo>
                    <a:pt x="2872" y="3738"/>
                    <a:pt x="1958" y="5821"/>
                    <a:pt x="1712" y="5821"/>
                  </a:cubicBezTo>
                  <a:cubicBezTo>
                    <a:pt x="1705" y="5821"/>
                    <a:pt x="1699" y="5820"/>
                    <a:pt x="1694" y="5817"/>
                  </a:cubicBezTo>
                  <a:cubicBezTo>
                    <a:pt x="1550" y="5737"/>
                    <a:pt x="1387" y="5697"/>
                    <a:pt x="1223" y="5697"/>
                  </a:cubicBezTo>
                  <a:cubicBezTo>
                    <a:pt x="1001" y="5697"/>
                    <a:pt x="779" y="5769"/>
                    <a:pt x="602" y="5909"/>
                  </a:cubicBezTo>
                  <a:cubicBezTo>
                    <a:pt x="298" y="6158"/>
                    <a:pt x="149" y="6594"/>
                    <a:pt x="239" y="6987"/>
                  </a:cubicBezTo>
                  <a:cubicBezTo>
                    <a:pt x="4" y="7321"/>
                    <a:pt x="1" y="7814"/>
                    <a:pt x="232" y="8151"/>
                  </a:cubicBezTo>
                  <a:cubicBezTo>
                    <a:pt x="409" y="8410"/>
                    <a:pt x="716" y="8562"/>
                    <a:pt x="1020" y="8562"/>
                  </a:cubicBezTo>
                  <a:cubicBezTo>
                    <a:pt x="1113" y="8562"/>
                    <a:pt x="1205" y="8548"/>
                    <a:pt x="1294" y="8519"/>
                  </a:cubicBezTo>
                  <a:lnTo>
                    <a:pt x="1294" y="8519"/>
                  </a:lnTo>
                  <a:cubicBezTo>
                    <a:pt x="1211" y="8846"/>
                    <a:pt x="1439" y="9197"/>
                    <a:pt x="1743" y="9325"/>
                  </a:cubicBezTo>
                  <a:cubicBezTo>
                    <a:pt x="1864" y="9376"/>
                    <a:pt x="1992" y="9398"/>
                    <a:pt x="2122" y="9398"/>
                  </a:cubicBezTo>
                  <a:cubicBezTo>
                    <a:pt x="2316" y="9398"/>
                    <a:pt x="2513" y="9349"/>
                    <a:pt x="2695" y="9276"/>
                  </a:cubicBezTo>
                  <a:cubicBezTo>
                    <a:pt x="2904" y="9189"/>
                    <a:pt x="3102" y="9074"/>
                    <a:pt x="3281" y="8935"/>
                  </a:cubicBezTo>
                  <a:cubicBezTo>
                    <a:pt x="3281" y="8935"/>
                    <a:pt x="3284" y="8935"/>
                    <a:pt x="3284" y="8932"/>
                  </a:cubicBezTo>
                  <a:cubicBezTo>
                    <a:pt x="3638" y="8664"/>
                    <a:pt x="3939" y="8313"/>
                    <a:pt x="4193" y="7940"/>
                  </a:cubicBezTo>
                  <a:cubicBezTo>
                    <a:pt x="4944" y="6832"/>
                    <a:pt x="5354" y="5476"/>
                    <a:pt x="5341" y="4124"/>
                  </a:cubicBezTo>
                  <a:cubicBezTo>
                    <a:pt x="5338" y="3367"/>
                    <a:pt x="5205" y="2613"/>
                    <a:pt x="4954" y="1905"/>
                  </a:cubicBezTo>
                  <a:cubicBezTo>
                    <a:pt x="4795" y="1459"/>
                    <a:pt x="4355" y="169"/>
                    <a:pt x="3870" y="20"/>
                  </a:cubicBezTo>
                  <a:cubicBezTo>
                    <a:pt x="3829" y="7"/>
                    <a:pt x="3792" y="1"/>
                    <a:pt x="3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56;p20">
              <a:extLst>
                <a:ext uri="{FF2B5EF4-FFF2-40B4-BE49-F238E27FC236}">
                  <a16:creationId xmlns:a16="http://schemas.microsoft.com/office/drawing/2014/main" id="{B555FD90-E7AE-49BA-B699-5A019D92B700}"/>
                </a:ext>
              </a:extLst>
            </p:cNvPr>
            <p:cNvSpPr/>
            <p:nvPr/>
          </p:nvSpPr>
          <p:spPr>
            <a:xfrm flipH="1">
              <a:off x="7417103" y="2930379"/>
              <a:ext cx="193348" cy="210861"/>
            </a:xfrm>
            <a:custGeom>
              <a:avLst/>
              <a:gdLst/>
              <a:ahLst/>
              <a:cxnLst/>
              <a:rect l="l" t="t" r="r" b="b"/>
              <a:pathLst>
                <a:path w="3003" h="3275" extrusionOk="0">
                  <a:moveTo>
                    <a:pt x="2238" y="0"/>
                  </a:moveTo>
                  <a:cubicBezTo>
                    <a:pt x="2190" y="0"/>
                    <a:pt x="2142" y="12"/>
                    <a:pt x="2097" y="37"/>
                  </a:cubicBezTo>
                  <a:cubicBezTo>
                    <a:pt x="1962" y="116"/>
                    <a:pt x="1916" y="288"/>
                    <a:pt x="1995" y="424"/>
                  </a:cubicBezTo>
                  <a:cubicBezTo>
                    <a:pt x="2220" y="817"/>
                    <a:pt x="2358" y="1267"/>
                    <a:pt x="2398" y="1727"/>
                  </a:cubicBezTo>
                  <a:cubicBezTo>
                    <a:pt x="2428" y="2064"/>
                    <a:pt x="2381" y="2319"/>
                    <a:pt x="2259" y="2484"/>
                  </a:cubicBezTo>
                  <a:cubicBezTo>
                    <a:pt x="2143" y="2638"/>
                    <a:pt x="1952" y="2706"/>
                    <a:pt x="1765" y="2706"/>
                  </a:cubicBezTo>
                  <a:cubicBezTo>
                    <a:pt x="1655" y="2706"/>
                    <a:pt x="1545" y="2682"/>
                    <a:pt x="1452" y="2639"/>
                  </a:cubicBezTo>
                  <a:cubicBezTo>
                    <a:pt x="1174" y="2513"/>
                    <a:pt x="933" y="2216"/>
                    <a:pt x="794" y="1829"/>
                  </a:cubicBezTo>
                  <a:cubicBezTo>
                    <a:pt x="655" y="1449"/>
                    <a:pt x="619" y="1019"/>
                    <a:pt x="579" y="605"/>
                  </a:cubicBezTo>
                  <a:cubicBezTo>
                    <a:pt x="567" y="459"/>
                    <a:pt x="447" y="349"/>
                    <a:pt x="301" y="349"/>
                  </a:cubicBezTo>
                  <a:cubicBezTo>
                    <a:pt x="292" y="349"/>
                    <a:pt x="282" y="350"/>
                    <a:pt x="272" y="351"/>
                  </a:cubicBezTo>
                  <a:cubicBezTo>
                    <a:pt x="117" y="364"/>
                    <a:pt x="1" y="503"/>
                    <a:pt x="17" y="658"/>
                  </a:cubicBezTo>
                  <a:cubicBezTo>
                    <a:pt x="57" y="1108"/>
                    <a:pt x="100" y="1571"/>
                    <a:pt x="262" y="2021"/>
                  </a:cubicBezTo>
                  <a:cubicBezTo>
                    <a:pt x="454" y="2560"/>
                    <a:pt x="794" y="2960"/>
                    <a:pt x="1217" y="3155"/>
                  </a:cubicBezTo>
                  <a:cubicBezTo>
                    <a:pt x="1389" y="3235"/>
                    <a:pt x="1574" y="3274"/>
                    <a:pt x="1760" y="3274"/>
                  </a:cubicBezTo>
                  <a:cubicBezTo>
                    <a:pt x="2134" y="3274"/>
                    <a:pt x="2497" y="3112"/>
                    <a:pt x="2712" y="2821"/>
                  </a:cubicBezTo>
                  <a:cubicBezTo>
                    <a:pt x="2920" y="2543"/>
                    <a:pt x="3003" y="2160"/>
                    <a:pt x="2963" y="1677"/>
                  </a:cubicBezTo>
                  <a:cubicBezTo>
                    <a:pt x="2917" y="1138"/>
                    <a:pt x="2752" y="609"/>
                    <a:pt x="2484" y="143"/>
                  </a:cubicBezTo>
                  <a:cubicBezTo>
                    <a:pt x="2433" y="51"/>
                    <a:pt x="2336" y="0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57;p20">
              <a:extLst>
                <a:ext uri="{FF2B5EF4-FFF2-40B4-BE49-F238E27FC236}">
                  <a16:creationId xmlns:a16="http://schemas.microsoft.com/office/drawing/2014/main" id="{F1EFDB47-6791-4BC9-8E0E-860BAD7720CC}"/>
                </a:ext>
              </a:extLst>
            </p:cNvPr>
            <p:cNvSpPr/>
            <p:nvPr/>
          </p:nvSpPr>
          <p:spPr>
            <a:xfrm flipH="1">
              <a:off x="7032781" y="2900697"/>
              <a:ext cx="173775" cy="189614"/>
            </a:xfrm>
            <a:custGeom>
              <a:avLst/>
              <a:gdLst/>
              <a:ahLst/>
              <a:cxnLst/>
              <a:rect l="l" t="t" r="r" b="b"/>
              <a:pathLst>
                <a:path w="2699" h="2945" extrusionOk="0">
                  <a:moveTo>
                    <a:pt x="2013" y="1"/>
                  </a:moveTo>
                  <a:cubicBezTo>
                    <a:pt x="1970" y="1"/>
                    <a:pt x="1926" y="12"/>
                    <a:pt x="1885" y="35"/>
                  </a:cubicBezTo>
                  <a:cubicBezTo>
                    <a:pt x="1763" y="104"/>
                    <a:pt x="1720" y="260"/>
                    <a:pt x="1789" y="382"/>
                  </a:cubicBezTo>
                  <a:cubicBezTo>
                    <a:pt x="1995" y="736"/>
                    <a:pt x="2120" y="1139"/>
                    <a:pt x="2153" y="1553"/>
                  </a:cubicBezTo>
                  <a:cubicBezTo>
                    <a:pt x="2180" y="1857"/>
                    <a:pt x="2140" y="2085"/>
                    <a:pt x="2027" y="2234"/>
                  </a:cubicBezTo>
                  <a:cubicBezTo>
                    <a:pt x="1926" y="2373"/>
                    <a:pt x="1756" y="2433"/>
                    <a:pt x="1588" y="2433"/>
                  </a:cubicBezTo>
                  <a:cubicBezTo>
                    <a:pt x="1488" y="2433"/>
                    <a:pt x="1388" y="2412"/>
                    <a:pt x="1304" y="2373"/>
                  </a:cubicBezTo>
                  <a:cubicBezTo>
                    <a:pt x="1052" y="2260"/>
                    <a:pt x="837" y="1992"/>
                    <a:pt x="711" y="1645"/>
                  </a:cubicBezTo>
                  <a:cubicBezTo>
                    <a:pt x="589" y="1301"/>
                    <a:pt x="553" y="918"/>
                    <a:pt x="519" y="544"/>
                  </a:cubicBezTo>
                  <a:cubicBezTo>
                    <a:pt x="508" y="415"/>
                    <a:pt x="397" y="314"/>
                    <a:pt x="269" y="314"/>
                  </a:cubicBezTo>
                  <a:cubicBezTo>
                    <a:pt x="260" y="314"/>
                    <a:pt x="251" y="315"/>
                    <a:pt x="242" y="316"/>
                  </a:cubicBezTo>
                  <a:cubicBezTo>
                    <a:pt x="103" y="326"/>
                    <a:pt x="0" y="451"/>
                    <a:pt x="11" y="590"/>
                  </a:cubicBezTo>
                  <a:cubicBezTo>
                    <a:pt x="50" y="997"/>
                    <a:pt x="87" y="1414"/>
                    <a:pt x="232" y="1817"/>
                  </a:cubicBezTo>
                  <a:cubicBezTo>
                    <a:pt x="408" y="2300"/>
                    <a:pt x="711" y="2664"/>
                    <a:pt x="1092" y="2835"/>
                  </a:cubicBezTo>
                  <a:cubicBezTo>
                    <a:pt x="1247" y="2908"/>
                    <a:pt x="1416" y="2945"/>
                    <a:pt x="1581" y="2945"/>
                  </a:cubicBezTo>
                  <a:cubicBezTo>
                    <a:pt x="1915" y="2945"/>
                    <a:pt x="2242" y="2800"/>
                    <a:pt x="2438" y="2538"/>
                  </a:cubicBezTo>
                  <a:cubicBezTo>
                    <a:pt x="2623" y="2287"/>
                    <a:pt x="2699" y="1942"/>
                    <a:pt x="2662" y="1510"/>
                  </a:cubicBezTo>
                  <a:cubicBezTo>
                    <a:pt x="2623" y="1023"/>
                    <a:pt x="2474" y="547"/>
                    <a:pt x="2233" y="127"/>
                  </a:cubicBezTo>
                  <a:cubicBezTo>
                    <a:pt x="2186" y="46"/>
                    <a:pt x="2101" y="1"/>
                    <a:pt x="2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58;p20">
              <a:extLst>
                <a:ext uri="{FF2B5EF4-FFF2-40B4-BE49-F238E27FC236}">
                  <a16:creationId xmlns:a16="http://schemas.microsoft.com/office/drawing/2014/main" id="{08DBED31-D70B-4847-BE70-13A7E4E839B6}"/>
                </a:ext>
              </a:extLst>
            </p:cNvPr>
            <p:cNvSpPr/>
            <p:nvPr/>
          </p:nvSpPr>
          <p:spPr>
            <a:xfrm flipH="1">
              <a:off x="7133675" y="3230350"/>
              <a:ext cx="189549" cy="162057"/>
            </a:xfrm>
            <a:custGeom>
              <a:avLst/>
              <a:gdLst/>
              <a:ahLst/>
              <a:cxnLst/>
              <a:rect l="l" t="t" r="r" b="b"/>
              <a:pathLst>
                <a:path w="2944" h="2517" extrusionOk="0">
                  <a:moveTo>
                    <a:pt x="2716" y="1"/>
                  </a:moveTo>
                  <a:lnTo>
                    <a:pt x="2573" y="44"/>
                  </a:lnTo>
                  <a:cubicBezTo>
                    <a:pt x="2557" y="50"/>
                    <a:pt x="2543" y="53"/>
                    <a:pt x="2527" y="60"/>
                  </a:cubicBezTo>
                  <a:cubicBezTo>
                    <a:pt x="2520" y="60"/>
                    <a:pt x="2510" y="64"/>
                    <a:pt x="2500" y="67"/>
                  </a:cubicBezTo>
                  <a:cubicBezTo>
                    <a:pt x="1710" y="291"/>
                    <a:pt x="890" y="421"/>
                    <a:pt x="66" y="444"/>
                  </a:cubicBezTo>
                  <a:lnTo>
                    <a:pt x="1" y="447"/>
                  </a:lnTo>
                  <a:lnTo>
                    <a:pt x="43" y="745"/>
                  </a:lnTo>
                  <a:lnTo>
                    <a:pt x="239" y="2064"/>
                  </a:lnTo>
                  <a:lnTo>
                    <a:pt x="245" y="2091"/>
                  </a:lnTo>
                  <a:cubicBezTo>
                    <a:pt x="245" y="2091"/>
                    <a:pt x="910" y="2517"/>
                    <a:pt x="1608" y="2517"/>
                  </a:cubicBezTo>
                  <a:cubicBezTo>
                    <a:pt x="2116" y="2517"/>
                    <a:pt x="2642" y="2290"/>
                    <a:pt x="2940" y="1509"/>
                  </a:cubicBezTo>
                  <a:cubicBezTo>
                    <a:pt x="2940" y="1509"/>
                    <a:pt x="2943" y="1505"/>
                    <a:pt x="2943" y="1502"/>
                  </a:cubicBezTo>
                  <a:lnTo>
                    <a:pt x="2775" y="398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59;p20">
              <a:extLst>
                <a:ext uri="{FF2B5EF4-FFF2-40B4-BE49-F238E27FC236}">
                  <a16:creationId xmlns:a16="http://schemas.microsoft.com/office/drawing/2014/main" id="{164841B8-69B5-4629-A128-A837DCAA7594}"/>
                </a:ext>
              </a:extLst>
            </p:cNvPr>
            <p:cNvSpPr/>
            <p:nvPr/>
          </p:nvSpPr>
          <p:spPr>
            <a:xfrm flipH="1">
              <a:off x="6952492" y="3182319"/>
              <a:ext cx="205066" cy="157357"/>
            </a:xfrm>
            <a:custGeom>
              <a:avLst/>
              <a:gdLst/>
              <a:ahLst/>
              <a:cxnLst/>
              <a:rect l="l" t="t" r="r" b="b"/>
              <a:pathLst>
                <a:path w="3185" h="2444" extrusionOk="0">
                  <a:moveTo>
                    <a:pt x="2527" y="1"/>
                  </a:moveTo>
                  <a:cubicBezTo>
                    <a:pt x="1975" y="1"/>
                    <a:pt x="1431" y="261"/>
                    <a:pt x="906" y="476"/>
                  </a:cubicBezTo>
                  <a:cubicBezTo>
                    <a:pt x="655" y="575"/>
                    <a:pt x="400" y="668"/>
                    <a:pt x="143" y="747"/>
                  </a:cubicBezTo>
                  <a:lnTo>
                    <a:pt x="0" y="790"/>
                  </a:lnTo>
                  <a:lnTo>
                    <a:pt x="66" y="1196"/>
                  </a:lnTo>
                  <a:lnTo>
                    <a:pt x="219" y="2156"/>
                  </a:lnTo>
                  <a:cubicBezTo>
                    <a:pt x="219" y="2156"/>
                    <a:pt x="268" y="2202"/>
                    <a:pt x="367" y="2255"/>
                  </a:cubicBezTo>
                  <a:cubicBezTo>
                    <a:pt x="519" y="2338"/>
                    <a:pt x="786" y="2444"/>
                    <a:pt x="1156" y="2444"/>
                  </a:cubicBezTo>
                  <a:cubicBezTo>
                    <a:pt x="1510" y="2444"/>
                    <a:pt x="1958" y="2347"/>
                    <a:pt x="2490" y="2040"/>
                  </a:cubicBezTo>
                  <a:cubicBezTo>
                    <a:pt x="3171" y="1646"/>
                    <a:pt x="3184" y="988"/>
                    <a:pt x="3072" y="495"/>
                  </a:cubicBezTo>
                  <a:cubicBezTo>
                    <a:pt x="3032" y="320"/>
                    <a:pt x="2977" y="168"/>
                    <a:pt x="2927" y="53"/>
                  </a:cubicBezTo>
                  <a:cubicBezTo>
                    <a:pt x="2890" y="42"/>
                    <a:pt x="2850" y="33"/>
                    <a:pt x="2814" y="26"/>
                  </a:cubicBezTo>
                  <a:cubicBezTo>
                    <a:pt x="2718" y="8"/>
                    <a:pt x="2623" y="1"/>
                    <a:pt x="2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60;p20">
              <a:extLst>
                <a:ext uri="{FF2B5EF4-FFF2-40B4-BE49-F238E27FC236}">
                  <a16:creationId xmlns:a16="http://schemas.microsoft.com/office/drawing/2014/main" id="{E6D83A45-17B5-42AB-A0DF-0EA9C1E9D31B}"/>
                </a:ext>
              </a:extLst>
            </p:cNvPr>
            <p:cNvSpPr/>
            <p:nvPr/>
          </p:nvSpPr>
          <p:spPr>
            <a:xfrm flipH="1">
              <a:off x="7543301" y="3180580"/>
              <a:ext cx="190193" cy="153558"/>
            </a:xfrm>
            <a:custGeom>
              <a:avLst/>
              <a:gdLst/>
              <a:ahLst/>
              <a:cxnLst/>
              <a:rect l="l" t="t" r="r" b="b"/>
              <a:pathLst>
                <a:path w="2954" h="2385" extrusionOk="0">
                  <a:moveTo>
                    <a:pt x="1489" y="0"/>
                  </a:moveTo>
                  <a:cubicBezTo>
                    <a:pt x="1320" y="0"/>
                    <a:pt x="1144" y="20"/>
                    <a:pt x="966" y="63"/>
                  </a:cubicBezTo>
                  <a:cubicBezTo>
                    <a:pt x="576" y="152"/>
                    <a:pt x="242" y="333"/>
                    <a:pt x="1" y="562"/>
                  </a:cubicBezTo>
                  <a:cubicBezTo>
                    <a:pt x="20" y="1118"/>
                    <a:pt x="60" y="1663"/>
                    <a:pt x="120" y="2198"/>
                  </a:cubicBezTo>
                  <a:cubicBezTo>
                    <a:pt x="344" y="2318"/>
                    <a:pt x="625" y="2384"/>
                    <a:pt x="933" y="2384"/>
                  </a:cubicBezTo>
                  <a:cubicBezTo>
                    <a:pt x="1101" y="2384"/>
                    <a:pt x="1277" y="2364"/>
                    <a:pt x="1455" y="2321"/>
                  </a:cubicBezTo>
                  <a:cubicBezTo>
                    <a:pt x="2345" y="2113"/>
                    <a:pt x="2954" y="1438"/>
                    <a:pt x="2818" y="814"/>
                  </a:cubicBezTo>
                  <a:cubicBezTo>
                    <a:pt x="2708" y="314"/>
                    <a:pt x="2160" y="0"/>
                    <a:pt x="1489" y="0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61;p20">
              <a:extLst>
                <a:ext uri="{FF2B5EF4-FFF2-40B4-BE49-F238E27FC236}">
                  <a16:creationId xmlns:a16="http://schemas.microsoft.com/office/drawing/2014/main" id="{E5817763-88E3-4F6D-ADDE-F20CECFBD974}"/>
                </a:ext>
              </a:extLst>
            </p:cNvPr>
            <p:cNvSpPr/>
            <p:nvPr/>
          </p:nvSpPr>
          <p:spPr>
            <a:xfrm flipH="1">
              <a:off x="7725768" y="3216765"/>
              <a:ext cx="38180" cy="105398"/>
            </a:xfrm>
            <a:custGeom>
              <a:avLst/>
              <a:gdLst/>
              <a:ahLst/>
              <a:cxnLst/>
              <a:rect l="l" t="t" r="r" b="b"/>
              <a:pathLst>
                <a:path w="593" h="1637" extrusionOk="0">
                  <a:moveTo>
                    <a:pt x="474" y="0"/>
                  </a:moveTo>
                  <a:cubicBezTo>
                    <a:pt x="159" y="291"/>
                    <a:pt x="1" y="658"/>
                    <a:pt x="77" y="1009"/>
                  </a:cubicBezTo>
                  <a:cubicBezTo>
                    <a:pt x="136" y="1279"/>
                    <a:pt x="324" y="1494"/>
                    <a:pt x="593" y="1636"/>
                  </a:cubicBezTo>
                  <a:cubicBezTo>
                    <a:pt x="533" y="1101"/>
                    <a:pt x="493" y="556"/>
                    <a:pt x="474" y="0"/>
                  </a:cubicBezTo>
                  <a:close/>
                </a:path>
              </a:pathLst>
            </a:custGeom>
            <a:solidFill>
              <a:srgbClr val="BF7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62;p20">
              <a:extLst>
                <a:ext uri="{FF2B5EF4-FFF2-40B4-BE49-F238E27FC236}">
                  <a16:creationId xmlns:a16="http://schemas.microsoft.com/office/drawing/2014/main" id="{F0F3C65D-80C8-4C1A-BE16-B3C09837CD86}"/>
                </a:ext>
              </a:extLst>
            </p:cNvPr>
            <p:cNvSpPr/>
            <p:nvPr/>
          </p:nvSpPr>
          <p:spPr>
            <a:xfrm flipH="1">
              <a:off x="6803885" y="3073443"/>
              <a:ext cx="81383" cy="106943"/>
            </a:xfrm>
            <a:custGeom>
              <a:avLst/>
              <a:gdLst/>
              <a:ahLst/>
              <a:cxnLst/>
              <a:rect l="l" t="t" r="r" b="b"/>
              <a:pathLst>
                <a:path w="1264" h="1661" extrusionOk="0">
                  <a:moveTo>
                    <a:pt x="1" y="1"/>
                  </a:moveTo>
                  <a:cubicBezTo>
                    <a:pt x="143" y="549"/>
                    <a:pt x="271" y="1105"/>
                    <a:pt x="401" y="1660"/>
                  </a:cubicBezTo>
                  <a:cubicBezTo>
                    <a:pt x="897" y="1558"/>
                    <a:pt x="1260" y="1237"/>
                    <a:pt x="1260" y="854"/>
                  </a:cubicBezTo>
                  <a:cubicBezTo>
                    <a:pt x="1263" y="384"/>
                    <a:pt x="724" y="4"/>
                    <a:pt x="57" y="1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63;p20">
              <a:extLst>
                <a:ext uri="{FF2B5EF4-FFF2-40B4-BE49-F238E27FC236}">
                  <a16:creationId xmlns:a16="http://schemas.microsoft.com/office/drawing/2014/main" id="{3C0FD108-C55B-4CB7-BD01-FBAC22E76A7B}"/>
                </a:ext>
              </a:extLst>
            </p:cNvPr>
            <p:cNvSpPr/>
            <p:nvPr/>
          </p:nvSpPr>
          <p:spPr>
            <a:xfrm flipH="1">
              <a:off x="6859451" y="3073443"/>
              <a:ext cx="100119" cy="109261"/>
            </a:xfrm>
            <a:custGeom>
              <a:avLst/>
              <a:gdLst/>
              <a:ahLst/>
              <a:cxnLst/>
              <a:rect l="l" t="t" r="r" b="b"/>
              <a:pathLst>
                <a:path w="1555" h="1697" extrusionOk="0">
                  <a:moveTo>
                    <a:pt x="1155" y="1"/>
                  </a:moveTo>
                  <a:cubicBezTo>
                    <a:pt x="513" y="21"/>
                    <a:pt x="4" y="387"/>
                    <a:pt x="4" y="844"/>
                  </a:cubicBezTo>
                  <a:cubicBezTo>
                    <a:pt x="1" y="1310"/>
                    <a:pt x="540" y="1694"/>
                    <a:pt x="1204" y="1697"/>
                  </a:cubicBezTo>
                  <a:lnTo>
                    <a:pt x="1214" y="1697"/>
                  </a:lnTo>
                  <a:cubicBezTo>
                    <a:pt x="1330" y="1697"/>
                    <a:pt x="1445" y="1684"/>
                    <a:pt x="1555" y="1660"/>
                  </a:cubicBezTo>
                  <a:cubicBezTo>
                    <a:pt x="1425" y="1105"/>
                    <a:pt x="1297" y="549"/>
                    <a:pt x="1155" y="1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64;p20">
              <a:extLst>
                <a:ext uri="{FF2B5EF4-FFF2-40B4-BE49-F238E27FC236}">
                  <a16:creationId xmlns:a16="http://schemas.microsoft.com/office/drawing/2014/main" id="{9319D1F5-FDDA-45BA-8A7E-54378B4A2AE0}"/>
                </a:ext>
              </a:extLst>
            </p:cNvPr>
            <p:cNvSpPr/>
            <p:nvPr/>
          </p:nvSpPr>
          <p:spPr>
            <a:xfrm flipH="1">
              <a:off x="7305463" y="2403384"/>
              <a:ext cx="454043" cy="362874"/>
            </a:xfrm>
            <a:custGeom>
              <a:avLst/>
              <a:gdLst/>
              <a:ahLst/>
              <a:cxnLst/>
              <a:rect l="l" t="t" r="r" b="b"/>
              <a:pathLst>
                <a:path w="7052" h="5636" extrusionOk="0">
                  <a:moveTo>
                    <a:pt x="3495" y="1"/>
                  </a:moveTo>
                  <a:cubicBezTo>
                    <a:pt x="3476" y="1"/>
                    <a:pt x="3456" y="1"/>
                    <a:pt x="3437" y="1"/>
                  </a:cubicBezTo>
                  <a:cubicBezTo>
                    <a:pt x="3341" y="1"/>
                    <a:pt x="3245" y="11"/>
                    <a:pt x="3149" y="18"/>
                  </a:cubicBezTo>
                  <a:cubicBezTo>
                    <a:pt x="2746" y="61"/>
                    <a:pt x="2349" y="173"/>
                    <a:pt x="1982" y="355"/>
                  </a:cubicBezTo>
                  <a:cubicBezTo>
                    <a:pt x="1870" y="411"/>
                    <a:pt x="1760" y="477"/>
                    <a:pt x="1651" y="547"/>
                  </a:cubicBezTo>
                  <a:cubicBezTo>
                    <a:pt x="636" y="1218"/>
                    <a:pt x="1" y="2478"/>
                    <a:pt x="51" y="3731"/>
                  </a:cubicBezTo>
                  <a:cubicBezTo>
                    <a:pt x="77" y="4386"/>
                    <a:pt x="318" y="5080"/>
                    <a:pt x="864" y="5405"/>
                  </a:cubicBezTo>
                  <a:cubicBezTo>
                    <a:pt x="1215" y="5613"/>
                    <a:pt x="1635" y="5636"/>
                    <a:pt x="2035" y="5636"/>
                  </a:cubicBezTo>
                  <a:cubicBezTo>
                    <a:pt x="2174" y="5636"/>
                    <a:pt x="2309" y="5636"/>
                    <a:pt x="2445" y="5629"/>
                  </a:cubicBezTo>
                  <a:cubicBezTo>
                    <a:pt x="3175" y="5613"/>
                    <a:pt x="3900" y="5533"/>
                    <a:pt x="4617" y="5401"/>
                  </a:cubicBezTo>
                  <a:cubicBezTo>
                    <a:pt x="4703" y="5385"/>
                    <a:pt x="4786" y="5368"/>
                    <a:pt x="4875" y="5345"/>
                  </a:cubicBezTo>
                  <a:cubicBezTo>
                    <a:pt x="5897" y="5097"/>
                    <a:pt x="7051" y="4456"/>
                    <a:pt x="6961" y="3183"/>
                  </a:cubicBezTo>
                  <a:cubicBezTo>
                    <a:pt x="6885" y="2061"/>
                    <a:pt x="6026" y="910"/>
                    <a:pt x="5100" y="401"/>
                  </a:cubicBezTo>
                  <a:cubicBezTo>
                    <a:pt x="4608" y="133"/>
                    <a:pt x="4051" y="1"/>
                    <a:pt x="34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65;p20">
              <a:extLst>
                <a:ext uri="{FF2B5EF4-FFF2-40B4-BE49-F238E27FC236}">
                  <a16:creationId xmlns:a16="http://schemas.microsoft.com/office/drawing/2014/main" id="{840E2016-8E21-4E6F-AAFD-46150B729786}"/>
                </a:ext>
              </a:extLst>
            </p:cNvPr>
            <p:cNvSpPr/>
            <p:nvPr/>
          </p:nvSpPr>
          <p:spPr>
            <a:xfrm flipH="1">
              <a:off x="7536925" y="2381686"/>
              <a:ext cx="98380" cy="52538"/>
            </a:xfrm>
            <a:custGeom>
              <a:avLst/>
              <a:gdLst/>
              <a:ahLst/>
              <a:cxnLst/>
              <a:rect l="l" t="t" r="r" b="b"/>
              <a:pathLst>
                <a:path w="1528" h="816" extrusionOk="0">
                  <a:moveTo>
                    <a:pt x="1121" y="1"/>
                  </a:moveTo>
                  <a:cubicBezTo>
                    <a:pt x="1012" y="1"/>
                    <a:pt x="890" y="18"/>
                    <a:pt x="770" y="48"/>
                  </a:cubicBezTo>
                  <a:cubicBezTo>
                    <a:pt x="536" y="103"/>
                    <a:pt x="307" y="206"/>
                    <a:pt x="185" y="332"/>
                  </a:cubicBezTo>
                  <a:cubicBezTo>
                    <a:pt x="26" y="497"/>
                    <a:pt x="0" y="613"/>
                    <a:pt x="53" y="692"/>
                  </a:cubicBezTo>
                  <a:cubicBezTo>
                    <a:pt x="108" y="777"/>
                    <a:pt x="258" y="815"/>
                    <a:pt x="441" y="815"/>
                  </a:cubicBezTo>
                  <a:cubicBezTo>
                    <a:pt x="695" y="815"/>
                    <a:pt x="1014" y="741"/>
                    <a:pt x="1237" y="613"/>
                  </a:cubicBezTo>
                  <a:cubicBezTo>
                    <a:pt x="1270" y="596"/>
                    <a:pt x="1296" y="579"/>
                    <a:pt x="1322" y="559"/>
                  </a:cubicBezTo>
                  <a:cubicBezTo>
                    <a:pt x="1412" y="497"/>
                    <a:pt x="1478" y="421"/>
                    <a:pt x="1508" y="338"/>
                  </a:cubicBezTo>
                  <a:cubicBezTo>
                    <a:pt x="1514" y="312"/>
                    <a:pt x="1521" y="286"/>
                    <a:pt x="1521" y="255"/>
                  </a:cubicBezTo>
                  <a:cubicBezTo>
                    <a:pt x="1528" y="74"/>
                    <a:pt x="1351" y="1"/>
                    <a:pt x="1121" y="1"/>
                  </a:cubicBezTo>
                  <a:close/>
                </a:path>
              </a:pathLst>
            </a:custGeom>
            <a:solidFill>
              <a:srgbClr val="C6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66;p20">
              <a:extLst>
                <a:ext uri="{FF2B5EF4-FFF2-40B4-BE49-F238E27FC236}">
                  <a16:creationId xmlns:a16="http://schemas.microsoft.com/office/drawing/2014/main" id="{A112DD50-7338-4394-AA64-2893B3E0261C}"/>
                </a:ext>
              </a:extLst>
            </p:cNvPr>
            <p:cNvSpPr/>
            <p:nvPr/>
          </p:nvSpPr>
          <p:spPr>
            <a:xfrm flipH="1">
              <a:off x="7853321" y="2740635"/>
              <a:ext cx="210410" cy="312010"/>
            </a:xfrm>
            <a:custGeom>
              <a:avLst/>
              <a:gdLst/>
              <a:ahLst/>
              <a:cxnLst/>
              <a:rect l="l" t="t" r="r" b="b"/>
              <a:pathLst>
                <a:path w="3268" h="4846" extrusionOk="0">
                  <a:moveTo>
                    <a:pt x="2342" y="1"/>
                  </a:moveTo>
                  <a:cubicBezTo>
                    <a:pt x="2299" y="173"/>
                    <a:pt x="2246" y="375"/>
                    <a:pt x="2180" y="583"/>
                  </a:cubicBezTo>
                  <a:cubicBezTo>
                    <a:pt x="1908" y="1483"/>
                    <a:pt x="1436" y="2650"/>
                    <a:pt x="646" y="3516"/>
                  </a:cubicBezTo>
                  <a:cubicBezTo>
                    <a:pt x="450" y="3731"/>
                    <a:pt x="235" y="3929"/>
                    <a:pt x="0" y="4098"/>
                  </a:cubicBezTo>
                  <a:cubicBezTo>
                    <a:pt x="60" y="4175"/>
                    <a:pt x="119" y="4247"/>
                    <a:pt x="186" y="4317"/>
                  </a:cubicBezTo>
                  <a:cubicBezTo>
                    <a:pt x="232" y="4369"/>
                    <a:pt x="278" y="4419"/>
                    <a:pt x="331" y="4468"/>
                  </a:cubicBezTo>
                  <a:cubicBezTo>
                    <a:pt x="480" y="4614"/>
                    <a:pt x="649" y="4743"/>
                    <a:pt x="827" y="4845"/>
                  </a:cubicBezTo>
                  <a:cubicBezTo>
                    <a:pt x="1082" y="4726"/>
                    <a:pt x="1380" y="4564"/>
                    <a:pt x="1674" y="4346"/>
                  </a:cubicBezTo>
                  <a:cubicBezTo>
                    <a:pt x="2398" y="3804"/>
                    <a:pt x="3119" y="2911"/>
                    <a:pt x="3242" y="1417"/>
                  </a:cubicBezTo>
                  <a:cubicBezTo>
                    <a:pt x="3261" y="1208"/>
                    <a:pt x="3268" y="987"/>
                    <a:pt x="3261" y="755"/>
                  </a:cubicBezTo>
                  <a:cubicBezTo>
                    <a:pt x="3185" y="715"/>
                    <a:pt x="3112" y="669"/>
                    <a:pt x="3039" y="623"/>
                  </a:cubicBezTo>
                  <a:cubicBezTo>
                    <a:pt x="2993" y="593"/>
                    <a:pt x="2950" y="564"/>
                    <a:pt x="2907" y="530"/>
                  </a:cubicBezTo>
                  <a:cubicBezTo>
                    <a:pt x="2752" y="418"/>
                    <a:pt x="2607" y="292"/>
                    <a:pt x="2477" y="153"/>
                  </a:cubicBezTo>
                  <a:cubicBezTo>
                    <a:pt x="2428" y="103"/>
                    <a:pt x="2384" y="54"/>
                    <a:pt x="2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67;p20">
              <a:extLst>
                <a:ext uri="{FF2B5EF4-FFF2-40B4-BE49-F238E27FC236}">
                  <a16:creationId xmlns:a16="http://schemas.microsoft.com/office/drawing/2014/main" id="{B0993F9E-A851-486B-BB01-DB8300203C76}"/>
                </a:ext>
              </a:extLst>
            </p:cNvPr>
            <p:cNvSpPr/>
            <p:nvPr/>
          </p:nvSpPr>
          <p:spPr>
            <a:xfrm flipH="1">
              <a:off x="7934448" y="2649336"/>
              <a:ext cx="206998" cy="252518"/>
            </a:xfrm>
            <a:custGeom>
              <a:avLst/>
              <a:gdLst/>
              <a:ahLst/>
              <a:cxnLst/>
              <a:rect l="l" t="t" r="r" b="b"/>
              <a:pathLst>
                <a:path w="3215" h="3922" extrusionOk="0">
                  <a:moveTo>
                    <a:pt x="2877" y="1"/>
                  </a:moveTo>
                  <a:cubicBezTo>
                    <a:pt x="2877" y="1"/>
                    <a:pt x="2719" y="275"/>
                    <a:pt x="2425" y="675"/>
                  </a:cubicBezTo>
                  <a:cubicBezTo>
                    <a:pt x="2057" y="1164"/>
                    <a:pt x="1485" y="1846"/>
                    <a:pt x="748" y="2424"/>
                  </a:cubicBezTo>
                  <a:cubicBezTo>
                    <a:pt x="516" y="2606"/>
                    <a:pt x="265" y="2782"/>
                    <a:pt x="0" y="2934"/>
                  </a:cubicBezTo>
                  <a:cubicBezTo>
                    <a:pt x="100" y="3271"/>
                    <a:pt x="215" y="3601"/>
                    <a:pt x="345" y="3922"/>
                  </a:cubicBezTo>
                  <a:cubicBezTo>
                    <a:pt x="566" y="3856"/>
                    <a:pt x="827" y="3740"/>
                    <a:pt x="1119" y="3555"/>
                  </a:cubicBezTo>
                  <a:cubicBezTo>
                    <a:pt x="1667" y="3198"/>
                    <a:pt x="2312" y="2570"/>
                    <a:pt x="2930" y="1472"/>
                  </a:cubicBezTo>
                  <a:cubicBezTo>
                    <a:pt x="3026" y="1307"/>
                    <a:pt x="3122" y="1128"/>
                    <a:pt x="3215" y="936"/>
                  </a:cubicBezTo>
                  <a:cubicBezTo>
                    <a:pt x="3053" y="648"/>
                    <a:pt x="2937" y="335"/>
                    <a:pt x="2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68;p20">
              <a:extLst>
                <a:ext uri="{FF2B5EF4-FFF2-40B4-BE49-F238E27FC236}">
                  <a16:creationId xmlns:a16="http://schemas.microsoft.com/office/drawing/2014/main" id="{61DE4932-272C-420E-A2F6-877F94905DAA}"/>
                </a:ext>
              </a:extLst>
            </p:cNvPr>
            <p:cNvSpPr/>
            <p:nvPr/>
          </p:nvSpPr>
          <p:spPr>
            <a:xfrm flipH="1">
              <a:off x="7960589" y="2535438"/>
              <a:ext cx="202105" cy="171200"/>
            </a:xfrm>
            <a:custGeom>
              <a:avLst/>
              <a:gdLst/>
              <a:ahLst/>
              <a:cxnLst/>
              <a:rect l="l" t="t" r="r" b="b"/>
              <a:pathLst>
                <a:path w="3139" h="2659" extrusionOk="0">
                  <a:moveTo>
                    <a:pt x="2923" y="1"/>
                  </a:moveTo>
                  <a:cubicBezTo>
                    <a:pt x="2745" y="282"/>
                    <a:pt x="2569" y="523"/>
                    <a:pt x="2398" y="731"/>
                  </a:cubicBezTo>
                  <a:cubicBezTo>
                    <a:pt x="1792" y="1462"/>
                    <a:pt x="1243" y="1776"/>
                    <a:pt x="777" y="1869"/>
                  </a:cubicBezTo>
                  <a:cubicBezTo>
                    <a:pt x="667" y="1890"/>
                    <a:pt x="561" y="1899"/>
                    <a:pt x="461" y="1899"/>
                  </a:cubicBezTo>
                  <a:cubicBezTo>
                    <a:pt x="310" y="1899"/>
                    <a:pt x="171" y="1878"/>
                    <a:pt x="43" y="1842"/>
                  </a:cubicBezTo>
                  <a:lnTo>
                    <a:pt x="43" y="1855"/>
                  </a:lnTo>
                  <a:lnTo>
                    <a:pt x="0" y="2646"/>
                  </a:lnTo>
                  <a:cubicBezTo>
                    <a:pt x="102" y="2654"/>
                    <a:pt x="201" y="2658"/>
                    <a:pt x="298" y="2658"/>
                  </a:cubicBezTo>
                  <a:cubicBezTo>
                    <a:pt x="472" y="2658"/>
                    <a:pt x="639" y="2645"/>
                    <a:pt x="800" y="2620"/>
                  </a:cubicBezTo>
                  <a:cubicBezTo>
                    <a:pt x="1511" y="2516"/>
                    <a:pt x="2073" y="2193"/>
                    <a:pt x="2506" y="1813"/>
                  </a:cubicBezTo>
                  <a:cubicBezTo>
                    <a:pt x="2761" y="1591"/>
                    <a:pt x="2969" y="1350"/>
                    <a:pt x="3138" y="1121"/>
                  </a:cubicBezTo>
                  <a:cubicBezTo>
                    <a:pt x="3118" y="897"/>
                    <a:pt x="3102" y="668"/>
                    <a:pt x="3056" y="447"/>
                  </a:cubicBezTo>
                  <a:cubicBezTo>
                    <a:pt x="3029" y="294"/>
                    <a:pt x="2986" y="140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69;p20">
              <a:extLst>
                <a:ext uri="{FF2B5EF4-FFF2-40B4-BE49-F238E27FC236}">
                  <a16:creationId xmlns:a16="http://schemas.microsoft.com/office/drawing/2014/main" id="{40CB5690-B715-46DD-93FB-9A2CD8B6470D}"/>
                </a:ext>
              </a:extLst>
            </p:cNvPr>
            <p:cNvSpPr/>
            <p:nvPr/>
          </p:nvSpPr>
          <p:spPr>
            <a:xfrm flipH="1">
              <a:off x="7602085" y="2426176"/>
              <a:ext cx="154395" cy="340082"/>
            </a:xfrm>
            <a:custGeom>
              <a:avLst/>
              <a:gdLst/>
              <a:ahLst/>
              <a:cxnLst/>
              <a:rect l="l" t="t" r="r" b="b"/>
              <a:pathLst>
                <a:path w="2398" h="5282" extrusionOk="0">
                  <a:moveTo>
                    <a:pt x="1935" y="1"/>
                  </a:moveTo>
                  <a:lnTo>
                    <a:pt x="1935" y="1"/>
                  </a:lnTo>
                  <a:cubicBezTo>
                    <a:pt x="1823" y="57"/>
                    <a:pt x="1713" y="123"/>
                    <a:pt x="1604" y="193"/>
                  </a:cubicBezTo>
                  <a:cubicBezTo>
                    <a:pt x="625" y="841"/>
                    <a:pt x="4" y="2031"/>
                    <a:pt x="0" y="3238"/>
                  </a:cubicBezTo>
                  <a:cubicBezTo>
                    <a:pt x="0" y="3285"/>
                    <a:pt x="4" y="3331"/>
                    <a:pt x="4" y="3377"/>
                  </a:cubicBezTo>
                  <a:cubicBezTo>
                    <a:pt x="30" y="4032"/>
                    <a:pt x="271" y="4726"/>
                    <a:pt x="817" y="5051"/>
                  </a:cubicBezTo>
                  <a:cubicBezTo>
                    <a:pt x="1168" y="5259"/>
                    <a:pt x="1588" y="5282"/>
                    <a:pt x="1988" y="5282"/>
                  </a:cubicBezTo>
                  <a:cubicBezTo>
                    <a:pt x="2127" y="5282"/>
                    <a:pt x="2262" y="5282"/>
                    <a:pt x="2398" y="5275"/>
                  </a:cubicBezTo>
                  <a:cubicBezTo>
                    <a:pt x="2014" y="5123"/>
                    <a:pt x="1545" y="4756"/>
                    <a:pt x="1161" y="3920"/>
                  </a:cubicBezTo>
                  <a:cubicBezTo>
                    <a:pt x="374" y="2197"/>
                    <a:pt x="1934" y="1"/>
                    <a:pt x="1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70;p20">
              <a:extLst>
                <a:ext uri="{FF2B5EF4-FFF2-40B4-BE49-F238E27FC236}">
                  <a16:creationId xmlns:a16="http://schemas.microsoft.com/office/drawing/2014/main" id="{CA798A97-BB1C-4EF5-A3E1-BFECBF9C333F}"/>
                </a:ext>
              </a:extLst>
            </p:cNvPr>
            <p:cNvSpPr/>
            <p:nvPr/>
          </p:nvSpPr>
          <p:spPr>
            <a:xfrm flipH="1">
              <a:off x="7988532" y="2493910"/>
              <a:ext cx="174612" cy="568133"/>
            </a:xfrm>
            <a:custGeom>
              <a:avLst/>
              <a:gdLst/>
              <a:ahLst/>
              <a:cxnLst/>
              <a:rect l="l" t="t" r="r" b="b"/>
              <a:pathLst>
                <a:path w="2712" h="8824" extrusionOk="0">
                  <a:moveTo>
                    <a:pt x="1544" y="1"/>
                  </a:moveTo>
                  <a:cubicBezTo>
                    <a:pt x="1131" y="166"/>
                    <a:pt x="758" y="550"/>
                    <a:pt x="533" y="963"/>
                  </a:cubicBezTo>
                  <a:cubicBezTo>
                    <a:pt x="275" y="1439"/>
                    <a:pt x="119" y="1955"/>
                    <a:pt x="50" y="2487"/>
                  </a:cubicBezTo>
                  <a:cubicBezTo>
                    <a:pt x="179" y="2523"/>
                    <a:pt x="318" y="2543"/>
                    <a:pt x="470" y="2543"/>
                  </a:cubicBezTo>
                  <a:cubicBezTo>
                    <a:pt x="569" y="2543"/>
                    <a:pt x="675" y="2534"/>
                    <a:pt x="784" y="2514"/>
                  </a:cubicBezTo>
                  <a:cubicBezTo>
                    <a:pt x="827" y="788"/>
                    <a:pt x="1544" y="1"/>
                    <a:pt x="1544" y="1"/>
                  </a:cubicBezTo>
                  <a:close/>
                  <a:moveTo>
                    <a:pt x="50" y="2500"/>
                  </a:moveTo>
                  <a:lnTo>
                    <a:pt x="50" y="2500"/>
                  </a:lnTo>
                  <a:cubicBezTo>
                    <a:pt x="14" y="2762"/>
                    <a:pt x="0" y="3023"/>
                    <a:pt x="7" y="3291"/>
                  </a:cubicBezTo>
                  <a:lnTo>
                    <a:pt x="50" y="2500"/>
                  </a:lnTo>
                  <a:close/>
                  <a:moveTo>
                    <a:pt x="807" y="3265"/>
                  </a:moveTo>
                  <a:cubicBezTo>
                    <a:pt x="648" y="3291"/>
                    <a:pt x="483" y="3304"/>
                    <a:pt x="311" y="3304"/>
                  </a:cubicBezTo>
                  <a:cubicBezTo>
                    <a:pt x="212" y="3304"/>
                    <a:pt x="110" y="3297"/>
                    <a:pt x="7" y="3291"/>
                  </a:cubicBezTo>
                  <a:lnTo>
                    <a:pt x="7" y="3291"/>
                  </a:lnTo>
                  <a:cubicBezTo>
                    <a:pt x="14" y="3975"/>
                    <a:pt x="139" y="4673"/>
                    <a:pt x="337" y="5348"/>
                  </a:cubicBezTo>
                  <a:cubicBezTo>
                    <a:pt x="602" y="5196"/>
                    <a:pt x="853" y="5020"/>
                    <a:pt x="1085" y="4838"/>
                  </a:cubicBezTo>
                  <a:cubicBezTo>
                    <a:pt x="929" y="4260"/>
                    <a:pt x="844" y="3734"/>
                    <a:pt x="807" y="3265"/>
                  </a:cubicBezTo>
                  <a:close/>
                  <a:moveTo>
                    <a:pt x="1456" y="5969"/>
                  </a:moveTo>
                  <a:cubicBezTo>
                    <a:pt x="1164" y="6154"/>
                    <a:pt x="903" y="6270"/>
                    <a:pt x="682" y="6336"/>
                  </a:cubicBezTo>
                  <a:cubicBezTo>
                    <a:pt x="708" y="6399"/>
                    <a:pt x="734" y="6462"/>
                    <a:pt x="761" y="6528"/>
                  </a:cubicBezTo>
                  <a:cubicBezTo>
                    <a:pt x="943" y="6938"/>
                    <a:pt x="1138" y="7352"/>
                    <a:pt x="1389" y="7718"/>
                  </a:cubicBezTo>
                  <a:cubicBezTo>
                    <a:pt x="1439" y="7791"/>
                    <a:pt x="1492" y="7864"/>
                    <a:pt x="1544" y="7930"/>
                  </a:cubicBezTo>
                  <a:cubicBezTo>
                    <a:pt x="1779" y="7761"/>
                    <a:pt x="1994" y="7563"/>
                    <a:pt x="2190" y="7348"/>
                  </a:cubicBezTo>
                  <a:cubicBezTo>
                    <a:pt x="1929" y="7004"/>
                    <a:pt x="1680" y="6554"/>
                    <a:pt x="1456" y="5969"/>
                  </a:cubicBezTo>
                  <a:close/>
                  <a:moveTo>
                    <a:pt x="2712" y="8506"/>
                  </a:moveTo>
                  <a:cubicBezTo>
                    <a:pt x="2593" y="8572"/>
                    <a:pt x="2477" y="8628"/>
                    <a:pt x="2371" y="8677"/>
                  </a:cubicBezTo>
                  <a:cubicBezTo>
                    <a:pt x="2448" y="8727"/>
                    <a:pt x="2530" y="8770"/>
                    <a:pt x="2609" y="8806"/>
                  </a:cubicBezTo>
                  <a:cubicBezTo>
                    <a:pt x="2623" y="8813"/>
                    <a:pt x="2633" y="8816"/>
                    <a:pt x="2643" y="8823"/>
                  </a:cubicBezTo>
                  <a:cubicBezTo>
                    <a:pt x="2666" y="8717"/>
                    <a:pt x="2689" y="8611"/>
                    <a:pt x="2712" y="8506"/>
                  </a:cubicBezTo>
                  <a:close/>
                </a:path>
              </a:pathLst>
            </a:custGeom>
            <a:solidFill>
              <a:srgbClr val="DCD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71;p20">
              <a:extLst>
                <a:ext uri="{FF2B5EF4-FFF2-40B4-BE49-F238E27FC236}">
                  <a16:creationId xmlns:a16="http://schemas.microsoft.com/office/drawing/2014/main" id="{CEE912E8-4AF6-4A83-A99F-68F58765B400}"/>
                </a:ext>
              </a:extLst>
            </p:cNvPr>
            <p:cNvSpPr/>
            <p:nvPr/>
          </p:nvSpPr>
          <p:spPr>
            <a:xfrm flipH="1">
              <a:off x="7813723" y="2970362"/>
              <a:ext cx="179312" cy="103145"/>
            </a:xfrm>
            <a:custGeom>
              <a:avLst/>
              <a:gdLst/>
              <a:ahLst/>
              <a:cxnLst/>
              <a:rect l="l" t="t" r="r" b="b"/>
              <a:pathLst>
                <a:path w="2785" h="1602" extrusionOk="0">
                  <a:moveTo>
                    <a:pt x="2785" y="1"/>
                  </a:moveTo>
                  <a:lnTo>
                    <a:pt x="2785" y="1"/>
                  </a:lnTo>
                  <a:cubicBezTo>
                    <a:pt x="2421" y="444"/>
                    <a:pt x="1809" y="877"/>
                    <a:pt x="1128" y="877"/>
                  </a:cubicBezTo>
                  <a:cubicBezTo>
                    <a:pt x="946" y="877"/>
                    <a:pt x="761" y="848"/>
                    <a:pt x="576" y="778"/>
                  </a:cubicBezTo>
                  <a:cubicBezTo>
                    <a:pt x="404" y="904"/>
                    <a:pt x="232" y="1013"/>
                    <a:pt x="70" y="1106"/>
                  </a:cubicBezTo>
                  <a:cubicBezTo>
                    <a:pt x="47" y="1211"/>
                    <a:pt x="24" y="1317"/>
                    <a:pt x="1" y="1423"/>
                  </a:cubicBezTo>
                  <a:cubicBezTo>
                    <a:pt x="259" y="1535"/>
                    <a:pt x="533" y="1602"/>
                    <a:pt x="807" y="1602"/>
                  </a:cubicBezTo>
                  <a:cubicBezTo>
                    <a:pt x="906" y="1602"/>
                    <a:pt x="1002" y="1591"/>
                    <a:pt x="1102" y="1575"/>
                  </a:cubicBezTo>
                  <a:cubicBezTo>
                    <a:pt x="1452" y="1515"/>
                    <a:pt x="1767" y="1344"/>
                    <a:pt x="2034" y="1103"/>
                  </a:cubicBezTo>
                  <a:cubicBezTo>
                    <a:pt x="2362" y="811"/>
                    <a:pt x="2620" y="418"/>
                    <a:pt x="27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72;p20">
              <a:extLst>
                <a:ext uri="{FF2B5EF4-FFF2-40B4-BE49-F238E27FC236}">
                  <a16:creationId xmlns:a16="http://schemas.microsoft.com/office/drawing/2014/main" id="{CF74DD92-B616-4AB4-8535-1F242DAF2571}"/>
                </a:ext>
              </a:extLst>
            </p:cNvPr>
            <p:cNvSpPr/>
            <p:nvPr/>
          </p:nvSpPr>
          <p:spPr>
            <a:xfrm flipH="1">
              <a:off x="7955887" y="2966949"/>
              <a:ext cx="107845" cy="85696"/>
            </a:xfrm>
            <a:custGeom>
              <a:avLst/>
              <a:gdLst/>
              <a:ahLst/>
              <a:cxnLst/>
              <a:rect l="l" t="t" r="r" b="b"/>
              <a:pathLst>
                <a:path w="1675" h="1331" extrusionOk="0">
                  <a:moveTo>
                    <a:pt x="646" y="1"/>
                  </a:moveTo>
                  <a:cubicBezTo>
                    <a:pt x="450" y="216"/>
                    <a:pt x="235" y="414"/>
                    <a:pt x="0" y="583"/>
                  </a:cubicBezTo>
                  <a:cubicBezTo>
                    <a:pt x="60" y="660"/>
                    <a:pt x="119" y="732"/>
                    <a:pt x="186" y="802"/>
                  </a:cubicBezTo>
                  <a:cubicBezTo>
                    <a:pt x="232" y="854"/>
                    <a:pt x="278" y="904"/>
                    <a:pt x="331" y="953"/>
                  </a:cubicBezTo>
                  <a:cubicBezTo>
                    <a:pt x="480" y="1099"/>
                    <a:pt x="649" y="1228"/>
                    <a:pt x="827" y="1330"/>
                  </a:cubicBezTo>
                  <a:cubicBezTo>
                    <a:pt x="933" y="1281"/>
                    <a:pt x="1049" y="1225"/>
                    <a:pt x="1168" y="1159"/>
                  </a:cubicBezTo>
                  <a:cubicBezTo>
                    <a:pt x="1330" y="1066"/>
                    <a:pt x="1502" y="957"/>
                    <a:pt x="1674" y="831"/>
                  </a:cubicBezTo>
                  <a:cubicBezTo>
                    <a:pt x="1327" y="702"/>
                    <a:pt x="980" y="444"/>
                    <a:pt x="64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73;p20">
              <a:extLst>
                <a:ext uri="{FF2B5EF4-FFF2-40B4-BE49-F238E27FC236}">
                  <a16:creationId xmlns:a16="http://schemas.microsoft.com/office/drawing/2014/main" id="{C564B742-B317-43CD-B8DE-B2B5994DCC1F}"/>
                </a:ext>
              </a:extLst>
            </p:cNvPr>
            <p:cNvSpPr/>
            <p:nvPr/>
          </p:nvSpPr>
          <p:spPr>
            <a:xfrm flipH="1">
              <a:off x="8069399" y="2805406"/>
              <a:ext cx="72047" cy="96449"/>
            </a:xfrm>
            <a:custGeom>
              <a:avLst/>
              <a:gdLst/>
              <a:ahLst/>
              <a:cxnLst/>
              <a:rect l="l" t="t" r="r" b="b"/>
              <a:pathLst>
                <a:path w="1119" h="1498" extrusionOk="0">
                  <a:moveTo>
                    <a:pt x="748" y="0"/>
                  </a:moveTo>
                  <a:cubicBezTo>
                    <a:pt x="516" y="182"/>
                    <a:pt x="265" y="358"/>
                    <a:pt x="0" y="510"/>
                  </a:cubicBezTo>
                  <a:cubicBezTo>
                    <a:pt x="100" y="847"/>
                    <a:pt x="215" y="1177"/>
                    <a:pt x="345" y="1498"/>
                  </a:cubicBezTo>
                  <a:cubicBezTo>
                    <a:pt x="566" y="1432"/>
                    <a:pt x="827" y="1316"/>
                    <a:pt x="1119" y="1131"/>
                  </a:cubicBezTo>
                  <a:cubicBezTo>
                    <a:pt x="1059" y="986"/>
                    <a:pt x="1003" y="831"/>
                    <a:pt x="950" y="665"/>
                  </a:cubicBezTo>
                  <a:cubicBezTo>
                    <a:pt x="873" y="437"/>
                    <a:pt x="807" y="215"/>
                    <a:pt x="74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74;p20">
              <a:extLst>
                <a:ext uri="{FF2B5EF4-FFF2-40B4-BE49-F238E27FC236}">
                  <a16:creationId xmlns:a16="http://schemas.microsoft.com/office/drawing/2014/main" id="{E6ADE0AE-D9A8-41C2-B411-C22C67685473}"/>
                </a:ext>
              </a:extLst>
            </p:cNvPr>
            <p:cNvSpPr/>
            <p:nvPr/>
          </p:nvSpPr>
          <p:spPr>
            <a:xfrm flipH="1">
              <a:off x="8111121" y="2653972"/>
              <a:ext cx="51572" cy="52731"/>
            </a:xfrm>
            <a:custGeom>
              <a:avLst/>
              <a:gdLst/>
              <a:ahLst/>
              <a:cxnLst/>
              <a:rect l="l" t="t" r="r" b="b"/>
              <a:pathLst>
                <a:path w="801" h="819" extrusionOk="0">
                  <a:moveTo>
                    <a:pt x="43" y="1"/>
                  </a:moveTo>
                  <a:lnTo>
                    <a:pt x="43" y="14"/>
                  </a:lnTo>
                  <a:lnTo>
                    <a:pt x="0" y="805"/>
                  </a:lnTo>
                  <a:cubicBezTo>
                    <a:pt x="103" y="811"/>
                    <a:pt x="205" y="818"/>
                    <a:pt x="304" y="818"/>
                  </a:cubicBezTo>
                  <a:cubicBezTo>
                    <a:pt x="476" y="818"/>
                    <a:pt x="641" y="805"/>
                    <a:pt x="800" y="779"/>
                  </a:cubicBezTo>
                  <a:cubicBezTo>
                    <a:pt x="777" y="510"/>
                    <a:pt x="771" y="259"/>
                    <a:pt x="777" y="28"/>
                  </a:cubicBezTo>
                  <a:lnTo>
                    <a:pt x="777" y="28"/>
                  </a:lnTo>
                  <a:cubicBezTo>
                    <a:pt x="668" y="48"/>
                    <a:pt x="562" y="57"/>
                    <a:pt x="463" y="57"/>
                  </a:cubicBezTo>
                  <a:cubicBezTo>
                    <a:pt x="311" y="57"/>
                    <a:pt x="172" y="37"/>
                    <a:pt x="43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75;p20">
              <a:extLst>
                <a:ext uri="{FF2B5EF4-FFF2-40B4-BE49-F238E27FC236}">
                  <a16:creationId xmlns:a16="http://schemas.microsoft.com/office/drawing/2014/main" id="{3F3C76E2-25AB-49DE-ADFB-8231D0B2B3B3}"/>
                </a:ext>
              </a:extLst>
            </p:cNvPr>
            <p:cNvSpPr/>
            <p:nvPr/>
          </p:nvSpPr>
          <p:spPr>
            <a:xfrm flipH="1">
              <a:off x="7320395" y="3247799"/>
              <a:ext cx="175964" cy="34124"/>
            </a:xfrm>
            <a:custGeom>
              <a:avLst/>
              <a:gdLst/>
              <a:ahLst/>
              <a:cxnLst/>
              <a:rect l="l" t="t" r="r" b="b"/>
              <a:pathLst>
                <a:path w="2733" h="530" extrusionOk="0">
                  <a:moveTo>
                    <a:pt x="986" y="1"/>
                  </a:moveTo>
                  <a:cubicBezTo>
                    <a:pt x="659" y="1"/>
                    <a:pt x="318" y="34"/>
                    <a:pt x="1" y="120"/>
                  </a:cubicBezTo>
                  <a:cubicBezTo>
                    <a:pt x="37" y="262"/>
                    <a:pt x="84" y="401"/>
                    <a:pt x="130" y="530"/>
                  </a:cubicBezTo>
                  <a:cubicBezTo>
                    <a:pt x="156" y="530"/>
                    <a:pt x="190" y="527"/>
                    <a:pt x="223" y="520"/>
                  </a:cubicBezTo>
                  <a:cubicBezTo>
                    <a:pt x="223" y="520"/>
                    <a:pt x="752" y="394"/>
                    <a:pt x="1585" y="394"/>
                  </a:cubicBezTo>
                  <a:cubicBezTo>
                    <a:pt x="1922" y="394"/>
                    <a:pt x="2309" y="414"/>
                    <a:pt x="2732" y="474"/>
                  </a:cubicBezTo>
                  <a:lnTo>
                    <a:pt x="2690" y="176"/>
                  </a:lnTo>
                  <a:lnTo>
                    <a:pt x="2670" y="176"/>
                  </a:lnTo>
                  <a:cubicBezTo>
                    <a:pt x="2574" y="176"/>
                    <a:pt x="2349" y="133"/>
                    <a:pt x="2048" y="90"/>
                  </a:cubicBezTo>
                  <a:cubicBezTo>
                    <a:pt x="1751" y="43"/>
                    <a:pt x="1377" y="1"/>
                    <a:pt x="986" y="1"/>
                  </a:cubicBez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76;p20">
              <a:extLst>
                <a:ext uri="{FF2B5EF4-FFF2-40B4-BE49-F238E27FC236}">
                  <a16:creationId xmlns:a16="http://schemas.microsoft.com/office/drawing/2014/main" id="{5771436D-9730-4EC5-A07E-F98C45B9401B}"/>
                </a:ext>
              </a:extLst>
            </p:cNvPr>
            <p:cNvSpPr/>
            <p:nvPr/>
          </p:nvSpPr>
          <p:spPr>
            <a:xfrm flipH="1">
              <a:off x="7153248" y="3233119"/>
              <a:ext cx="169976" cy="51186"/>
            </a:xfrm>
            <a:custGeom>
              <a:avLst/>
              <a:gdLst/>
              <a:ahLst/>
              <a:cxnLst/>
              <a:rect l="l" t="t" r="r" b="b"/>
              <a:pathLst>
                <a:path w="2640" h="795" extrusionOk="0">
                  <a:moveTo>
                    <a:pt x="2573" y="1"/>
                  </a:moveTo>
                  <a:cubicBezTo>
                    <a:pt x="2557" y="7"/>
                    <a:pt x="2543" y="10"/>
                    <a:pt x="2527" y="17"/>
                  </a:cubicBezTo>
                  <a:cubicBezTo>
                    <a:pt x="2520" y="17"/>
                    <a:pt x="2510" y="21"/>
                    <a:pt x="2500" y="24"/>
                  </a:cubicBezTo>
                  <a:cubicBezTo>
                    <a:pt x="1710" y="248"/>
                    <a:pt x="890" y="378"/>
                    <a:pt x="66" y="401"/>
                  </a:cubicBezTo>
                  <a:lnTo>
                    <a:pt x="1" y="404"/>
                  </a:lnTo>
                  <a:lnTo>
                    <a:pt x="43" y="702"/>
                  </a:lnTo>
                  <a:cubicBezTo>
                    <a:pt x="70" y="705"/>
                    <a:pt x="97" y="708"/>
                    <a:pt x="126" y="712"/>
                  </a:cubicBezTo>
                  <a:cubicBezTo>
                    <a:pt x="202" y="721"/>
                    <a:pt x="278" y="735"/>
                    <a:pt x="358" y="748"/>
                  </a:cubicBezTo>
                  <a:cubicBezTo>
                    <a:pt x="526" y="778"/>
                    <a:pt x="695" y="794"/>
                    <a:pt x="863" y="794"/>
                  </a:cubicBezTo>
                  <a:cubicBezTo>
                    <a:pt x="1478" y="794"/>
                    <a:pt x="2087" y="619"/>
                    <a:pt x="2639" y="407"/>
                  </a:cubicBezTo>
                  <a:lnTo>
                    <a:pt x="2573" y="1"/>
                  </a:ln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77;p20">
              <a:extLst>
                <a:ext uri="{FF2B5EF4-FFF2-40B4-BE49-F238E27FC236}">
                  <a16:creationId xmlns:a16="http://schemas.microsoft.com/office/drawing/2014/main" id="{DAEAD334-1C7E-4457-B0FA-B94F4CECBAC0}"/>
                </a:ext>
              </a:extLst>
            </p:cNvPr>
            <p:cNvSpPr/>
            <p:nvPr/>
          </p:nvSpPr>
          <p:spPr>
            <a:xfrm flipH="1">
              <a:off x="6959767" y="3182447"/>
              <a:ext cx="197791" cy="76940"/>
            </a:xfrm>
            <a:custGeom>
              <a:avLst/>
              <a:gdLst/>
              <a:ahLst/>
              <a:cxnLst/>
              <a:rect l="l" t="t" r="r" b="b"/>
              <a:pathLst>
                <a:path w="3072" h="1195" extrusionOk="0">
                  <a:moveTo>
                    <a:pt x="2523" y="1"/>
                  </a:moveTo>
                  <a:cubicBezTo>
                    <a:pt x="1974" y="1"/>
                    <a:pt x="1429" y="262"/>
                    <a:pt x="906" y="474"/>
                  </a:cubicBezTo>
                  <a:cubicBezTo>
                    <a:pt x="655" y="573"/>
                    <a:pt x="400" y="666"/>
                    <a:pt x="143" y="745"/>
                  </a:cubicBezTo>
                  <a:lnTo>
                    <a:pt x="0" y="788"/>
                  </a:lnTo>
                  <a:lnTo>
                    <a:pt x="66" y="1194"/>
                  </a:lnTo>
                  <a:cubicBezTo>
                    <a:pt x="109" y="1177"/>
                    <a:pt x="155" y="1162"/>
                    <a:pt x="202" y="1142"/>
                  </a:cubicBezTo>
                  <a:cubicBezTo>
                    <a:pt x="909" y="864"/>
                    <a:pt x="1512" y="547"/>
                    <a:pt x="1892" y="503"/>
                  </a:cubicBezTo>
                  <a:cubicBezTo>
                    <a:pt x="2150" y="470"/>
                    <a:pt x="2371" y="460"/>
                    <a:pt x="2553" y="460"/>
                  </a:cubicBezTo>
                  <a:cubicBezTo>
                    <a:pt x="2811" y="460"/>
                    <a:pt x="2989" y="480"/>
                    <a:pt x="3072" y="493"/>
                  </a:cubicBezTo>
                  <a:cubicBezTo>
                    <a:pt x="3032" y="318"/>
                    <a:pt x="2977" y="166"/>
                    <a:pt x="2927" y="51"/>
                  </a:cubicBezTo>
                  <a:cubicBezTo>
                    <a:pt x="2890" y="40"/>
                    <a:pt x="2850" y="31"/>
                    <a:pt x="2814" y="24"/>
                  </a:cubicBezTo>
                  <a:cubicBezTo>
                    <a:pt x="2715" y="7"/>
                    <a:pt x="2619" y="1"/>
                    <a:pt x="2523" y="1"/>
                  </a:cubicBez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78;p20">
              <a:extLst>
                <a:ext uri="{FF2B5EF4-FFF2-40B4-BE49-F238E27FC236}">
                  <a16:creationId xmlns:a16="http://schemas.microsoft.com/office/drawing/2014/main" id="{DC7FFA62-AD6D-4D97-B6DC-6D4F8903F3BE}"/>
                </a:ext>
              </a:extLst>
            </p:cNvPr>
            <p:cNvSpPr/>
            <p:nvPr/>
          </p:nvSpPr>
          <p:spPr>
            <a:xfrm flipH="1">
              <a:off x="7210935" y="2817125"/>
              <a:ext cx="25239" cy="62453"/>
            </a:xfrm>
            <a:custGeom>
              <a:avLst/>
              <a:gdLst/>
              <a:ahLst/>
              <a:cxnLst/>
              <a:rect l="l" t="t" r="r" b="b"/>
              <a:pathLst>
                <a:path w="392" h="970" extrusionOk="0">
                  <a:moveTo>
                    <a:pt x="176" y="0"/>
                  </a:moveTo>
                  <a:cubicBezTo>
                    <a:pt x="106" y="0"/>
                    <a:pt x="44" y="73"/>
                    <a:pt x="31" y="172"/>
                  </a:cubicBezTo>
                  <a:cubicBezTo>
                    <a:pt x="1" y="394"/>
                    <a:pt x="24" y="622"/>
                    <a:pt x="91" y="833"/>
                  </a:cubicBezTo>
                  <a:cubicBezTo>
                    <a:pt x="103" y="870"/>
                    <a:pt x="117" y="906"/>
                    <a:pt x="140" y="933"/>
                  </a:cubicBezTo>
                  <a:cubicBezTo>
                    <a:pt x="160" y="952"/>
                    <a:pt x="186" y="969"/>
                    <a:pt x="213" y="969"/>
                  </a:cubicBezTo>
                  <a:cubicBezTo>
                    <a:pt x="222" y="969"/>
                    <a:pt x="233" y="966"/>
                    <a:pt x="239" y="963"/>
                  </a:cubicBezTo>
                  <a:cubicBezTo>
                    <a:pt x="275" y="949"/>
                    <a:pt x="295" y="910"/>
                    <a:pt x="305" y="870"/>
                  </a:cubicBezTo>
                  <a:cubicBezTo>
                    <a:pt x="375" y="675"/>
                    <a:pt x="391" y="460"/>
                    <a:pt x="358" y="252"/>
                  </a:cubicBezTo>
                  <a:cubicBezTo>
                    <a:pt x="348" y="195"/>
                    <a:pt x="335" y="136"/>
                    <a:pt x="302" y="90"/>
                  </a:cubicBezTo>
                  <a:cubicBezTo>
                    <a:pt x="262" y="26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79;p20">
              <a:extLst>
                <a:ext uri="{FF2B5EF4-FFF2-40B4-BE49-F238E27FC236}">
                  <a16:creationId xmlns:a16="http://schemas.microsoft.com/office/drawing/2014/main" id="{F8475961-7FF8-4CF9-A2FF-94252E54B928}"/>
                </a:ext>
              </a:extLst>
            </p:cNvPr>
            <p:cNvSpPr/>
            <p:nvPr/>
          </p:nvSpPr>
          <p:spPr>
            <a:xfrm flipH="1">
              <a:off x="7680247" y="2842428"/>
              <a:ext cx="13843" cy="37150"/>
            </a:xfrm>
            <a:custGeom>
              <a:avLst/>
              <a:gdLst/>
              <a:ahLst/>
              <a:cxnLst/>
              <a:rect l="l" t="t" r="r" b="b"/>
              <a:pathLst>
                <a:path w="215" h="577" extrusionOk="0">
                  <a:moveTo>
                    <a:pt x="205" y="1"/>
                  </a:moveTo>
                  <a:cubicBezTo>
                    <a:pt x="135" y="179"/>
                    <a:pt x="66" y="364"/>
                    <a:pt x="0" y="563"/>
                  </a:cubicBezTo>
                  <a:cubicBezTo>
                    <a:pt x="16" y="570"/>
                    <a:pt x="33" y="576"/>
                    <a:pt x="47" y="576"/>
                  </a:cubicBezTo>
                  <a:cubicBezTo>
                    <a:pt x="56" y="576"/>
                    <a:pt x="66" y="573"/>
                    <a:pt x="73" y="570"/>
                  </a:cubicBezTo>
                  <a:cubicBezTo>
                    <a:pt x="109" y="556"/>
                    <a:pt x="129" y="517"/>
                    <a:pt x="139" y="477"/>
                  </a:cubicBezTo>
                  <a:cubicBezTo>
                    <a:pt x="192" y="325"/>
                    <a:pt x="215" y="163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80;p20">
              <a:extLst>
                <a:ext uri="{FF2B5EF4-FFF2-40B4-BE49-F238E27FC236}">
                  <a16:creationId xmlns:a16="http://schemas.microsoft.com/office/drawing/2014/main" id="{268F0648-4022-4D79-A552-A35F70A65524}"/>
                </a:ext>
              </a:extLst>
            </p:cNvPr>
            <p:cNvSpPr/>
            <p:nvPr/>
          </p:nvSpPr>
          <p:spPr>
            <a:xfrm flipH="1">
              <a:off x="7680826" y="2817125"/>
              <a:ext cx="23951" cy="61552"/>
            </a:xfrm>
            <a:custGeom>
              <a:avLst/>
              <a:gdLst/>
              <a:ahLst/>
              <a:cxnLst/>
              <a:rect l="l" t="t" r="r" b="b"/>
              <a:pathLst>
                <a:path w="372" h="956" extrusionOk="0">
                  <a:moveTo>
                    <a:pt x="176" y="0"/>
                  </a:moveTo>
                  <a:cubicBezTo>
                    <a:pt x="107" y="0"/>
                    <a:pt x="43" y="73"/>
                    <a:pt x="31" y="172"/>
                  </a:cubicBezTo>
                  <a:cubicBezTo>
                    <a:pt x="1" y="394"/>
                    <a:pt x="24" y="622"/>
                    <a:pt x="90" y="833"/>
                  </a:cubicBezTo>
                  <a:cubicBezTo>
                    <a:pt x="103" y="870"/>
                    <a:pt x="116" y="906"/>
                    <a:pt x="140" y="933"/>
                  </a:cubicBezTo>
                  <a:cubicBezTo>
                    <a:pt x="150" y="943"/>
                    <a:pt x="156" y="949"/>
                    <a:pt x="166" y="956"/>
                  </a:cubicBezTo>
                  <a:cubicBezTo>
                    <a:pt x="232" y="757"/>
                    <a:pt x="301" y="572"/>
                    <a:pt x="371" y="394"/>
                  </a:cubicBezTo>
                  <a:cubicBezTo>
                    <a:pt x="371" y="348"/>
                    <a:pt x="365" y="298"/>
                    <a:pt x="358" y="252"/>
                  </a:cubicBezTo>
                  <a:cubicBezTo>
                    <a:pt x="348" y="195"/>
                    <a:pt x="335" y="136"/>
                    <a:pt x="301" y="90"/>
                  </a:cubicBezTo>
                  <a:cubicBezTo>
                    <a:pt x="262" y="26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81;p20">
              <a:extLst>
                <a:ext uri="{FF2B5EF4-FFF2-40B4-BE49-F238E27FC236}">
                  <a16:creationId xmlns:a16="http://schemas.microsoft.com/office/drawing/2014/main" id="{2E40829F-4CFD-4344-877B-251BA7375956}"/>
                </a:ext>
              </a:extLst>
            </p:cNvPr>
            <p:cNvSpPr/>
            <p:nvPr/>
          </p:nvSpPr>
          <p:spPr>
            <a:xfrm flipH="1">
              <a:off x="7810050" y="3315725"/>
              <a:ext cx="25239" cy="62453"/>
            </a:xfrm>
            <a:custGeom>
              <a:avLst/>
              <a:gdLst/>
              <a:ahLst/>
              <a:cxnLst/>
              <a:rect l="l" t="t" r="r" b="b"/>
              <a:pathLst>
                <a:path w="392" h="970" extrusionOk="0">
                  <a:moveTo>
                    <a:pt x="176" y="0"/>
                  </a:moveTo>
                  <a:cubicBezTo>
                    <a:pt x="106" y="0"/>
                    <a:pt x="44" y="73"/>
                    <a:pt x="31" y="172"/>
                  </a:cubicBezTo>
                  <a:cubicBezTo>
                    <a:pt x="1" y="394"/>
                    <a:pt x="24" y="622"/>
                    <a:pt x="90" y="834"/>
                  </a:cubicBezTo>
                  <a:cubicBezTo>
                    <a:pt x="103" y="870"/>
                    <a:pt x="117" y="907"/>
                    <a:pt x="140" y="933"/>
                  </a:cubicBezTo>
                  <a:cubicBezTo>
                    <a:pt x="159" y="953"/>
                    <a:pt x="186" y="969"/>
                    <a:pt x="213" y="969"/>
                  </a:cubicBezTo>
                  <a:cubicBezTo>
                    <a:pt x="222" y="969"/>
                    <a:pt x="232" y="966"/>
                    <a:pt x="239" y="963"/>
                  </a:cubicBezTo>
                  <a:cubicBezTo>
                    <a:pt x="275" y="949"/>
                    <a:pt x="295" y="910"/>
                    <a:pt x="305" y="870"/>
                  </a:cubicBezTo>
                  <a:cubicBezTo>
                    <a:pt x="375" y="675"/>
                    <a:pt x="391" y="457"/>
                    <a:pt x="358" y="252"/>
                  </a:cubicBezTo>
                  <a:cubicBezTo>
                    <a:pt x="348" y="195"/>
                    <a:pt x="335" y="136"/>
                    <a:pt x="302" y="90"/>
                  </a:cubicBezTo>
                  <a:cubicBezTo>
                    <a:pt x="262" y="27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82;p20">
              <a:extLst>
                <a:ext uri="{FF2B5EF4-FFF2-40B4-BE49-F238E27FC236}">
                  <a16:creationId xmlns:a16="http://schemas.microsoft.com/office/drawing/2014/main" id="{642F8509-CC1B-44D0-8904-D857132CA559}"/>
                </a:ext>
              </a:extLst>
            </p:cNvPr>
            <p:cNvSpPr/>
            <p:nvPr/>
          </p:nvSpPr>
          <p:spPr>
            <a:xfrm flipH="1">
              <a:off x="6946693" y="3741764"/>
              <a:ext cx="25239" cy="62260"/>
            </a:xfrm>
            <a:custGeom>
              <a:avLst/>
              <a:gdLst/>
              <a:ahLst/>
              <a:cxnLst/>
              <a:rect l="l" t="t" r="r" b="b"/>
              <a:pathLst>
                <a:path w="392" h="967" extrusionOk="0">
                  <a:moveTo>
                    <a:pt x="176" y="0"/>
                  </a:moveTo>
                  <a:cubicBezTo>
                    <a:pt x="103" y="0"/>
                    <a:pt x="40" y="73"/>
                    <a:pt x="27" y="173"/>
                  </a:cubicBezTo>
                  <a:cubicBezTo>
                    <a:pt x="1" y="394"/>
                    <a:pt x="21" y="622"/>
                    <a:pt x="90" y="834"/>
                  </a:cubicBezTo>
                  <a:cubicBezTo>
                    <a:pt x="100" y="867"/>
                    <a:pt x="113" y="903"/>
                    <a:pt x="140" y="933"/>
                  </a:cubicBezTo>
                  <a:cubicBezTo>
                    <a:pt x="159" y="953"/>
                    <a:pt x="186" y="966"/>
                    <a:pt x="213" y="966"/>
                  </a:cubicBezTo>
                  <a:cubicBezTo>
                    <a:pt x="222" y="966"/>
                    <a:pt x="228" y="966"/>
                    <a:pt x="239" y="962"/>
                  </a:cubicBezTo>
                  <a:cubicBezTo>
                    <a:pt x="275" y="950"/>
                    <a:pt x="292" y="907"/>
                    <a:pt x="305" y="870"/>
                  </a:cubicBezTo>
                  <a:cubicBezTo>
                    <a:pt x="374" y="672"/>
                    <a:pt x="391" y="457"/>
                    <a:pt x="355" y="252"/>
                  </a:cubicBezTo>
                  <a:cubicBezTo>
                    <a:pt x="347" y="196"/>
                    <a:pt x="332" y="136"/>
                    <a:pt x="301" y="86"/>
                  </a:cubicBezTo>
                  <a:cubicBezTo>
                    <a:pt x="262" y="27"/>
                    <a:pt x="216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83;p20">
              <a:extLst>
                <a:ext uri="{FF2B5EF4-FFF2-40B4-BE49-F238E27FC236}">
                  <a16:creationId xmlns:a16="http://schemas.microsoft.com/office/drawing/2014/main" id="{6D5653EF-07DB-4300-B72C-DF609368D7B4}"/>
                </a:ext>
              </a:extLst>
            </p:cNvPr>
            <p:cNvSpPr/>
            <p:nvPr/>
          </p:nvSpPr>
          <p:spPr>
            <a:xfrm flipH="1">
              <a:off x="7035740" y="4199480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6" y="1"/>
                  </a:moveTo>
                  <a:cubicBezTo>
                    <a:pt x="103" y="1"/>
                    <a:pt x="40" y="77"/>
                    <a:pt x="27" y="173"/>
                  </a:cubicBezTo>
                  <a:cubicBezTo>
                    <a:pt x="0" y="394"/>
                    <a:pt x="20" y="623"/>
                    <a:pt x="90" y="834"/>
                  </a:cubicBezTo>
                  <a:cubicBezTo>
                    <a:pt x="99" y="870"/>
                    <a:pt x="113" y="907"/>
                    <a:pt x="139" y="933"/>
                  </a:cubicBezTo>
                  <a:cubicBezTo>
                    <a:pt x="159" y="956"/>
                    <a:pt x="186" y="970"/>
                    <a:pt x="212" y="970"/>
                  </a:cubicBezTo>
                  <a:cubicBezTo>
                    <a:pt x="222" y="970"/>
                    <a:pt x="229" y="967"/>
                    <a:pt x="238" y="963"/>
                  </a:cubicBezTo>
                  <a:cubicBezTo>
                    <a:pt x="275" y="950"/>
                    <a:pt x="291" y="910"/>
                    <a:pt x="305" y="870"/>
                  </a:cubicBezTo>
                  <a:cubicBezTo>
                    <a:pt x="374" y="675"/>
                    <a:pt x="391" y="460"/>
                    <a:pt x="354" y="252"/>
                  </a:cubicBezTo>
                  <a:cubicBezTo>
                    <a:pt x="348" y="196"/>
                    <a:pt x="331" y="140"/>
                    <a:pt x="301" y="90"/>
                  </a:cubicBezTo>
                  <a:cubicBezTo>
                    <a:pt x="261" y="28"/>
                    <a:pt x="21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84;p20">
              <a:extLst>
                <a:ext uri="{FF2B5EF4-FFF2-40B4-BE49-F238E27FC236}">
                  <a16:creationId xmlns:a16="http://schemas.microsoft.com/office/drawing/2014/main" id="{F12BB6FA-EF16-4532-AA26-1C8BCED974B1}"/>
                </a:ext>
              </a:extLst>
            </p:cNvPr>
            <p:cNvSpPr/>
            <p:nvPr/>
          </p:nvSpPr>
          <p:spPr>
            <a:xfrm flipH="1">
              <a:off x="6880568" y="4270625"/>
              <a:ext cx="25110" cy="62260"/>
            </a:xfrm>
            <a:custGeom>
              <a:avLst/>
              <a:gdLst/>
              <a:ahLst/>
              <a:cxnLst/>
              <a:rect l="l" t="t" r="r" b="b"/>
              <a:pathLst>
                <a:path w="390" h="967" extrusionOk="0">
                  <a:moveTo>
                    <a:pt x="172" y="0"/>
                  </a:moveTo>
                  <a:cubicBezTo>
                    <a:pt x="103" y="0"/>
                    <a:pt x="40" y="73"/>
                    <a:pt x="26" y="173"/>
                  </a:cubicBezTo>
                  <a:cubicBezTo>
                    <a:pt x="0" y="391"/>
                    <a:pt x="20" y="622"/>
                    <a:pt x="89" y="831"/>
                  </a:cubicBezTo>
                  <a:cubicBezTo>
                    <a:pt x="99" y="867"/>
                    <a:pt x="112" y="903"/>
                    <a:pt x="139" y="933"/>
                  </a:cubicBezTo>
                  <a:cubicBezTo>
                    <a:pt x="156" y="953"/>
                    <a:pt x="185" y="966"/>
                    <a:pt x="211" y="966"/>
                  </a:cubicBezTo>
                  <a:cubicBezTo>
                    <a:pt x="218" y="966"/>
                    <a:pt x="228" y="966"/>
                    <a:pt x="235" y="962"/>
                  </a:cubicBezTo>
                  <a:cubicBezTo>
                    <a:pt x="271" y="946"/>
                    <a:pt x="291" y="907"/>
                    <a:pt x="304" y="870"/>
                  </a:cubicBezTo>
                  <a:cubicBezTo>
                    <a:pt x="370" y="672"/>
                    <a:pt x="390" y="457"/>
                    <a:pt x="354" y="252"/>
                  </a:cubicBezTo>
                  <a:cubicBezTo>
                    <a:pt x="344" y="192"/>
                    <a:pt x="330" y="136"/>
                    <a:pt x="301" y="86"/>
                  </a:cubicBezTo>
                  <a:cubicBezTo>
                    <a:pt x="261" y="23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85;p20">
              <a:extLst>
                <a:ext uri="{FF2B5EF4-FFF2-40B4-BE49-F238E27FC236}">
                  <a16:creationId xmlns:a16="http://schemas.microsoft.com/office/drawing/2014/main" id="{0F8723B0-47E0-4358-9280-503F8C7A3375}"/>
                </a:ext>
              </a:extLst>
            </p:cNvPr>
            <p:cNvSpPr/>
            <p:nvPr/>
          </p:nvSpPr>
          <p:spPr>
            <a:xfrm flipH="1">
              <a:off x="7599957" y="354654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2" y="0"/>
                  </a:moveTo>
                  <a:cubicBezTo>
                    <a:pt x="103" y="0"/>
                    <a:pt x="41" y="76"/>
                    <a:pt x="27" y="172"/>
                  </a:cubicBezTo>
                  <a:cubicBezTo>
                    <a:pt x="1" y="394"/>
                    <a:pt x="21" y="621"/>
                    <a:pt x="90" y="833"/>
                  </a:cubicBezTo>
                  <a:cubicBezTo>
                    <a:pt x="100" y="870"/>
                    <a:pt x="113" y="906"/>
                    <a:pt x="140" y="933"/>
                  </a:cubicBezTo>
                  <a:cubicBezTo>
                    <a:pt x="156" y="956"/>
                    <a:pt x="186" y="969"/>
                    <a:pt x="212" y="969"/>
                  </a:cubicBezTo>
                  <a:cubicBezTo>
                    <a:pt x="219" y="969"/>
                    <a:pt x="229" y="966"/>
                    <a:pt x="235" y="963"/>
                  </a:cubicBezTo>
                  <a:cubicBezTo>
                    <a:pt x="271" y="949"/>
                    <a:pt x="291" y="910"/>
                    <a:pt x="305" y="870"/>
                  </a:cubicBezTo>
                  <a:cubicBezTo>
                    <a:pt x="371" y="675"/>
                    <a:pt x="391" y="460"/>
                    <a:pt x="354" y="255"/>
                  </a:cubicBezTo>
                  <a:cubicBezTo>
                    <a:pt x="345" y="195"/>
                    <a:pt x="331" y="139"/>
                    <a:pt x="302" y="90"/>
                  </a:cubicBezTo>
                  <a:cubicBezTo>
                    <a:pt x="262" y="26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86;p20">
              <a:extLst>
                <a:ext uri="{FF2B5EF4-FFF2-40B4-BE49-F238E27FC236}">
                  <a16:creationId xmlns:a16="http://schemas.microsoft.com/office/drawing/2014/main" id="{2EA68007-36EC-48BD-8C23-58FC14CAE2E3}"/>
                </a:ext>
              </a:extLst>
            </p:cNvPr>
            <p:cNvSpPr/>
            <p:nvPr/>
          </p:nvSpPr>
          <p:spPr>
            <a:xfrm flipH="1">
              <a:off x="7342347" y="312282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6" y="0"/>
                  </a:moveTo>
                  <a:cubicBezTo>
                    <a:pt x="107" y="0"/>
                    <a:pt x="43" y="73"/>
                    <a:pt x="31" y="173"/>
                  </a:cubicBezTo>
                  <a:cubicBezTo>
                    <a:pt x="0" y="394"/>
                    <a:pt x="24" y="623"/>
                    <a:pt x="90" y="834"/>
                  </a:cubicBezTo>
                  <a:cubicBezTo>
                    <a:pt x="103" y="870"/>
                    <a:pt x="116" y="907"/>
                    <a:pt x="139" y="933"/>
                  </a:cubicBezTo>
                  <a:cubicBezTo>
                    <a:pt x="159" y="953"/>
                    <a:pt x="186" y="969"/>
                    <a:pt x="212" y="969"/>
                  </a:cubicBezTo>
                  <a:cubicBezTo>
                    <a:pt x="222" y="969"/>
                    <a:pt x="232" y="966"/>
                    <a:pt x="239" y="963"/>
                  </a:cubicBezTo>
                  <a:cubicBezTo>
                    <a:pt x="275" y="950"/>
                    <a:pt x="295" y="907"/>
                    <a:pt x="305" y="870"/>
                  </a:cubicBezTo>
                  <a:cubicBezTo>
                    <a:pt x="374" y="672"/>
                    <a:pt x="391" y="457"/>
                    <a:pt x="358" y="252"/>
                  </a:cubicBezTo>
                  <a:cubicBezTo>
                    <a:pt x="348" y="196"/>
                    <a:pt x="335" y="136"/>
                    <a:pt x="301" y="90"/>
                  </a:cubicBezTo>
                  <a:cubicBezTo>
                    <a:pt x="262" y="27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87;p20">
              <a:extLst>
                <a:ext uri="{FF2B5EF4-FFF2-40B4-BE49-F238E27FC236}">
                  <a16:creationId xmlns:a16="http://schemas.microsoft.com/office/drawing/2014/main" id="{83334298-FA91-4A41-A9B3-20CB393E179D}"/>
                </a:ext>
              </a:extLst>
            </p:cNvPr>
            <p:cNvSpPr/>
            <p:nvPr/>
          </p:nvSpPr>
          <p:spPr>
            <a:xfrm flipH="1">
              <a:off x="7464939" y="3787349"/>
              <a:ext cx="25239" cy="62196"/>
            </a:xfrm>
            <a:custGeom>
              <a:avLst/>
              <a:gdLst/>
              <a:ahLst/>
              <a:cxnLst/>
              <a:rect l="l" t="t" r="r" b="b"/>
              <a:pathLst>
                <a:path w="392" h="966" extrusionOk="0">
                  <a:moveTo>
                    <a:pt x="176" y="0"/>
                  </a:moveTo>
                  <a:cubicBezTo>
                    <a:pt x="107" y="0"/>
                    <a:pt x="44" y="73"/>
                    <a:pt x="31" y="172"/>
                  </a:cubicBezTo>
                  <a:cubicBezTo>
                    <a:pt x="1" y="390"/>
                    <a:pt x="24" y="619"/>
                    <a:pt x="90" y="830"/>
                  </a:cubicBezTo>
                  <a:cubicBezTo>
                    <a:pt x="103" y="866"/>
                    <a:pt x="117" y="903"/>
                    <a:pt x="140" y="929"/>
                  </a:cubicBezTo>
                  <a:cubicBezTo>
                    <a:pt x="160" y="953"/>
                    <a:pt x="187" y="965"/>
                    <a:pt x="213" y="965"/>
                  </a:cubicBezTo>
                  <a:cubicBezTo>
                    <a:pt x="222" y="965"/>
                    <a:pt x="233" y="965"/>
                    <a:pt x="239" y="962"/>
                  </a:cubicBezTo>
                  <a:cubicBezTo>
                    <a:pt x="275" y="946"/>
                    <a:pt x="295" y="906"/>
                    <a:pt x="309" y="866"/>
                  </a:cubicBezTo>
                  <a:cubicBezTo>
                    <a:pt x="375" y="671"/>
                    <a:pt x="391" y="457"/>
                    <a:pt x="358" y="251"/>
                  </a:cubicBezTo>
                  <a:cubicBezTo>
                    <a:pt x="348" y="192"/>
                    <a:pt x="335" y="135"/>
                    <a:pt x="302" y="86"/>
                  </a:cubicBezTo>
                  <a:cubicBezTo>
                    <a:pt x="262" y="23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88;p20">
              <a:extLst>
                <a:ext uri="{FF2B5EF4-FFF2-40B4-BE49-F238E27FC236}">
                  <a16:creationId xmlns:a16="http://schemas.microsoft.com/office/drawing/2014/main" id="{364AD9E9-2D82-4319-938A-F863B76546A7}"/>
                </a:ext>
              </a:extLst>
            </p:cNvPr>
            <p:cNvSpPr/>
            <p:nvPr/>
          </p:nvSpPr>
          <p:spPr>
            <a:xfrm flipH="1">
              <a:off x="7330822" y="4313828"/>
              <a:ext cx="25175" cy="62196"/>
            </a:xfrm>
            <a:custGeom>
              <a:avLst/>
              <a:gdLst/>
              <a:ahLst/>
              <a:cxnLst/>
              <a:rect l="l" t="t" r="r" b="b"/>
              <a:pathLst>
                <a:path w="391" h="966" extrusionOk="0">
                  <a:moveTo>
                    <a:pt x="175" y="1"/>
                  </a:moveTo>
                  <a:cubicBezTo>
                    <a:pt x="102" y="1"/>
                    <a:pt x="43" y="73"/>
                    <a:pt x="30" y="172"/>
                  </a:cubicBezTo>
                  <a:cubicBezTo>
                    <a:pt x="0" y="394"/>
                    <a:pt x="23" y="622"/>
                    <a:pt x="90" y="834"/>
                  </a:cubicBezTo>
                  <a:cubicBezTo>
                    <a:pt x="102" y="871"/>
                    <a:pt x="116" y="906"/>
                    <a:pt x="139" y="933"/>
                  </a:cubicBezTo>
                  <a:cubicBezTo>
                    <a:pt x="159" y="953"/>
                    <a:pt x="186" y="966"/>
                    <a:pt x="212" y="966"/>
                  </a:cubicBezTo>
                  <a:cubicBezTo>
                    <a:pt x="221" y="966"/>
                    <a:pt x="229" y="966"/>
                    <a:pt x="238" y="963"/>
                  </a:cubicBezTo>
                  <a:cubicBezTo>
                    <a:pt x="275" y="950"/>
                    <a:pt x="291" y="906"/>
                    <a:pt x="305" y="871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6"/>
                    <a:pt x="334" y="137"/>
                    <a:pt x="301" y="87"/>
                  </a:cubicBezTo>
                  <a:cubicBezTo>
                    <a:pt x="261" y="27"/>
                    <a:pt x="218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89;p20">
              <a:extLst>
                <a:ext uri="{FF2B5EF4-FFF2-40B4-BE49-F238E27FC236}">
                  <a16:creationId xmlns:a16="http://schemas.microsoft.com/office/drawing/2014/main" id="{9709A1F0-CA35-450F-ADEB-BAB75C6ED848}"/>
                </a:ext>
              </a:extLst>
            </p:cNvPr>
            <p:cNvSpPr/>
            <p:nvPr/>
          </p:nvSpPr>
          <p:spPr>
            <a:xfrm flipH="1">
              <a:off x="7642903" y="4503701"/>
              <a:ext cx="25239" cy="62260"/>
            </a:xfrm>
            <a:custGeom>
              <a:avLst/>
              <a:gdLst/>
              <a:ahLst/>
              <a:cxnLst/>
              <a:rect l="l" t="t" r="r" b="b"/>
              <a:pathLst>
                <a:path w="392" h="967" extrusionOk="0">
                  <a:moveTo>
                    <a:pt x="176" y="1"/>
                  </a:moveTo>
                  <a:cubicBezTo>
                    <a:pt x="103" y="1"/>
                    <a:pt x="44" y="74"/>
                    <a:pt x="30" y="173"/>
                  </a:cubicBezTo>
                  <a:cubicBezTo>
                    <a:pt x="1" y="395"/>
                    <a:pt x="24" y="623"/>
                    <a:pt x="90" y="834"/>
                  </a:cubicBezTo>
                  <a:cubicBezTo>
                    <a:pt x="103" y="871"/>
                    <a:pt x="117" y="907"/>
                    <a:pt x="140" y="933"/>
                  </a:cubicBezTo>
                  <a:cubicBezTo>
                    <a:pt x="159" y="953"/>
                    <a:pt x="186" y="967"/>
                    <a:pt x="213" y="967"/>
                  </a:cubicBezTo>
                  <a:cubicBezTo>
                    <a:pt x="222" y="967"/>
                    <a:pt x="228" y="967"/>
                    <a:pt x="239" y="964"/>
                  </a:cubicBezTo>
                  <a:cubicBezTo>
                    <a:pt x="275" y="950"/>
                    <a:pt x="292" y="907"/>
                    <a:pt x="305" y="871"/>
                  </a:cubicBezTo>
                  <a:cubicBezTo>
                    <a:pt x="374" y="672"/>
                    <a:pt x="391" y="457"/>
                    <a:pt x="358" y="252"/>
                  </a:cubicBezTo>
                  <a:cubicBezTo>
                    <a:pt x="347" y="196"/>
                    <a:pt x="335" y="137"/>
                    <a:pt x="301" y="87"/>
                  </a:cubicBezTo>
                  <a:cubicBezTo>
                    <a:pt x="262" y="28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90;p20">
              <a:extLst>
                <a:ext uri="{FF2B5EF4-FFF2-40B4-BE49-F238E27FC236}">
                  <a16:creationId xmlns:a16="http://schemas.microsoft.com/office/drawing/2014/main" id="{387EF769-28A8-4C13-8097-2D4AE7CCEB5A}"/>
                </a:ext>
              </a:extLst>
            </p:cNvPr>
            <p:cNvSpPr/>
            <p:nvPr/>
          </p:nvSpPr>
          <p:spPr>
            <a:xfrm flipH="1">
              <a:off x="7691064" y="4270625"/>
              <a:ext cx="25175" cy="62260"/>
            </a:xfrm>
            <a:custGeom>
              <a:avLst/>
              <a:gdLst/>
              <a:ahLst/>
              <a:cxnLst/>
              <a:rect l="l" t="t" r="r" b="b"/>
              <a:pathLst>
                <a:path w="391" h="967" extrusionOk="0">
                  <a:moveTo>
                    <a:pt x="175" y="0"/>
                  </a:moveTo>
                  <a:cubicBezTo>
                    <a:pt x="106" y="0"/>
                    <a:pt x="43" y="73"/>
                    <a:pt x="30" y="173"/>
                  </a:cubicBezTo>
                  <a:cubicBezTo>
                    <a:pt x="0" y="391"/>
                    <a:pt x="23" y="622"/>
                    <a:pt x="90" y="831"/>
                  </a:cubicBezTo>
                  <a:cubicBezTo>
                    <a:pt x="102" y="867"/>
                    <a:pt x="116" y="903"/>
                    <a:pt x="139" y="933"/>
                  </a:cubicBezTo>
                  <a:cubicBezTo>
                    <a:pt x="159" y="953"/>
                    <a:pt x="186" y="966"/>
                    <a:pt x="212" y="966"/>
                  </a:cubicBezTo>
                  <a:cubicBezTo>
                    <a:pt x="221" y="966"/>
                    <a:pt x="232" y="966"/>
                    <a:pt x="238" y="962"/>
                  </a:cubicBezTo>
                  <a:cubicBezTo>
                    <a:pt x="275" y="946"/>
                    <a:pt x="294" y="907"/>
                    <a:pt x="308" y="870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2"/>
                    <a:pt x="334" y="136"/>
                    <a:pt x="301" y="86"/>
                  </a:cubicBezTo>
                  <a:cubicBezTo>
                    <a:pt x="261" y="23"/>
                    <a:pt x="218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91;p20">
              <a:extLst>
                <a:ext uri="{FF2B5EF4-FFF2-40B4-BE49-F238E27FC236}">
                  <a16:creationId xmlns:a16="http://schemas.microsoft.com/office/drawing/2014/main" id="{D0DFCF2C-586B-4E7D-B5AE-E94FE6ABCB2C}"/>
                </a:ext>
              </a:extLst>
            </p:cNvPr>
            <p:cNvSpPr/>
            <p:nvPr/>
          </p:nvSpPr>
          <p:spPr>
            <a:xfrm flipH="1">
              <a:off x="7146677" y="312282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2" y="0"/>
                  </a:moveTo>
                  <a:cubicBezTo>
                    <a:pt x="103" y="0"/>
                    <a:pt x="40" y="73"/>
                    <a:pt x="27" y="173"/>
                  </a:cubicBezTo>
                  <a:cubicBezTo>
                    <a:pt x="0" y="394"/>
                    <a:pt x="20" y="623"/>
                    <a:pt x="90" y="834"/>
                  </a:cubicBezTo>
                  <a:cubicBezTo>
                    <a:pt x="99" y="870"/>
                    <a:pt x="113" y="907"/>
                    <a:pt x="139" y="933"/>
                  </a:cubicBezTo>
                  <a:cubicBezTo>
                    <a:pt x="156" y="953"/>
                    <a:pt x="186" y="969"/>
                    <a:pt x="212" y="969"/>
                  </a:cubicBezTo>
                  <a:cubicBezTo>
                    <a:pt x="219" y="969"/>
                    <a:pt x="229" y="966"/>
                    <a:pt x="235" y="963"/>
                  </a:cubicBezTo>
                  <a:cubicBezTo>
                    <a:pt x="272" y="950"/>
                    <a:pt x="292" y="907"/>
                    <a:pt x="305" y="870"/>
                  </a:cubicBezTo>
                  <a:cubicBezTo>
                    <a:pt x="371" y="672"/>
                    <a:pt x="391" y="457"/>
                    <a:pt x="354" y="252"/>
                  </a:cubicBezTo>
                  <a:cubicBezTo>
                    <a:pt x="345" y="196"/>
                    <a:pt x="331" y="136"/>
                    <a:pt x="302" y="90"/>
                  </a:cubicBezTo>
                  <a:cubicBezTo>
                    <a:pt x="262" y="27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92;p20">
              <a:extLst>
                <a:ext uri="{FF2B5EF4-FFF2-40B4-BE49-F238E27FC236}">
                  <a16:creationId xmlns:a16="http://schemas.microsoft.com/office/drawing/2014/main" id="{CB03A9E1-DD45-43BB-B7C9-019BA8164575}"/>
                </a:ext>
              </a:extLst>
            </p:cNvPr>
            <p:cNvSpPr/>
            <p:nvPr/>
          </p:nvSpPr>
          <p:spPr>
            <a:xfrm flipH="1">
              <a:off x="7222460" y="3854374"/>
              <a:ext cx="25175" cy="62260"/>
            </a:xfrm>
            <a:custGeom>
              <a:avLst/>
              <a:gdLst/>
              <a:ahLst/>
              <a:cxnLst/>
              <a:rect l="l" t="t" r="r" b="b"/>
              <a:pathLst>
                <a:path w="391" h="967" extrusionOk="0">
                  <a:moveTo>
                    <a:pt x="176" y="1"/>
                  </a:moveTo>
                  <a:cubicBezTo>
                    <a:pt x="106" y="1"/>
                    <a:pt x="43" y="74"/>
                    <a:pt x="30" y="173"/>
                  </a:cubicBezTo>
                  <a:cubicBezTo>
                    <a:pt x="0" y="394"/>
                    <a:pt x="23" y="622"/>
                    <a:pt x="90" y="834"/>
                  </a:cubicBezTo>
                  <a:cubicBezTo>
                    <a:pt x="103" y="870"/>
                    <a:pt x="116" y="907"/>
                    <a:pt x="139" y="933"/>
                  </a:cubicBezTo>
                  <a:cubicBezTo>
                    <a:pt x="159" y="953"/>
                    <a:pt x="185" y="966"/>
                    <a:pt x="212" y="966"/>
                  </a:cubicBezTo>
                  <a:cubicBezTo>
                    <a:pt x="222" y="966"/>
                    <a:pt x="232" y="966"/>
                    <a:pt x="238" y="963"/>
                  </a:cubicBezTo>
                  <a:cubicBezTo>
                    <a:pt x="275" y="950"/>
                    <a:pt x="295" y="907"/>
                    <a:pt x="308" y="870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6"/>
                    <a:pt x="334" y="136"/>
                    <a:pt x="301" y="86"/>
                  </a:cubicBezTo>
                  <a:cubicBezTo>
                    <a:pt x="261" y="27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93;p20">
              <a:extLst>
                <a:ext uri="{FF2B5EF4-FFF2-40B4-BE49-F238E27FC236}">
                  <a16:creationId xmlns:a16="http://schemas.microsoft.com/office/drawing/2014/main" id="{1B6CD2AB-F828-475B-A0DC-B4F45FA9A1DD}"/>
                </a:ext>
              </a:extLst>
            </p:cNvPr>
            <p:cNvSpPr/>
            <p:nvPr/>
          </p:nvSpPr>
          <p:spPr>
            <a:xfrm flipH="1">
              <a:off x="7222460" y="4137348"/>
              <a:ext cx="25175" cy="62196"/>
            </a:xfrm>
            <a:custGeom>
              <a:avLst/>
              <a:gdLst/>
              <a:ahLst/>
              <a:cxnLst/>
              <a:rect l="l" t="t" r="r" b="b"/>
              <a:pathLst>
                <a:path w="391" h="966" extrusionOk="0">
                  <a:moveTo>
                    <a:pt x="176" y="1"/>
                  </a:moveTo>
                  <a:cubicBezTo>
                    <a:pt x="106" y="1"/>
                    <a:pt x="43" y="73"/>
                    <a:pt x="30" y="172"/>
                  </a:cubicBezTo>
                  <a:cubicBezTo>
                    <a:pt x="0" y="393"/>
                    <a:pt x="23" y="622"/>
                    <a:pt x="90" y="834"/>
                  </a:cubicBezTo>
                  <a:cubicBezTo>
                    <a:pt x="103" y="870"/>
                    <a:pt x="116" y="906"/>
                    <a:pt x="139" y="933"/>
                  </a:cubicBezTo>
                  <a:cubicBezTo>
                    <a:pt x="159" y="953"/>
                    <a:pt x="185" y="966"/>
                    <a:pt x="212" y="966"/>
                  </a:cubicBezTo>
                  <a:cubicBezTo>
                    <a:pt x="222" y="966"/>
                    <a:pt x="232" y="966"/>
                    <a:pt x="238" y="963"/>
                  </a:cubicBezTo>
                  <a:cubicBezTo>
                    <a:pt x="275" y="949"/>
                    <a:pt x="295" y="906"/>
                    <a:pt x="308" y="870"/>
                  </a:cubicBezTo>
                  <a:cubicBezTo>
                    <a:pt x="374" y="671"/>
                    <a:pt x="391" y="457"/>
                    <a:pt x="357" y="251"/>
                  </a:cubicBezTo>
                  <a:cubicBezTo>
                    <a:pt x="348" y="195"/>
                    <a:pt x="334" y="136"/>
                    <a:pt x="301" y="86"/>
                  </a:cubicBezTo>
                  <a:cubicBezTo>
                    <a:pt x="261" y="27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94;p20">
              <a:extLst>
                <a:ext uri="{FF2B5EF4-FFF2-40B4-BE49-F238E27FC236}">
                  <a16:creationId xmlns:a16="http://schemas.microsoft.com/office/drawing/2014/main" id="{B3D05229-A0B0-4AB0-B6CA-522F30744D8D}"/>
                </a:ext>
              </a:extLst>
            </p:cNvPr>
            <p:cNvSpPr/>
            <p:nvPr/>
          </p:nvSpPr>
          <p:spPr>
            <a:xfrm flipH="1">
              <a:off x="7903539" y="3155599"/>
              <a:ext cx="31999" cy="59234"/>
            </a:xfrm>
            <a:custGeom>
              <a:avLst/>
              <a:gdLst/>
              <a:ahLst/>
              <a:cxnLst/>
              <a:rect l="l" t="t" r="r" b="b"/>
              <a:pathLst>
                <a:path w="497" h="920" extrusionOk="0">
                  <a:moveTo>
                    <a:pt x="143" y="1"/>
                  </a:moveTo>
                  <a:cubicBezTo>
                    <a:pt x="56" y="1"/>
                    <a:pt x="1" y="100"/>
                    <a:pt x="20" y="216"/>
                  </a:cubicBezTo>
                  <a:cubicBezTo>
                    <a:pt x="60" y="434"/>
                    <a:pt x="146" y="646"/>
                    <a:pt x="271" y="825"/>
                  </a:cubicBezTo>
                  <a:cubicBezTo>
                    <a:pt x="291" y="857"/>
                    <a:pt x="318" y="887"/>
                    <a:pt x="347" y="904"/>
                  </a:cubicBezTo>
                  <a:cubicBezTo>
                    <a:pt x="364" y="914"/>
                    <a:pt x="384" y="920"/>
                    <a:pt x="401" y="920"/>
                  </a:cubicBezTo>
                  <a:cubicBezTo>
                    <a:pt x="420" y="920"/>
                    <a:pt x="437" y="914"/>
                    <a:pt x="450" y="900"/>
                  </a:cubicBezTo>
                  <a:cubicBezTo>
                    <a:pt x="480" y="877"/>
                    <a:pt x="486" y="831"/>
                    <a:pt x="486" y="791"/>
                  </a:cubicBezTo>
                  <a:cubicBezTo>
                    <a:pt x="497" y="583"/>
                    <a:pt x="450" y="371"/>
                    <a:pt x="358" y="186"/>
                  </a:cubicBezTo>
                  <a:cubicBezTo>
                    <a:pt x="331" y="137"/>
                    <a:pt x="301" y="83"/>
                    <a:pt x="255" y="47"/>
                  </a:cubicBezTo>
                  <a:cubicBezTo>
                    <a:pt x="215" y="14"/>
                    <a:pt x="179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95;p20">
              <a:extLst>
                <a:ext uri="{FF2B5EF4-FFF2-40B4-BE49-F238E27FC236}">
                  <a16:creationId xmlns:a16="http://schemas.microsoft.com/office/drawing/2014/main" id="{DE8580AA-1E7F-4F15-9C8D-AD366E06A297}"/>
                </a:ext>
              </a:extLst>
            </p:cNvPr>
            <p:cNvSpPr/>
            <p:nvPr/>
          </p:nvSpPr>
          <p:spPr>
            <a:xfrm flipH="1">
              <a:off x="7392130" y="3521630"/>
              <a:ext cx="579143" cy="749055"/>
            </a:xfrm>
            <a:custGeom>
              <a:avLst/>
              <a:gdLst/>
              <a:ahLst/>
              <a:cxnLst/>
              <a:rect l="l" t="t" r="r" b="b"/>
              <a:pathLst>
                <a:path w="8995" h="11634" extrusionOk="0">
                  <a:moveTo>
                    <a:pt x="2424" y="1"/>
                  </a:moveTo>
                  <a:cubicBezTo>
                    <a:pt x="741" y="16"/>
                    <a:pt x="231" y="1773"/>
                    <a:pt x="60" y="3218"/>
                  </a:cubicBezTo>
                  <a:cubicBezTo>
                    <a:pt x="20" y="3538"/>
                    <a:pt x="3" y="3859"/>
                    <a:pt x="3" y="4180"/>
                  </a:cubicBezTo>
                  <a:cubicBezTo>
                    <a:pt x="0" y="5413"/>
                    <a:pt x="278" y="6647"/>
                    <a:pt x="833" y="7738"/>
                  </a:cubicBezTo>
                  <a:cubicBezTo>
                    <a:pt x="1554" y="9153"/>
                    <a:pt x="2725" y="10304"/>
                    <a:pt x="4107" y="11005"/>
                  </a:cubicBezTo>
                  <a:cubicBezTo>
                    <a:pt x="4825" y="11372"/>
                    <a:pt x="5701" y="11633"/>
                    <a:pt x="6551" y="11633"/>
                  </a:cubicBezTo>
                  <a:cubicBezTo>
                    <a:pt x="7178" y="11633"/>
                    <a:pt x="7797" y="11491"/>
                    <a:pt x="8326" y="11144"/>
                  </a:cubicBezTo>
                  <a:cubicBezTo>
                    <a:pt x="8607" y="10962"/>
                    <a:pt x="8869" y="10714"/>
                    <a:pt x="8968" y="10383"/>
                  </a:cubicBezTo>
                  <a:cubicBezTo>
                    <a:pt x="8988" y="10327"/>
                    <a:pt x="8994" y="10274"/>
                    <a:pt x="8994" y="10222"/>
                  </a:cubicBezTo>
                  <a:cubicBezTo>
                    <a:pt x="8994" y="10006"/>
                    <a:pt x="8875" y="9818"/>
                    <a:pt x="8875" y="9606"/>
                  </a:cubicBezTo>
                  <a:cubicBezTo>
                    <a:pt x="8875" y="9587"/>
                    <a:pt x="8875" y="9564"/>
                    <a:pt x="8878" y="9544"/>
                  </a:cubicBezTo>
                  <a:lnTo>
                    <a:pt x="8878" y="9544"/>
                  </a:lnTo>
                  <a:cubicBezTo>
                    <a:pt x="8115" y="10347"/>
                    <a:pt x="7691" y="10585"/>
                    <a:pt x="7354" y="10585"/>
                  </a:cubicBezTo>
                  <a:cubicBezTo>
                    <a:pt x="7103" y="10585"/>
                    <a:pt x="6897" y="10449"/>
                    <a:pt x="6636" y="10314"/>
                  </a:cubicBezTo>
                  <a:cubicBezTo>
                    <a:pt x="6375" y="10179"/>
                    <a:pt x="6058" y="10040"/>
                    <a:pt x="5575" y="10040"/>
                  </a:cubicBezTo>
                  <a:cubicBezTo>
                    <a:pt x="5516" y="10040"/>
                    <a:pt x="5456" y="10043"/>
                    <a:pt x="5393" y="10046"/>
                  </a:cubicBezTo>
                  <a:cubicBezTo>
                    <a:pt x="5367" y="10049"/>
                    <a:pt x="5340" y="10049"/>
                    <a:pt x="5313" y="10049"/>
                  </a:cubicBezTo>
                  <a:cubicBezTo>
                    <a:pt x="3512" y="10049"/>
                    <a:pt x="1127" y="6124"/>
                    <a:pt x="1630" y="2873"/>
                  </a:cubicBezTo>
                  <a:cubicBezTo>
                    <a:pt x="1971" y="665"/>
                    <a:pt x="2619" y="298"/>
                    <a:pt x="3012" y="298"/>
                  </a:cubicBezTo>
                  <a:cubicBezTo>
                    <a:pt x="3207" y="298"/>
                    <a:pt x="3340" y="387"/>
                    <a:pt x="3340" y="387"/>
                  </a:cubicBezTo>
                  <a:lnTo>
                    <a:pt x="3413" y="248"/>
                  </a:lnTo>
                  <a:cubicBezTo>
                    <a:pt x="3111" y="89"/>
                    <a:pt x="2781" y="1"/>
                    <a:pt x="244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96;p20">
              <a:extLst>
                <a:ext uri="{FF2B5EF4-FFF2-40B4-BE49-F238E27FC236}">
                  <a16:creationId xmlns:a16="http://schemas.microsoft.com/office/drawing/2014/main" id="{5ADA8863-E8B4-443E-9F50-4D0EB11871C6}"/>
                </a:ext>
              </a:extLst>
            </p:cNvPr>
            <p:cNvSpPr/>
            <p:nvPr/>
          </p:nvSpPr>
          <p:spPr>
            <a:xfrm flipH="1">
              <a:off x="6723149" y="3512423"/>
              <a:ext cx="296429" cy="599875"/>
            </a:xfrm>
            <a:custGeom>
              <a:avLst/>
              <a:gdLst/>
              <a:ahLst/>
              <a:cxnLst/>
              <a:rect l="l" t="t" r="r" b="b"/>
              <a:pathLst>
                <a:path w="4604" h="9317" extrusionOk="0">
                  <a:moveTo>
                    <a:pt x="3512" y="1"/>
                  </a:moveTo>
                  <a:cubicBezTo>
                    <a:pt x="3505" y="8"/>
                    <a:pt x="3502" y="14"/>
                    <a:pt x="3495" y="21"/>
                  </a:cubicBezTo>
                  <a:cubicBezTo>
                    <a:pt x="3297" y="269"/>
                    <a:pt x="3329" y="897"/>
                    <a:pt x="3317" y="1142"/>
                  </a:cubicBezTo>
                  <a:cubicBezTo>
                    <a:pt x="3283" y="1925"/>
                    <a:pt x="3141" y="2703"/>
                    <a:pt x="2883" y="3443"/>
                  </a:cubicBezTo>
                  <a:cubicBezTo>
                    <a:pt x="2810" y="3655"/>
                    <a:pt x="1898" y="5739"/>
                    <a:pt x="1653" y="5739"/>
                  </a:cubicBezTo>
                  <a:cubicBezTo>
                    <a:pt x="1647" y="5739"/>
                    <a:pt x="1640" y="5739"/>
                    <a:pt x="1634" y="5735"/>
                  </a:cubicBezTo>
                  <a:cubicBezTo>
                    <a:pt x="1491" y="5655"/>
                    <a:pt x="1330" y="5616"/>
                    <a:pt x="1164" y="5616"/>
                  </a:cubicBezTo>
                  <a:cubicBezTo>
                    <a:pt x="942" y="5616"/>
                    <a:pt x="721" y="5689"/>
                    <a:pt x="542" y="5827"/>
                  </a:cubicBezTo>
                  <a:cubicBezTo>
                    <a:pt x="298" y="6029"/>
                    <a:pt x="152" y="6354"/>
                    <a:pt x="152" y="6677"/>
                  </a:cubicBezTo>
                  <a:cubicBezTo>
                    <a:pt x="152" y="6754"/>
                    <a:pt x="159" y="6830"/>
                    <a:pt x="179" y="6905"/>
                  </a:cubicBezTo>
                  <a:cubicBezTo>
                    <a:pt x="60" y="7074"/>
                    <a:pt x="0" y="7282"/>
                    <a:pt x="0" y="7491"/>
                  </a:cubicBezTo>
                  <a:cubicBezTo>
                    <a:pt x="0" y="7696"/>
                    <a:pt x="56" y="7901"/>
                    <a:pt x="172" y="8069"/>
                  </a:cubicBezTo>
                  <a:cubicBezTo>
                    <a:pt x="350" y="8327"/>
                    <a:pt x="655" y="8480"/>
                    <a:pt x="962" y="8480"/>
                  </a:cubicBezTo>
                  <a:cubicBezTo>
                    <a:pt x="1052" y="8480"/>
                    <a:pt x="1144" y="8466"/>
                    <a:pt x="1234" y="8437"/>
                  </a:cubicBezTo>
                  <a:lnTo>
                    <a:pt x="1234" y="8437"/>
                  </a:lnTo>
                  <a:cubicBezTo>
                    <a:pt x="1220" y="8483"/>
                    <a:pt x="1217" y="8529"/>
                    <a:pt x="1217" y="8572"/>
                  </a:cubicBezTo>
                  <a:cubicBezTo>
                    <a:pt x="1217" y="8857"/>
                    <a:pt x="1422" y="9131"/>
                    <a:pt x="1683" y="9243"/>
                  </a:cubicBezTo>
                  <a:cubicBezTo>
                    <a:pt x="1802" y="9293"/>
                    <a:pt x="1931" y="9316"/>
                    <a:pt x="2060" y="9316"/>
                  </a:cubicBezTo>
                  <a:cubicBezTo>
                    <a:pt x="2255" y="9316"/>
                    <a:pt x="2450" y="9266"/>
                    <a:pt x="2635" y="9194"/>
                  </a:cubicBezTo>
                  <a:cubicBezTo>
                    <a:pt x="2635" y="9194"/>
                    <a:pt x="1597" y="8661"/>
                    <a:pt x="1960" y="8016"/>
                  </a:cubicBezTo>
                  <a:cubicBezTo>
                    <a:pt x="1960" y="8016"/>
                    <a:pt x="959" y="7570"/>
                    <a:pt x="1786" y="6942"/>
                  </a:cubicBezTo>
                  <a:cubicBezTo>
                    <a:pt x="2599" y="6320"/>
                    <a:pt x="4603" y="2818"/>
                    <a:pt x="351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255;p33">
            <a:extLst>
              <a:ext uri="{FF2B5EF4-FFF2-40B4-BE49-F238E27FC236}">
                <a16:creationId xmlns:a16="http://schemas.microsoft.com/office/drawing/2014/main" id="{44DC5E0B-ACF7-4F86-95B4-04A624522D5C}"/>
              </a:ext>
            </a:extLst>
          </p:cNvPr>
          <p:cNvGrpSpPr/>
          <p:nvPr/>
        </p:nvGrpSpPr>
        <p:grpSpPr>
          <a:xfrm rot="-302834">
            <a:off x="7019315" y="3700817"/>
            <a:ext cx="470554" cy="601222"/>
            <a:chOff x="4257150" y="439500"/>
            <a:chExt cx="496378" cy="634217"/>
          </a:xfrm>
        </p:grpSpPr>
        <p:sp>
          <p:nvSpPr>
            <p:cNvPr id="137" name="Google Shape;1256;p33">
              <a:extLst>
                <a:ext uri="{FF2B5EF4-FFF2-40B4-BE49-F238E27FC236}">
                  <a16:creationId xmlns:a16="http://schemas.microsoft.com/office/drawing/2014/main" id="{BD96AFE5-CD1F-4CE6-84B4-59AB6C6CBF4E}"/>
                </a:ext>
              </a:extLst>
            </p:cNvPr>
            <p:cNvSpPr/>
            <p:nvPr/>
          </p:nvSpPr>
          <p:spPr>
            <a:xfrm>
              <a:off x="4257150" y="439500"/>
              <a:ext cx="496378" cy="634217"/>
            </a:xfrm>
            <a:custGeom>
              <a:avLst/>
              <a:gdLst/>
              <a:ahLst/>
              <a:cxnLst/>
              <a:rect l="l" t="t" r="r" b="b"/>
              <a:pathLst>
                <a:path w="15953" h="20383" extrusionOk="0">
                  <a:moveTo>
                    <a:pt x="9711" y="1634"/>
                  </a:moveTo>
                  <a:cubicBezTo>
                    <a:pt x="10362" y="1634"/>
                    <a:pt x="11021" y="1799"/>
                    <a:pt x="11624" y="2147"/>
                  </a:cubicBezTo>
                  <a:cubicBezTo>
                    <a:pt x="13455" y="3206"/>
                    <a:pt x="14084" y="5560"/>
                    <a:pt x="13019" y="7402"/>
                  </a:cubicBezTo>
                  <a:cubicBezTo>
                    <a:pt x="12999" y="7435"/>
                    <a:pt x="12979" y="7468"/>
                    <a:pt x="12950" y="7514"/>
                  </a:cubicBezTo>
                  <a:cubicBezTo>
                    <a:pt x="12936" y="7540"/>
                    <a:pt x="12924" y="7567"/>
                    <a:pt x="12910" y="7594"/>
                  </a:cubicBezTo>
                  <a:lnTo>
                    <a:pt x="9015" y="14346"/>
                  </a:lnTo>
                  <a:cubicBezTo>
                    <a:pt x="8677" y="14930"/>
                    <a:pt x="8062" y="15257"/>
                    <a:pt x="7431" y="15257"/>
                  </a:cubicBezTo>
                  <a:cubicBezTo>
                    <a:pt x="7123" y="15257"/>
                    <a:pt x="6810" y="15179"/>
                    <a:pt x="6525" y="15014"/>
                  </a:cubicBezTo>
                  <a:lnTo>
                    <a:pt x="4825" y="14031"/>
                  </a:lnTo>
                  <a:lnTo>
                    <a:pt x="2120" y="18721"/>
                  </a:lnTo>
                  <a:cubicBezTo>
                    <a:pt x="2112" y="18736"/>
                    <a:pt x="2097" y="18743"/>
                    <a:pt x="2082" y="18743"/>
                  </a:cubicBezTo>
                  <a:cubicBezTo>
                    <a:pt x="2045" y="18743"/>
                    <a:pt x="2003" y="18705"/>
                    <a:pt x="2024" y="18668"/>
                  </a:cubicBezTo>
                  <a:lnTo>
                    <a:pt x="4733" y="13979"/>
                  </a:lnTo>
                  <a:lnTo>
                    <a:pt x="3033" y="12997"/>
                  </a:lnTo>
                  <a:cubicBezTo>
                    <a:pt x="2163" y="12494"/>
                    <a:pt x="1865" y="11377"/>
                    <a:pt x="2365" y="10507"/>
                  </a:cubicBezTo>
                  <a:lnTo>
                    <a:pt x="6250" y="3778"/>
                  </a:lnTo>
                  <a:lnTo>
                    <a:pt x="6317" y="3675"/>
                  </a:lnTo>
                  <a:lnTo>
                    <a:pt x="6329" y="3652"/>
                  </a:lnTo>
                  <a:cubicBezTo>
                    <a:pt x="6346" y="3622"/>
                    <a:pt x="6360" y="3595"/>
                    <a:pt x="6372" y="3566"/>
                  </a:cubicBezTo>
                  <a:lnTo>
                    <a:pt x="6379" y="3553"/>
                  </a:lnTo>
                  <a:cubicBezTo>
                    <a:pt x="7090" y="2323"/>
                    <a:pt x="8383" y="1634"/>
                    <a:pt x="9711" y="1634"/>
                  </a:cubicBezTo>
                  <a:close/>
                  <a:moveTo>
                    <a:pt x="9715" y="1"/>
                  </a:moveTo>
                  <a:cubicBezTo>
                    <a:pt x="7823" y="1"/>
                    <a:pt x="5978" y="982"/>
                    <a:pt x="4964" y="2736"/>
                  </a:cubicBezTo>
                  <a:cubicBezTo>
                    <a:pt x="4944" y="2772"/>
                    <a:pt x="4924" y="2809"/>
                    <a:pt x="4908" y="2849"/>
                  </a:cubicBezTo>
                  <a:cubicBezTo>
                    <a:pt x="4881" y="2885"/>
                    <a:pt x="4858" y="2921"/>
                    <a:pt x="4838" y="2957"/>
                  </a:cubicBezTo>
                  <a:lnTo>
                    <a:pt x="953" y="9690"/>
                  </a:lnTo>
                  <a:cubicBezTo>
                    <a:pt x="0" y="11340"/>
                    <a:pt x="566" y="13460"/>
                    <a:pt x="2216" y="14412"/>
                  </a:cubicBezTo>
                  <a:lnTo>
                    <a:pt x="2500" y="14574"/>
                  </a:lnTo>
                  <a:lnTo>
                    <a:pt x="612" y="17851"/>
                  </a:lnTo>
                  <a:cubicBezTo>
                    <a:pt x="146" y="18654"/>
                    <a:pt x="424" y="19690"/>
                    <a:pt x="1227" y="20156"/>
                  </a:cubicBezTo>
                  <a:cubicBezTo>
                    <a:pt x="1493" y="20309"/>
                    <a:pt x="1783" y="20382"/>
                    <a:pt x="2070" y="20382"/>
                  </a:cubicBezTo>
                  <a:cubicBezTo>
                    <a:pt x="2654" y="20382"/>
                    <a:pt x="3223" y="20079"/>
                    <a:pt x="3535" y="19538"/>
                  </a:cubicBezTo>
                  <a:lnTo>
                    <a:pt x="5424" y="16264"/>
                  </a:lnTo>
                  <a:lnTo>
                    <a:pt x="5708" y="16426"/>
                  </a:lnTo>
                  <a:cubicBezTo>
                    <a:pt x="6251" y="16740"/>
                    <a:pt x="6845" y="16890"/>
                    <a:pt x="7431" y="16890"/>
                  </a:cubicBezTo>
                  <a:cubicBezTo>
                    <a:pt x="8626" y="16890"/>
                    <a:pt x="9789" y="16270"/>
                    <a:pt x="10430" y="15162"/>
                  </a:cubicBezTo>
                  <a:lnTo>
                    <a:pt x="14312" y="8430"/>
                  </a:lnTo>
                  <a:cubicBezTo>
                    <a:pt x="14335" y="8397"/>
                    <a:pt x="14352" y="8361"/>
                    <a:pt x="14368" y="8328"/>
                  </a:cubicBezTo>
                  <a:lnTo>
                    <a:pt x="14382" y="8308"/>
                  </a:lnTo>
                  <a:cubicBezTo>
                    <a:pt x="14401" y="8275"/>
                    <a:pt x="14421" y="8242"/>
                    <a:pt x="14441" y="8209"/>
                  </a:cubicBezTo>
                  <a:cubicBezTo>
                    <a:pt x="15952" y="5596"/>
                    <a:pt x="15053" y="2240"/>
                    <a:pt x="12440" y="732"/>
                  </a:cubicBezTo>
                  <a:cubicBezTo>
                    <a:pt x="11582" y="236"/>
                    <a:pt x="10643" y="1"/>
                    <a:pt x="9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96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257;p33">
              <a:extLst>
                <a:ext uri="{FF2B5EF4-FFF2-40B4-BE49-F238E27FC236}">
                  <a16:creationId xmlns:a16="http://schemas.microsoft.com/office/drawing/2014/main" id="{F5CBA72C-AA1D-46BF-A31E-CC3D98219217}"/>
                </a:ext>
              </a:extLst>
            </p:cNvPr>
            <p:cNvSpPr/>
            <p:nvPr/>
          </p:nvSpPr>
          <p:spPr>
            <a:xfrm>
              <a:off x="4290692" y="759242"/>
              <a:ext cx="197456" cy="289058"/>
            </a:xfrm>
            <a:custGeom>
              <a:avLst/>
              <a:gdLst/>
              <a:ahLst/>
              <a:cxnLst/>
              <a:rect l="l" t="t" r="r" b="b"/>
              <a:pathLst>
                <a:path w="6346" h="9290" extrusionOk="0">
                  <a:moveTo>
                    <a:pt x="5348" y="1"/>
                  </a:moveTo>
                  <a:cubicBezTo>
                    <a:pt x="5048" y="1"/>
                    <a:pt x="4756" y="157"/>
                    <a:pt x="4597" y="436"/>
                  </a:cubicBezTo>
                  <a:lnTo>
                    <a:pt x="239" y="7982"/>
                  </a:lnTo>
                  <a:cubicBezTo>
                    <a:pt x="1" y="8398"/>
                    <a:pt x="143" y="8931"/>
                    <a:pt x="560" y="9172"/>
                  </a:cubicBezTo>
                  <a:cubicBezTo>
                    <a:pt x="697" y="9252"/>
                    <a:pt x="847" y="9290"/>
                    <a:pt x="996" y="9290"/>
                  </a:cubicBezTo>
                  <a:cubicBezTo>
                    <a:pt x="1296" y="9290"/>
                    <a:pt x="1588" y="9134"/>
                    <a:pt x="1750" y="8854"/>
                  </a:cubicBezTo>
                  <a:lnTo>
                    <a:pt x="6105" y="1309"/>
                  </a:lnTo>
                  <a:cubicBezTo>
                    <a:pt x="6346" y="892"/>
                    <a:pt x="6204" y="356"/>
                    <a:pt x="5784" y="118"/>
                  </a:cubicBezTo>
                  <a:cubicBezTo>
                    <a:pt x="5646" y="39"/>
                    <a:pt x="5496" y="1"/>
                    <a:pt x="53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258;p33">
              <a:extLst>
                <a:ext uri="{FF2B5EF4-FFF2-40B4-BE49-F238E27FC236}">
                  <a16:creationId xmlns:a16="http://schemas.microsoft.com/office/drawing/2014/main" id="{B648C9BE-CCE4-4425-9E63-D51C94FED55C}"/>
                </a:ext>
              </a:extLst>
            </p:cNvPr>
            <p:cNvSpPr/>
            <p:nvPr/>
          </p:nvSpPr>
          <p:spPr>
            <a:xfrm>
              <a:off x="4286149" y="464890"/>
              <a:ext cx="438348" cy="474690"/>
            </a:xfrm>
            <a:custGeom>
              <a:avLst/>
              <a:gdLst/>
              <a:ahLst/>
              <a:cxnLst/>
              <a:rect l="l" t="t" r="r" b="b"/>
              <a:pathLst>
                <a:path w="14088" h="15256" extrusionOk="0">
                  <a:moveTo>
                    <a:pt x="8776" y="0"/>
                  </a:moveTo>
                  <a:cubicBezTo>
                    <a:pt x="7167" y="0"/>
                    <a:pt x="5603" y="835"/>
                    <a:pt x="4740" y="2330"/>
                  </a:cubicBezTo>
                  <a:cubicBezTo>
                    <a:pt x="4720" y="2367"/>
                    <a:pt x="4703" y="2406"/>
                    <a:pt x="4680" y="2442"/>
                  </a:cubicBezTo>
                  <a:cubicBezTo>
                    <a:pt x="4660" y="2479"/>
                    <a:pt x="4634" y="2512"/>
                    <a:pt x="4611" y="2552"/>
                  </a:cubicBezTo>
                  <a:lnTo>
                    <a:pt x="725" y="9281"/>
                  </a:lnTo>
                  <a:cubicBezTo>
                    <a:pt x="1" y="10537"/>
                    <a:pt x="434" y="12161"/>
                    <a:pt x="1694" y="12889"/>
                  </a:cubicBezTo>
                  <a:lnTo>
                    <a:pt x="5186" y="14906"/>
                  </a:lnTo>
                  <a:cubicBezTo>
                    <a:pt x="5598" y="15143"/>
                    <a:pt x="6049" y="15256"/>
                    <a:pt x="6494" y="15256"/>
                  </a:cubicBezTo>
                  <a:cubicBezTo>
                    <a:pt x="7409" y="15256"/>
                    <a:pt x="8301" y="14782"/>
                    <a:pt x="8790" y="13937"/>
                  </a:cubicBezTo>
                  <a:lnTo>
                    <a:pt x="12676" y="7208"/>
                  </a:lnTo>
                  <a:cubicBezTo>
                    <a:pt x="12696" y="7168"/>
                    <a:pt x="12712" y="7132"/>
                    <a:pt x="12735" y="7092"/>
                  </a:cubicBezTo>
                  <a:cubicBezTo>
                    <a:pt x="12755" y="7055"/>
                    <a:pt x="12781" y="7022"/>
                    <a:pt x="12801" y="6986"/>
                  </a:cubicBezTo>
                  <a:cubicBezTo>
                    <a:pt x="14088" y="4757"/>
                    <a:pt x="13327" y="1910"/>
                    <a:pt x="11099" y="624"/>
                  </a:cubicBezTo>
                  <a:cubicBezTo>
                    <a:pt x="10366" y="201"/>
                    <a:pt x="9566" y="0"/>
                    <a:pt x="87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259;p33">
              <a:extLst>
                <a:ext uri="{FF2B5EF4-FFF2-40B4-BE49-F238E27FC236}">
                  <a16:creationId xmlns:a16="http://schemas.microsoft.com/office/drawing/2014/main" id="{1B82F483-1D1C-4829-B5D9-ACC4A300838F}"/>
                </a:ext>
              </a:extLst>
            </p:cNvPr>
            <p:cNvSpPr/>
            <p:nvPr/>
          </p:nvSpPr>
          <p:spPr>
            <a:xfrm>
              <a:off x="4337613" y="553538"/>
              <a:ext cx="194687" cy="268740"/>
            </a:xfrm>
            <a:custGeom>
              <a:avLst/>
              <a:gdLst/>
              <a:ahLst/>
              <a:cxnLst/>
              <a:rect l="l" t="t" r="r" b="b"/>
              <a:pathLst>
                <a:path w="6257" h="8637" extrusionOk="0">
                  <a:moveTo>
                    <a:pt x="4970" y="1"/>
                  </a:moveTo>
                  <a:cubicBezTo>
                    <a:pt x="4582" y="1"/>
                    <a:pt x="4203" y="202"/>
                    <a:pt x="3995" y="565"/>
                  </a:cubicBezTo>
                  <a:lnTo>
                    <a:pt x="311" y="6948"/>
                  </a:lnTo>
                  <a:cubicBezTo>
                    <a:pt x="1" y="7486"/>
                    <a:pt x="186" y="8175"/>
                    <a:pt x="725" y="8486"/>
                  </a:cubicBezTo>
                  <a:cubicBezTo>
                    <a:pt x="902" y="8588"/>
                    <a:pt x="1095" y="8636"/>
                    <a:pt x="1286" y="8636"/>
                  </a:cubicBezTo>
                  <a:cubicBezTo>
                    <a:pt x="1675" y="8636"/>
                    <a:pt x="2054" y="8434"/>
                    <a:pt x="2263" y="8072"/>
                  </a:cubicBezTo>
                  <a:lnTo>
                    <a:pt x="5946" y="1693"/>
                  </a:lnTo>
                  <a:cubicBezTo>
                    <a:pt x="6257" y="1151"/>
                    <a:pt x="6075" y="463"/>
                    <a:pt x="5532" y="153"/>
                  </a:cubicBezTo>
                  <a:cubicBezTo>
                    <a:pt x="5355" y="50"/>
                    <a:pt x="5162" y="1"/>
                    <a:pt x="497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260;p33">
              <a:extLst>
                <a:ext uri="{FF2B5EF4-FFF2-40B4-BE49-F238E27FC236}">
                  <a16:creationId xmlns:a16="http://schemas.microsoft.com/office/drawing/2014/main" id="{EFD12158-E36D-4DD5-89B2-BDEF78962AC2}"/>
                </a:ext>
              </a:extLst>
            </p:cNvPr>
            <p:cNvSpPr/>
            <p:nvPr/>
          </p:nvSpPr>
          <p:spPr>
            <a:xfrm>
              <a:off x="4456161" y="621992"/>
              <a:ext cx="194780" cy="268771"/>
            </a:xfrm>
            <a:custGeom>
              <a:avLst/>
              <a:gdLst/>
              <a:ahLst/>
              <a:cxnLst/>
              <a:rect l="l" t="t" r="r" b="b"/>
              <a:pathLst>
                <a:path w="6260" h="8638" extrusionOk="0">
                  <a:moveTo>
                    <a:pt x="4972" y="0"/>
                  </a:moveTo>
                  <a:cubicBezTo>
                    <a:pt x="4583" y="0"/>
                    <a:pt x="4203" y="203"/>
                    <a:pt x="3994" y="564"/>
                  </a:cubicBezTo>
                  <a:lnTo>
                    <a:pt x="310" y="6947"/>
                  </a:lnTo>
                  <a:cubicBezTo>
                    <a:pt x="0" y="7486"/>
                    <a:pt x="185" y="8174"/>
                    <a:pt x="724" y="8484"/>
                  </a:cubicBezTo>
                  <a:cubicBezTo>
                    <a:pt x="902" y="8588"/>
                    <a:pt x="1097" y="8637"/>
                    <a:pt x="1288" y="8637"/>
                  </a:cubicBezTo>
                  <a:cubicBezTo>
                    <a:pt x="1677" y="8637"/>
                    <a:pt x="2054" y="8435"/>
                    <a:pt x="2262" y="8074"/>
                  </a:cubicBezTo>
                  <a:lnTo>
                    <a:pt x="5945" y="1692"/>
                  </a:lnTo>
                  <a:cubicBezTo>
                    <a:pt x="6259" y="1153"/>
                    <a:pt x="6074" y="462"/>
                    <a:pt x="5532" y="151"/>
                  </a:cubicBezTo>
                  <a:cubicBezTo>
                    <a:pt x="5356" y="49"/>
                    <a:pt x="5163" y="0"/>
                    <a:pt x="497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261;p33">
              <a:extLst>
                <a:ext uri="{FF2B5EF4-FFF2-40B4-BE49-F238E27FC236}">
                  <a16:creationId xmlns:a16="http://schemas.microsoft.com/office/drawing/2014/main" id="{4D3C219C-FA2C-4BFB-8332-7F834316DD4A}"/>
                </a:ext>
              </a:extLst>
            </p:cNvPr>
            <p:cNvSpPr/>
            <p:nvPr/>
          </p:nvSpPr>
          <p:spPr>
            <a:xfrm>
              <a:off x="4417454" y="490747"/>
              <a:ext cx="254583" cy="119202"/>
            </a:xfrm>
            <a:custGeom>
              <a:avLst/>
              <a:gdLst/>
              <a:ahLst/>
              <a:cxnLst/>
              <a:rect l="l" t="t" r="r" b="b"/>
              <a:pathLst>
                <a:path w="8182" h="3831" extrusionOk="0">
                  <a:moveTo>
                    <a:pt x="4028" y="1"/>
                  </a:moveTo>
                  <a:cubicBezTo>
                    <a:pt x="3436" y="1"/>
                    <a:pt x="2844" y="130"/>
                    <a:pt x="2308" y="451"/>
                  </a:cubicBezTo>
                  <a:cubicBezTo>
                    <a:pt x="1591" y="877"/>
                    <a:pt x="1" y="3268"/>
                    <a:pt x="447" y="3671"/>
                  </a:cubicBezTo>
                  <a:cubicBezTo>
                    <a:pt x="530" y="3744"/>
                    <a:pt x="616" y="3798"/>
                    <a:pt x="708" y="3830"/>
                  </a:cubicBezTo>
                  <a:lnTo>
                    <a:pt x="1429" y="2583"/>
                  </a:lnTo>
                  <a:cubicBezTo>
                    <a:pt x="1637" y="2220"/>
                    <a:pt x="2018" y="2018"/>
                    <a:pt x="2408" y="2018"/>
                  </a:cubicBezTo>
                  <a:cubicBezTo>
                    <a:pt x="2596" y="2018"/>
                    <a:pt x="2792" y="2067"/>
                    <a:pt x="2966" y="2171"/>
                  </a:cubicBezTo>
                  <a:cubicBezTo>
                    <a:pt x="3162" y="2283"/>
                    <a:pt x="3311" y="2441"/>
                    <a:pt x="3407" y="2627"/>
                  </a:cubicBezTo>
                  <a:cubicBezTo>
                    <a:pt x="3773" y="2415"/>
                    <a:pt x="4134" y="2253"/>
                    <a:pt x="4468" y="2230"/>
                  </a:cubicBezTo>
                  <a:cubicBezTo>
                    <a:pt x="4518" y="2226"/>
                    <a:pt x="4567" y="2223"/>
                    <a:pt x="4620" y="2223"/>
                  </a:cubicBezTo>
                  <a:cubicBezTo>
                    <a:pt x="5057" y="2223"/>
                    <a:pt x="5609" y="2336"/>
                    <a:pt x="6141" y="2448"/>
                  </a:cubicBezTo>
                  <a:cubicBezTo>
                    <a:pt x="6676" y="2560"/>
                    <a:pt x="7192" y="2673"/>
                    <a:pt x="7553" y="2673"/>
                  </a:cubicBezTo>
                  <a:cubicBezTo>
                    <a:pt x="7973" y="2673"/>
                    <a:pt x="8181" y="2524"/>
                    <a:pt x="7973" y="2048"/>
                  </a:cubicBezTo>
                  <a:cubicBezTo>
                    <a:pt x="7593" y="1175"/>
                    <a:pt x="5800" y="1"/>
                    <a:pt x="402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262;p33">
              <a:extLst>
                <a:ext uri="{FF2B5EF4-FFF2-40B4-BE49-F238E27FC236}">
                  <a16:creationId xmlns:a16="http://schemas.microsoft.com/office/drawing/2014/main" id="{A133D82F-CACD-4BAE-920A-8FA21A9772E4}"/>
                </a:ext>
              </a:extLst>
            </p:cNvPr>
            <p:cNvSpPr/>
            <p:nvPr/>
          </p:nvSpPr>
          <p:spPr>
            <a:xfrm>
              <a:off x="4439483" y="553538"/>
              <a:ext cx="83979" cy="57843"/>
            </a:xfrm>
            <a:custGeom>
              <a:avLst/>
              <a:gdLst/>
              <a:ahLst/>
              <a:cxnLst/>
              <a:rect l="l" t="t" r="r" b="b"/>
              <a:pathLst>
                <a:path w="2699" h="1859" extrusionOk="0">
                  <a:moveTo>
                    <a:pt x="1700" y="0"/>
                  </a:moveTo>
                  <a:cubicBezTo>
                    <a:pt x="1310" y="0"/>
                    <a:pt x="929" y="202"/>
                    <a:pt x="721" y="565"/>
                  </a:cubicBezTo>
                  <a:lnTo>
                    <a:pt x="0" y="1812"/>
                  </a:lnTo>
                  <a:cubicBezTo>
                    <a:pt x="89" y="1845"/>
                    <a:pt x="185" y="1859"/>
                    <a:pt x="281" y="1859"/>
                  </a:cubicBezTo>
                  <a:cubicBezTo>
                    <a:pt x="976" y="1859"/>
                    <a:pt x="1855" y="1098"/>
                    <a:pt x="2699" y="609"/>
                  </a:cubicBezTo>
                  <a:cubicBezTo>
                    <a:pt x="2603" y="423"/>
                    <a:pt x="2454" y="265"/>
                    <a:pt x="2258" y="153"/>
                  </a:cubicBezTo>
                  <a:cubicBezTo>
                    <a:pt x="2084" y="49"/>
                    <a:pt x="1888" y="0"/>
                    <a:pt x="170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500;p22">
            <a:extLst>
              <a:ext uri="{FF2B5EF4-FFF2-40B4-BE49-F238E27FC236}">
                <a16:creationId xmlns:a16="http://schemas.microsoft.com/office/drawing/2014/main" id="{33E36A77-1A78-4749-96C0-26EC71BE0164}"/>
              </a:ext>
            </a:extLst>
          </p:cNvPr>
          <p:cNvGrpSpPr/>
          <p:nvPr/>
        </p:nvGrpSpPr>
        <p:grpSpPr>
          <a:xfrm>
            <a:off x="2277142" y="207249"/>
            <a:ext cx="725944" cy="868772"/>
            <a:chOff x="4836718" y="719374"/>
            <a:chExt cx="1180952" cy="1617007"/>
          </a:xfrm>
        </p:grpSpPr>
        <p:sp>
          <p:nvSpPr>
            <p:cNvPr id="145" name="Google Shape;501;p22">
              <a:extLst>
                <a:ext uri="{FF2B5EF4-FFF2-40B4-BE49-F238E27FC236}">
                  <a16:creationId xmlns:a16="http://schemas.microsoft.com/office/drawing/2014/main" id="{1A50DEFC-2812-48E5-BA8E-0E22CA9F62D1}"/>
                </a:ext>
              </a:extLst>
            </p:cNvPr>
            <p:cNvSpPr/>
            <p:nvPr/>
          </p:nvSpPr>
          <p:spPr>
            <a:xfrm>
              <a:off x="4836718" y="719374"/>
              <a:ext cx="1180952" cy="1617007"/>
            </a:xfrm>
            <a:custGeom>
              <a:avLst/>
              <a:gdLst/>
              <a:ahLst/>
              <a:cxnLst/>
              <a:rect l="l" t="t" r="r" b="b"/>
              <a:pathLst>
                <a:path w="16014" h="21927" extrusionOk="0">
                  <a:moveTo>
                    <a:pt x="8367" y="0"/>
                  </a:moveTo>
                  <a:cubicBezTo>
                    <a:pt x="8320" y="0"/>
                    <a:pt x="8272" y="0"/>
                    <a:pt x="8225" y="1"/>
                  </a:cubicBezTo>
                  <a:lnTo>
                    <a:pt x="8208" y="1"/>
                  </a:lnTo>
                  <a:cubicBezTo>
                    <a:pt x="8185" y="1"/>
                    <a:pt x="8158" y="4"/>
                    <a:pt x="8135" y="4"/>
                  </a:cubicBezTo>
                  <a:lnTo>
                    <a:pt x="8069" y="4"/>
                  </a:lnTo>
                  <a:lnTo>
                    <a:pt x="8032" y="7"/>
                  </a:lnTo>
                  <a:cubicBezTo>
                    <a:pt x="7264" y="27"/>
                    <a:pt x="6507" y="110"/>
                    <a:pt x="5777" y="257"/>
                  </a:cubicBezTo>
                  <a:cubicBezTo>
                    <a:pt x="5245" y="359"/>
                    <a:pt x="4737" y="496"/>
                    <a:pt x="4272" y="658"/>
                  </a:cubicBezTo>
                  <a:cubicBezTo>
                    <a:pt x="3428" y="947"/>
                    <a:pt x="2691" y="1326"/>
                    <a:pt x="2083" y="1781"/>
                  </a:cubicBezTo>
                  <a:cubicBezTo>
                    <a:pt x="1365" y="2319"/>
                    <a:pt x="827" y="2964"/>
                    <a:pt x="482" y="3697"/>
                  </a:cubicBezTo>
                  <a:cubicBezTo>
                    <a:pt x="157" y="4379"/>
                    <a:pt x="0" y="5129"/>
                    <a:pt x="17" y="5937"/>
                  </a:cubicBezTo>
                  <a:cubicBezTo>
                    <a:pt x="17" y="5973"/>
                    <a:pt x="20" y="6009"/>
                    <a:pt x="20" y="6049"/>
                  </a:cubicBezTo>
                  <a:lnTo>
                    <a:pt x="20" y="6062"/>
                  </a:lnTo>
                  <a:cubicBezTo>
                    <a:pt x="24" y="6093"/>
                    <a:pt x="24" y="6122"/>
                    <a:pt x="27" y="6153"/>
                  </a:cubicBezTo>
                  <a:lnTo>
                    <a:pt x="27" y="6176"/>
                  </a:lnTo>
                  <a:lnTo>
                    <a:pt x="27" y="6182"/>
                  </a:lnTo>
                  <a:cubicBezTo>
                    <a:pt x="30" y="6205"/>
                    <a:pt x="30" y="6232"/>
                    <a:pt x="34" y="6255"/>
                  </a:cubicBezTo>
                  <a:cubicBezTo>
                    <a:pt x="34" y="6268"/>
                    <a:pt x="34" y="6279"/>
                    <a:pt x="37" y="6292"/>
                  </a:cubicBezTo>
                  <a:lnTo>
                    <a:pt x="37" y="6298"/>
                  </a:lnTo>
                  <a:cubicBezTo>
                    <a:pt x="37" y="6318"/>
                    <a:pt x="40" y="6338"/>
                    <a:pt x="40" y="6355"/>
                  </a:cubicBezTo>
                  <a:cubicBezTo>
                    <a:pt x="43" y="6372"/>
                    <a:pt x="43" y="6388"/>
                    <a:pt x="47" y="6404"/>
                  </a:cubicBezTo>
                  <a:cubicBezTo>
                    <a:pt x="47" y="6421"/>
                    <a:pt x="50" y="6438"/>
                    <a:pt x="54" y="6455"/>
                  </a:cubicBezTo>
                  <a:cubicBezTo>
                    <a:pt x="54" y="6471"/>
                    <a:pt x="57" y="6487"/>
                    <a:pt x="57" y="6504"/>
                  </a:cubicBezTo>
                  <a:cubicBezTo>
                    <a:pt x="60" y="6524"/>
                    <a:pt x="63" y="6541"/>
                    <a:pt x="67" y="6561"/>
                  </a:cubicBezTo>
                  <a:lnTo>
                    <a:pt x="67" y="6567"/>
                  </a:lnTo>
                  <a:cubicBezTo>
                    <a:pt x="67" y="6577"/>
                    <a:pt x="70" y="6587"/>
                    <a:pt x="70" y="6597"/>
                  </a:cubicBezTo>
                  <a:cubicBezTo>
                    <a:pt x="77" y="6637"/>
                    <a:pt x="80" y="6674"/>
                    <a:pt x="87" y="6707"/>
                  </a:cubicBezTo>
                  <a:lnTo>
                    <a:pt x="87" y="6711"/>
                  </a:lnTo>
                  <a:cubicBezTo>
                    <a:pt x="296" y="7926"/>
                    <a:pt x="937" y="8514"/>
                    <a:pt x="1439" y="8793"/>
                  </a:cubicBezTo>
                  <a:cubicBezTo>
                    <a:pt x="1874" y="9035"/>
                    <a:pt x="2375" y="9158"/>
                    <a:pt x="2964" y="9158"/>
                  </a:cubicBezTo>
                  <a:cubicBezTo>
                    <a:pt x="3033" y="9158"/>
                    <a:pt x="3106" y="9155"/>
                    <a:pt x="3179" y="9152"/>
                  </a:cubicBezTo>
                  <a:lnTo>
                    <a:pt x="3179" y="9152"/>
                  </a:lnTo>
                  <a:cubicBezTo>
                    <a:pt x="3010" y="9474"/>
                    <a:pt x="2884" y="9843"/>
                    <a:pt x="2804" y="10258"/>
                  </a:cubicBezTo>
                  <a:cubicBezTo>
                    <a:pt x="2784" y="10378"/>
                    <a:pt x="2764" y="10493"/>
                    <a:pt x="2754" y="10606"/>
                  </a:cubicBezTo>
                  <a:cubicBezTo>
                    <a:pt x="2585" y="12038"/>
                    <a:pt x="3149" y="12895"/>
                    <a:pt x="3654" y="13363"/>
                  </a:cubicBezTo>
                  <a:cubicBezTo>
                    <a:pt x="3887" y="13579"/>
                    <a:pt x="4159" y="13762"/>
                    <a:pt x="4465" y="13908"/>
                  </a:cubicBezTo>
                  <a:cubicBezTo>
                    <a:pt x="4013" y="13912"/>
                    <a:pt x="3581" y="13985"/>
                    <a:pt x="3189" y="14120"/>
                  </a:cubicBezTo>
                  <a:cubicBezTo>
                    <a:pt x="2700" y="14293"/>
                    <a:pt x="2262" y="14569"/>
                    <a:pt x="1891" y="14938"/>
                  </a:cubicBezTo>
                  <a:cubicBezTo>
                    <a:pt x="1525" y="15300"/>
                    <a:pt x="1223" y="15755"/>
                    <a:pt x="987" y="16290"/>
                  </a:cubicBezTo>
                  <a:lnTo>
                    <a:pt x="983" y="16293"/>
                  </a:lnTo>
                  <a:cubicBezTo>
                    <a:pt x="974" y="16320"/>
                    <a:pt x="963" y="16343"/>
                    <a:pt x="954" y="16369"/>
                  </a:cubicBezTo>
                  <a:cubicBezTo>
                    <a:pt x="943" y="16389"/>
                    <a:pt x="937" y="16409"/>
                    <a:pt x="927" y="16432"/>
                  </a:cubicBezTo>
                  <a:lnTo>
                    <a:pt x="920" y="16446"/>
                  </a:lnTo>
                  <a:cubicBezTo>
                    <a:pt x="914" y="16466"/>
                    <a:pt x="904" y="16489"/>
                    <a:pt x="897" y="16512"/>
                  </a:cubicBezTo>
                  <a:lnTo>
                    <a:pt x="894" y="16522"/>
                  </a:lnTo>
                  <a:cubicBezTo>
                    <a:pt x="884" y="16545"/>
                    <a:pt x="877" y="16569"/>
                    <a:pt x="871" y="16588"/>
                  </a:cubicBezTo>
                  <a:lnTo>
                    <a:pt x="864" y="16608"/>
                  </a:lnTo>
                  <a:cubicBezTo>
                    <a:pt x="857" y="16628"/>
                    <a:pt x="851" y="16645"/>
                    <a:pt x="844" y="16665"/>
                  </a:cubicBezTo>
                  <a:cubicBezTo>
                    <a:pt x="545" y="17602"/>
                    <a:pt x="664" y="18535"/>
                    <a:pt x="1193" y="19359"/>
                  </a:cubicBezTo>
                  <a:cubicBezTo>
                    <a:pt x="1631" y="20039"/>
                    <a:pt x="2352" y="20634"/>
                    <a:pt x="3278" y="21083"/>
                  </a:cubicBezTo>
                  <a:cubicBezTo>
                    <a:pt x="4089" y="21474"/>
                    <a:pt x="5029" y="21741"/>
                    <a:pt x="6006" y="21860"/>
                  </a:cubicBezTo>
                  <a:lnTo>
                    <a:pt x="6009" y="21860"/>
                  </a:lnTo>
                  <a:cubicBezTo>
                    <a:pt x="6033" y="21863"/>
                    <a:pt x="6053" y="21867"/>
                    <a:pt x="6076" y="21870"/>
                  </a:cubicBezTo>
                  <a:lnTo>
                    <a:pt x="6079" y="21870"/>
                  </a:lnTo>
                  <a:cubicBezTo>
                    <a:pt x="6099" y="21870"/>
                    <a:pt x="6122" y="21873"/>
                    <a:pt x="6142" y="21877"/>
                  </a:cubicBezTo>
                  <a:lnTo>
                    <a:pt x="6152" y="21877"/>
                  </a:lnTo>
                  <a:cubicBezTo>
                    <a:pt x="6168" y="21880"/>
                    <a:pt x="6188" y="21880"/>
                    <a:pt x="6205" y="21883"/>
                  </a:cubicBezTo>
                  <a:lnTo>
                    <a:pt x="6222" y="21883"/>
                  </a:lnTo>
                  <a:cubicBezTo>
                    <a:pt x="6238" y="21887"/>
                    <a:pt x="6258" y="21887"/>
                    <a:pt x="6275" y="21890"/>
                  </a:cubicBezTo>
                  <a:lnTo>
                    <a:pt x="6292" y="21890"/>
                  </a:lnTo>
                  <a:cubicBezTo>
                    <a:pt x="6308" y="21893"/>
                    <a:pt x="6328" y="21893"/>
                    <a:pt x="6344" y="21897"/>
                  </a:cubicBezTo>
                  <a:lnTo>
                    <a:pt x="6364" y="21897"/>
                  </a:lnTo>
                  <a:cubicBezTo>
                    <a:pt x="6381" y="21900"/>
                    <a:pt x="6398" y="21900"/>
                    <a:pt x="6415" y="21900"/>
                  </a:cubicBezTo>
                  <a:lnTo>
                    <a:pt x="6444" y="21903"/>
                  </a:lnTo>
                  <a:cubicBezTo>
                    <a:pt x="6458" y="21903"/>
                    <a:pt x="6471" y="21906"/>
                    <a:pt x="6481" y="21906"/>
                  </a:cubicBezTo>
                  <a:cubicBezTo>
                    <a:pt x="6504" y="21906"/>
                    <a:pt x="6527" y="21910"/>
                    <a:pt x="6551" y="21910"/>
                  </a:cubicBezTo>
                  <a:cubicBezTo>
                    <a:pt x="6737" y="21923"/>
                    <a:pt x="6930" y="21926"/>
                    <a:pt x="7122" y="21926"/>
                  </a:cubicBezTo>
                  <a:cubicBezTo>
                    <a:pt x="7786" y="21926"/>
                    <a:pt x="8494" y="21860"/>
                    <a:pt x="9191" y="21734"/>
                  </a:cubicBezTo>
                  <a:cubicBezTo>
                    <a:pt x="10234" y="21541"/>
                    <a:pt x="11201" y="21226"/>
                    <a:pt x="12064" y="20790"/>
                  </a:cubicBezTo>
                  <a:cubicBezTo>
                    <a:pt x="13094" y="20272"/>
                    <a:pt x="13934" y="19605"/>
                    <a:pt x="14563" y="18804"/>
                  </a:cubicBezTo>
                  <a:cubicBezTo>
                    <a:pt x="15300" y="17867"/>
                    <a:pt x="15731" y="16768"/>
                    <a:pt x="15848" y="15539"/>
                  </a:cubicBezTo>
                  <a:cubicBezTo>
                    <a:pt x="16013" y="13792"/>
                    <a:pt x="15754" y="12287"/>
                    <a:pt x="15074" y="11071"/>
                  </a:cubicBezTo>
                  <a:cubicBezTo>
                    <a:pt x="14642" y="10301"/>
                    <a:pt x="14111" y="9773"/>
                    <a:pt x="13698" y="9424"/>
                  </a:cubicBezTo>
                  <a:cubicBezTo>
                    <a:pt x="13738" y="9381"/>
                    <a:pt x="13778" y="9331"/>
                    <a:pt x="13818" y="9282"/>
                  </a:cubicBezTo>
                  <a:lnTo>
                    <a:pt x="13821" y="9274"/>
                  </a:lnTo>
                  <a:cubicBezTo>
                    <a:pt x="13851" y="9238"/>
                    <a:pt x="13878" y="9202"/>
                    <a:pt x="13908" y="9162"/>
                  </a:cubicBezTo>
                  <a:lnTo>
                    <a:pt x="13918" y="9148"/>
                  </a:lnTo>
                  <a:cubicBezTo>
                    <a:pt x="13928" y="9135"/>
                    <a:pt x="13934" y="9125"/>
                    <a:pt x="13941" y="9115"/>
                  </a:cubicBezTo>
                  <a:cubicBezTo>
                    <a:pt x="13948" y="9105"/>
                    <a:pt x="13954" y="9098"/>
                    <a:pt x="13961" y="9092"/>
                  </a:cubicBezTo>
                  <a:lnTo>
                    <a:pt x="13961" y="9089"/>
                  </a:lnTo>
                  <a:cubicBezTo>
                    <a:pt x="13971" y="9075"/>
                    <a:pt x="13981" y="9058"/>
                    <a:pt x="13991" y="9046"/>
                  </a:cubicBezTo>
                  <a:cubicBezTo>
                    <a:pt x="14001" y="9035"/>
                    <a:pt x="14008" y="9022"/>
                    <a:pt x="14014" y="9012"/>
                  </a:cubicBezTo>
                  <a:cubicBezTo>
                    <a:pt x="14020" y="9002"/>
                    <a:pt x="14028" y="8995"/>
                    <a:pt x="14034" y="8986"/>
                  </a:cubicBezTo>
                  <a:cubicBezTo>
                    <a:pt x="14040" y="8972"/>
                    <a:pt x="14051" y="8959"/>
                    <a:pt x="14060" y="8943"/>
                  </a:cubicBezTo>
                  <a:lnTo>
                    <a:pt x="14074" y="8926"/>
                  </a:lnTo>
                  <a:cubicBezTo>
                    <a:pt x="14084" y="8906"/>
                    <a:pt x="14097" y="8886"/>
                    <a:pt x="14111" y="8866"/>
                  </a:cubicBezTo>
                  <a:lnTo>
                    <a:pt x="14124" y="8849"/>
                  </a:lnTo>
                  <a:cubicBezTo>
                    <a:pt x="14134" y="8833"/>
                    <a:pt x="14147" y="8813"/>
                    <a:pt x="14157" y="8793"/>
                  </a:cubicBezTo>
                  <a:lnTo>
                    <a:pt x="14164" y="8783"/>
                  </a:lnTo>
                  <a:cubicBezTo>
                    <a:pt x="14177" y="8759"/>
                    <a:pt x="14193" y="8736"/>
                    <a:pt x="14207" y="8713"/>
                  </a:cubicBezTo>
                  <a:lnTo>
                    <a:pt x="14210" y="8707"/>
                  </a:lnTo>
                  <a:cubicBezTo>
                    <a:pt x="14224" y="8684"/>
                    <a:pt x="14236" y="8660"/>
                    <a:pt x="14250" y="8637"/>
                  </a:cubicBezTo>
                  <a:lnTo>
                    <a:pt x="14256" y="8630"/>
                  </a:lnTo>
                  <a:cubicBezTo>
                    <a:pt x="14287" y="8577"/>
                    <a:pt x="14313" y="8524"/>
                    <a:pt x="14343" y="8471"/>
                  </a:cubicBezTo>
                  <a:lnTo>
                    <a:pt x="14346" y="8468"/>
                  </a:lnTo>
                  <a:cubicBezTo>
                    <a:pt x="14572" y="8039"/>
                    <a:pt x="14758" y="7554"/>
                    <a:pt x="14897" y="7022"/>
                  </a:cubicBezTo>
                  <a:lnTo>
                    <a:pt x="14901" y="7016"/>
                  </a:lnTo>
                  <a:lnTo>
                    <a:pt x="14931" y="6896"/>
                  </a:lnTo>
                  <a:lnTo>
                    <a:pt x="14931" y="6893"/>
                  </a:lnTo>
                  <a:cubicBezTo>
                    <a:pt x="14941" y="6856"/>
                    <a:pt x="14951" y="6817"/>
                    <a:pt x="14957" y="6780"/>
                  </a:cubicBezTo>
                  <a:lnTo>
                    <a:pt x="14964" y="6757"/>
                  </a:lnTo>
                  <a:cubicBezTo>
                    <a:pt x="14974" y="6717"/>
                    <a:pt x="14981" y="6677"/>
                    <a:pt x="14991" y="6637"/>
                  </a:cubicBezTo>
                  <a:cubicBezTo>
                    <a:pt x="15144" y="5940"/>
                    <a:pt x="15136" y="5225"/>
                    <a:pt x="14971" y="4522"/>
                  </a:cubicBezTo>
                  <a:cubicBezTo>
                    <a:pt x="14814" y="3850"/>
                    <a:pt x="14523" y="3213"/>
                    <a:pt x="14104" y="2625"/>
                  </a:cubicBezTo>
                  <a:cubicBezTo>
                    <a:pt x="13091" y="1210"/>
                    <a:pt x="11460" y="277"/>
                    <a:pt x="9630" y="64"/>
                  </a:cubicBezTo>
                  <a:cubicBezTo>
                    <a:pt x="9536" y="50"/>
                    <a:pt x="9453" y="44"/>
                    <a:pt x="9374" y="37"/>
                  </a:cubicBezTo>
                  <a:cubicBezTo>
                    <a:pt x="9053" y="11"/>
                    <a:pt x="8713" y="0"/>
                    <a:pt x="8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02;p22">
              <a:extLst>
                <a:ext uri="{FF2B5EF4-FFF2-40B4-BE49-F238E27FC236}">
                  <a16:creationId xmlns:a16="http://schemas.microsoft.com/office/drawing/2014/main" id="{9ED492EE-8278-48A0-9A2E-DB61B97AF282}"/>
                </a:ext>
              </a:extLst>
            </p:cNvPr>
            <p:cNvSpPr/>
            <p:nvPr/>
          </p:nvSpPr>
          <p:spPr>
            <a:xfrm>
              <a:off x="5884639" y="1361174"/>
              <a:ext cx="74" cy="295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03;p22">
              <a:extLst>
                <a:ext uri="{FF2B5EF4-FFF2-40B4-BE49-F238E27FC236}">
                  <a16:creationId xmlns:a16="http://schemas.microsoft.com/office/drawing/2014/main" id="{F9299F0B-60E7-4DFF-9286-63D4CBF589A3}"/>
                </a:ext>
              </a:extLst>
            </p:cNvPr>
            <p:cNvSpPr/>
            <p:nvPr/>
          </p:nvSpPr>
          <p:spPr>
            <a:xfrm>
              <a:off x="4911939" y="788694"/>
              <a:ext cx="1049908" cy="1467231"/>
            </a:xfrm>
            <a:custGeom>
              <a:avLst/>
              <a:gdLst/>
              <a:ahLst/>
              <a:cxnLst/>
              <a:rect l="l" t="t" r="r" b="b"/>
              <a:pathLst>
                <a:path w="14237" h="19896" extrusionOk="0">
                  <a:moveTo>
                    <a:pt x="7383" y="0"/>
                  </a:moveTo>
                  <a:cubicBezTo>
                    <a:pt x="7084" y="0"/>
                    <a:pt x="6774" y="11"/>
                    <a:pt x="6457" y="34"/>
                  </a:cubicBezTo>
                  <a:cubicBezTo>
                    <a:pt x="5965" y="71"/>
                    <a:pt x="5458" y="137"/>
                    <a:pt x="4953" y="237"/>
                  </a:cubicBezTo>
                  <a:cubicBezTo>
                    <a:pt x="4487" y="330"/>
                    <a:pt x="4026" y="449"/>
                    <a:pt x="3581" y="602"/>
                  </a:cubicBezTo>
                  <a:cubicBezTo>
                    <a:pt x="2183" y="1083"/>
                    <a:pt x="960" y="1888"/>
                    <a:pt x="379" y="3116"/>
                  </a:cubicBezTo>
                  <a:cubicBezTo>
                    <a:pt x="133" y="3634"/>
                    <a:pt x="0" y="4226"/>
                    <a:pt x="14" y="4900"/>
                  </a:cubicBezTo>
                  <a:cubicBezTo>
                    <a:pt x="17" y="5129"/>
                    <a:pt x="37" y="5335"/>
                    <a:pt x="70" y="5521"/>
                  </a:cubicBezTo>
                  <a:cubicBezTo>
                    <a:pt x="277" y="6735"/>
                    <a:pt x="1029" y="7125"/>
                    <a:pt x="1948" y="7125"/>
                  </a:cubicBezTo>
                  <a:cubicBezTo>
                    <a:pt x="3418" y="7125"/>
                    <a:pt x="5316" y="6127"/>
                    <a:pt x="6095" y="5906"/>
                  </a:cubicBezTo>
                  <a:cubicBezTo>
                    <a:pt x="6287" y="5852"/>
                    <a:pt x="6453" y="5829"/>
                    <a:pt x="6596" y="5829"/>
                  </a:cubicBezTo>
                  <a:cubicBezTo>
                    <a:pt x="7171" y="5829"/>
                    <a:pt x="7391" y="6197"/>
                    <a:pt x="7474" y="6444"/>
                  </a:cubicBezTo>
                  <a:cubicBezTo>
                    <a:pt x="7517" y="6571"/>
                    <a:pt x="7524" y="6663"/>
                    <a:pt x="7524" y="6663"/>
                  </a:cubicBezTo>
                  <a:cubicBezTo>
                    <a:pt x="7417" y="6976"/>
                    <a:pt x="7245" y="7186"/>
                    <a:pt x="7026" y="7321"/>
                  </a:cubicBezTo>
                  <a:cubicBezTo>
                    <a:pt x="5836" y="8066"/>
                    <a:pt x="3279" y="6777"/>
                    <a:pt x="2784" y="9434"/>
                  </a:cubicBezTo>
                  <a:cubicBezTo>
                    <a:pt x="2764" y="9527"/>
                    <a:pt x="2750" y="9617"/>
                    <a:pt x="2744" y="9703"/>
                  </a:cubicBezTo>
                  <a:cubicBezTo>
                    <a:pt x="2701" y="10048"/>
                    <a:pt x="2714" y="10350"/>
                    <a:pt x="2770" y="10613"/>
                  </a:cubicBezTo>
                  <a:cubicBezTo>
                    <a:pt x="3071" y="12025"/>
                    <a:pt x="4604" y="12319"/>
                    <a:pt x="5619" y="12319"/>
                  </a:cubicBezTo>
                  <a:cubicBezTo>
                    <a:pt x="5983" y="12319"/>
                    <a:pt x="6280" y="12282"/>
                    <a:pt x="6431" y="12244"/>
                  </a:cubicBezTo>
                  <a:cubicBezTo>
                    <a:pt x="6597" y="12202"/>
                    <a:pt x="6804" y="12176"/>
                    <a:pt x="7017" y="12176"/>
                  </a:cubicBezTo>
                  <a:cubicBezTo>
                    <a:pt x="7636" y="12176"/>
                    <a:pt x="8301" y="12398"/>
                    <a:pt x="8138" y="13108"/>
                  </a:cubicBezTo>
                  <a:cubicBezTo>
                    <a:pt x="8131" y="13141"/>
                    <a:pt x="8122" y="13174"/>
                    <a:pt x="8111" y="13208"/>
                  </a:cubicBezTo>
                  <a:cubicBezTo>
                    <a:pt x="8095" y="13254"/>
                    <a:pt x="8078" y="13297"/>
                    <a:pt x="8058" y="13340"/>
                  </a:cubicBezTo>
                  <a:cubicBezTo>
                    <a:pt x="7735" y="14015"/>
                    <a:pt x="6738" y="14277"/>
                    <a:pt x="5894" y="14277"/>
                  </a:cubicBezTo>
                  <a:cubicBezTo>
                    <a:pt x="5575" y="14277"/>
                    <a:pt x="5279" y="14240"/>
                    <a:pt x="5049" y="14174"/>
                  </a:cubicBezTo>
                  <a:cubicBezTo>
                    <a:pt x="4692" y="14071"/>
                    <a:pt x="4115" y="13907"/>
                    <a:pt x="3485" y="13907"/>
                  </a:cubicBezTo>
                  <a:cubicBezTo>
                    <a:pt x="2848" y="13907"/>
                    <a:pt x="2157" y="14075"/>
                    <a:pt x="1585" y="14642"/>
                  </a:cubicBezTo>
                  <a:cubicBezTo>
                    <a:pt x="1326" y="14902"/>
                    <a:pt x="1090" y="15240"/>
                    <a:pt x="894" y="15685"/>
                  </a:cubicBezTo>
                  <a:cubicBezTo>
                    <a:pt x="817" y="15861"/>
                    <a:pt x="761" y="16034"/>
                    <a:pt x="728" y="16203"/>
                  </a:cubicBezTo>
                  <a:cubicBezTo>
                    <a:pt x="285" y="18309"/>
                    <a:pt x="3029" y="19724"/>
                    <a:pt x="5594" y="19881"/>
                  </a:cubicBezTo>
                  <a:cubicBezTo>
                    <a:pt x="5754" y="19890"/>
                    <a:pt x="5922" y="19895"/>
                    <a:pt x="6096" y="19895"/>
                  </a:cubicBezTo>
                  <a:cubicBezTo>
                    <a:pt x="8931" y="19895"/>
                    <a:pt x="13423" y="18576"/>
                    <a:pt x="13818" y="14426"/>
                  </a:cubicBezTo>
                  <a:cubicBezTo>
                    <a:pt x="14236" y="10019"/>
                    <a:pt x="11550" y="9012"/>
                    <a:pt x="11343" y="8593"/>
                  </a:cubicBezTo>
                  <a:cubicBezTo>
                    <a:pt x="11280" y="8467"/>
                    <a:pt x="11357" y="8354"/>
                    <a:pt x="11506" y="8188"/>
                  </a:cubicBezTo>
                  <a:cubicBezTo>
                    <a:pt x="11855" y="7810"/>
                    <a:pt x="12599" y="7155"/>
                    <a:pt x="12977" y="5405"/>
                  </a:cubicBezTo>
                  <a:cubicBezTo>
                    <a:pt x="13512" y="2944"/>
                    <a:pt x="11479" y="402"/>
                    <a:pt x="8487" y="57"/>
                  </a:cubicBezTo>
                  <a:cubicBezTo>
                    <a:pt x="8417" y="47"/>
                    <a:pt x="8347" y="40"/>
                    <a:pt x="8277" y="34"/>
                  </a:cubicBezTo>
                  <a:cubicBezTo>
                    <a:pt x="7996" y="12"/>
                    <a:pt x="7696" y="0"/>
                    <a:pt x="7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04;p22">
              <a:extLst>
                <a:ext uri="{FF2B5EF4-FFF2-40B4-BE49-F238E27FC236}">
                  <a16:creationId xmlns:a16="http://schemas.microsoft.com/office/drawing/2014/main" id="{A3083B6F-E4A2-4040-9699-44797534E73F}"/>
                </a:ext>
              </a:extLst>
            </p:cNvPr>
            <p:cNvSpPr/>
            <p:nvPr/>
          </p:nvSpPr>
          <p:spPr>
            <a:xfrm>
              <a:off x="4917101" y="1171576"/>
              <a:ext cx="548515" cy="142623"/>
            </a:xfrm>
            <a:custGeom>
              <a:avLst/>
              <a:gdLst/>
              <a:ahLst/>
              <a:cxnLst/>
              <a:rect l="l" t="t" r="r" b="b"/>
              <a:pathLst>
                <a:path w="7438" h="1934" extrusionOk="0">
                  <a:moveTo>
                    <a:pt x="5863" y="1"/>
                  </a:moveTo>
                  <a:cubicBezTo>
                    <a:pt x="5198" y="1"/>
                    <a:pt x="4377" y="256"/>
                    <a:pt x="3116" y="651"/>
                  </a:cubicBezTo>
                  <a:cubicBezTo>
                    <a:pt x="2524" y="838"/>
                    <a:pt x="1946" y="964"/>
                    <a:pt x="1438" y="964"/>
                  </a:cubicBezTo>
                  <a:cubicBezTo>
                    <a:pt x="837" y="964"/>
                    <a:pt x="332" y="791"/>
                    <a:pt x="0" y="329"/>
                  </a:cubicBezTo>
                  <a:lnTo>
                    <a:pt x="0" y="329"/>
                  </a:lnTo>
                  <a:cubicBezTo>
                    <a:pt x="206" y="1545"/>
                    <a:pt x="960" y="1934"/>
                    <a:pt x="1877" y="1934"/>
                  </a:cubicBezTo>
                  <a:cubicBezTo>
                    <a:pt x="3348" y="1934"/>
                    <a:pt x="5248" y="933"/>
                    <a:pt x="6025" y="714"/>
                  </a:cubicBezTo>
                  <a:cubicBezTo>
                    <a:pt x="6218" y="661"/>
                    <a:pt x="6384" y="638"/>
                    <a:pt x="6527" y="638"/>
                  </a:cubicBezTo>
                  <a:cubicBezTo>
                    <a:pt x="7101" y="638"/>
                    <a:pt x="7321" y="1007"/>
                    <a:pt x="7404" y="1252"/>
                  </a:cubicBezTo>
                  <a:cubicBezTo>
                    <a:pt x="7427" y="1196"/>
                    <a:pt x="7437" y="1137"/>
                    <a:pt x="7437" y="1070"/>
                  </a:cubicBezTo>
                  <a:cubicBezTo>
                    <a:pt x="7437" y="754"/>
                    <a:pt x="7168" y="363"/>
                    <a:pt x="6633" y="143"/>
                  </a:cubicBezTo>
                  <a:cubicBezTo>
                    <a:pt x="6390" y="44"/>
                    <a:pt x="6138" y="1"/>
                    <a:pt x="5863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05;p22">
              <a:extLst>
                <a:ext uri="{FF2B5EF4-FFF2-40B4-BE49-F238E27FC236}">
                  <a16:creationId xmlns:a16="http://schemas.microsoft.com/office/drawing/2014/main" id="{09245CA9-0B1E-4062-8E69-AC02E70EA878}"/>
                </a:ext>
              </a:extLst>
            </p:cNvPr>
            <p:cNvSpPr/>
            <p:nvPr/>
          </p:nvSpPr>
          <p:spPr>
            <a:xfrm>
              <a:off x="5116213" y="1571347"/>
              <a:ext cx="420641" cy="183994"/>
            </a:xfrm>
            <a:custGeom>
              <a:avLst/>
              <a:gdLst/>
              <a:ahLst/>
              <a:cxnLst/>
              <a:rect l="l" t="t" r="r" b="b"/>
              <a:pathLst>
                <a:path w="5704" h="2495" extrusionOk="0">
                  <a:moveTo>
                    <a:pt x="0" y="0"/>
                  </a:moveTo>
                  <a:lnTo>
                    <a:pt x="0" y="0"/>
                  </a:lnTo>
                  <a:cubicBezTo>
                    <a:pt x="302" y="1411"/>
                    <a:pt x="1837" y="1707"/>
                    <a:pt x="2850" y="1707"/>
                  </a:cubicBezTo>
                  <a:cubicBezTo>
                    <a:pt x="3215" y="1707"/>
                    <a:pt x="3511" y="1667"/>
                    <a:pt x="3661" y="1631"/>
                  </a:cubicBezTo>
                  <a:cubicBezTo>
                    <a:pt x="3827" y="1588"/>
                    <a:pt x="4036" y="1561"/>
                    <a:pt x="4248" y="1561"/>
                  </a:cubicBezTo>
                  <a:cubicBezTo>
                    <a:pt x="4803" y="1565"/>
                    <a:pt x="5392" y="1741"/>
                    <a:pt x="5395" y="2285"/>
                  </a:cubicBezTo>
                  <a:cubicBezTo>
                    <a:pt x="5395" y="2352"/>
                    <a:pt x="5384" y="2422"/>
                    <a:pt x="5368" y="2495"/>
                  </a:cubicBezTo>
                  <a:cubicBezTo>
                    <a:pt x="5611" y="2372"/>
                    <a:pt x="5703" y="2219"/>
                    <a:pt x="5703" y="2060"/>
                  </a:cubicBezTo>
                  <a:cubicBezTo>
                    <a:pt x="5703" y="1741"/>
                    <a:pt x="5335" y="1402"/>
                    <a:pt x="5096" y="1239"/>
                  </a:cubicBezTo>
                  <a:cubicBezTo>
                    <a:pt x="4700" y="970"/>
                    <a:pt x="4103" y="924"/>
                    <a:pt x="2402" y="728"/>
                  </a:cubicBezTo>
                  <a:cubicBezTo>
                    <a:pt x="1631" y="641"/>
                    <a:pt x="684" y="399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06;p22">
              <a:extLst>
                <a:ext uri="{FF2B5EF4-FFF2-40B4-BE49-F238E27FC236}">
                  <a16:creationId xmlns:a16="http://schemas.microsoft.com/office/drawing/2014/main" id="{F4FFFD4D-C55E-480A-B988-B84AA114F60E}"/>
                </a:ext>
              </a:extLst>
            </p:cNvPr>
            <p:cNvSpPr/>
            <p:nvPr/>
          </p:nvSpPr>
          <p:spPr>
            <a:xfrm>
              <a:off x="5388112" y="788694"/>
              <a:ext cx="487307" cy="603898"/>
            </a:xfrm>
            <a:custGeom>
              <a:avLst/>
              <a:gdLst/>
              <a:ahLst/>
              <a:cxnLst/>
              <a:rect l="l" t="t" r="r" b="b"/>
              <a:pathLst>
                <a:path w="6608" h="8189" extrusionOk="0">
                  <a:moveTo>
                    <a:pt x="930" y="1"/>
                  </a:moveTo>
                  <a:cubicBezTo>
                    <a:pt x="632" y="1"/>
                    <a:pt x="319" y="11"/>
                    <a:pt x="0" y="34"/>
                  </a:cubicBezTo>
                  <a:cubicBezTo>
                    <a:pt x="266" y="429"/>
                    <a:pt x="2030" y="57"/>
                    <a:pt x="2947" y="465"/>
                  </a:cubicBezTo>
                  <a:cubicBezTo>
                    <a:pt x="3863" y="877"/>
                    <a:pt x="5205" y="1515"/>
                    <a:pt x="5683" y="3598"/>
                  </a:cubicBezTo>
                  <a:cubicBezTo>
                    <a:pt x="5770" y="3963"/>
                    <a:pt x="5803" y="4339"/>
                    <a:pt x="5803" y="4718"/>
                  </a:cubicBezTo>
                  <a:cubicBezTo>
                    <a:pt x="5806" y="6109"/>
                    <a:pt x="5325" y="7491"/>
                    <a:pt x="5049" y="8188"/>
                  </a:cubicBezTo>
                  <a:cubicBezTo>
                    <a:pt x="5398" y="7810"/>
                    <a:pt x="6142" y="7155"/>
                    <a:pt x="6520" y="5405"/>
                  </a:cubicBezTo>
                  <a:cubicBezTo>
                    <a:pt x="6580" y="5139"/>
                    <a:pt x="6607" y="4877"/>
                    <a:pt x="6607" y="4611"/>
                  </a:cubicBezTo>
                  <a:cubicBezTo>
                    <a:pt x="6607" y="2422"/>
                    <a:pt x="4700" y="362"/>
                    <a:pt x="2030" y="57"/>
                  </a:cubicBezTo>
                  <a:cubicBezTo>
                    <a:pt x="1960" y="47"/>
                    <a:pt x="1890" y="40"/>
                    <a:pt x="1820" y="34"/>
                  </a:cubicBezTo>
                  <a:cubicBezTo>
                    <a:pt x="1541" y="11"/>
                    <a:pt x="1242" y="1"/>
                    <a:pt x="93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07;p22">
              <a:extLst>
                <a:ext uri="{FF2B5EF4-FFF2-40B4-BE49-F238E27FC236}">
                  <a16:creationId xmlns:a16="http://schemas.microsoft.com/office/drawing/2014/main" id="{23545FAA-D9FC-40C3-9811-0FB45BD31067}"/>
                </a:ext>
              </a:extLst>
            </p:cNvPr>
            <p:cNvSpPr/>
            <p:nvPr/>
          </p:nvSpPr>
          <p:spPr>
            <a:xfrm>
              <a:off x="4962085" y="1422382"/>
              <a:ext cx="972107" cy="833392"/>
            </a:xfrm>
            <a:custGeom>
              <a:avLst/>
              <a:gdLst/>
              <a:ahLst/>
              <a:cxnLst/>
              <a:rect l="l" t="t" r="r" b="b"/>
              <a:pathLst>
                <a:path w="13182" h="11301" extrusionOk="0">
                  <a:moveTo>
                    <a:pt x="10663" y="0"/>
                  </a:moveTo>
                  <a:cubicBezTo>
                    <a:pt x="10650" y="28"/>
                    <a:pt x="10646" y="51"/>
                    <a:pt x="10646" y="77"/>
                  </a:cubicBezTo>
                  <a:cubicBezTo>
                    <a:pt x="10646" y="476"/>
                    <a:pt x="11759" y="997"/>
                    <a:pt x="12155" y="1655"/>
                  </a:cubicBezTo>
                  <a:cubicBezTo>
                    <a:pt x="12576" y="2352"/>
                    <a:pt x="12690" y="3236"/>
                    <a:pt x="12812" y="4063"/>
                  </a:cubicBezTo>
                  <a:cubicBezTo>
                    <a:pt x="12829" y="4176"/>
                    <a:pt x="12835" y="4312"/>
                    <a:pt x="12835" y="4468"/>
                  </a:cubicBezTo>
                  <a:cubicBezTo>
                    <a:pt x="12835" y="5452"/>
                    <a:pt x="12457" y="7182"/>
                    <a:pt x="11135" y="8301"/>
                  </a:cubicBezTo>
                  <a:cubicBezTo>
                    <a:pt x="9979" y="9278"/>
                    <a:pt x="7571" y="9965"/>
                    <a:pt x="5265" y="9965"/>
                  </a:cubicBezTo>
                  <a:cubicBezTo>
                    <a:pt x="4508" y="9965"/>
                    <a:pt x="3764" y="9893"/>
                    <a:pt x="3080" y="9729"/>
                  </a:cubicBezTo>
                  <a:cubicBezTo>
                    <a:pt x="1589" y="9378"/>
                    <a:pt x="569" y="8504"/>
                    <a:pt x="48" y="7610"/>
                  </a:cubicBezTo>
                  <a:cubicBezTo>
                    <a:pt x="18" y="7763"/>
                    <a:pt x="1" y="7909"/>
                    <a:pt x="1" y="8055"/>
                  </a:cubicBezTo>
                  <a:cubicBezTo>
                    <a:pt x="1" y="9916"/>
                    <a:pt x="2535" y="11141"/>
                    <a:pt x="4914" y="11288"/>
                  </a:cubicBezTo>
                  <a:cubicBezTo>
                    <a:pt x="5073" y="11297"/>
                    <a:pt x="5242" y="11300"/>
                    <a:pt x="5418" y="11300"/>
                  </a:cubicBezTo>
                  <a:cubicBezTo>
                    <a:pt x="8252" y="11300"/>
                    <a:pt x="12743" y="9982"/>
                    <a:pt x="13138" y="5833"/>
                  </a:cubicBezTo>
                  <a:cubicBezTo>
                    <a:pt x="13168" y="5515"/>
                    <a:pt x="13181" y="5216"/>
                    <a:pt x="13181" y="4930"/>
                  </a:cubicBezTo>
                  <a:cubicBezTo>
                    <a:pt x="13181" y="1283"/>
                    <a:pt x="10856" y="389"/>
                    <a:pt x="10663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08;p22">
              <a:extLst>
                <a:ext uri="{FF2B5EF4-FFF2-40B4-BE49-F238E27FC236}">
                  <a16:creationId xmlns:a16="http://schemas.microsoft.com/office/drawing/2014/main" id="{32E5FC1D-0449-454F-B791-B69954F47001}"/>
                </a:ext>
              </a:extLst>
            </p:cNvPr>
            <p:cNvSpPr/>
            <p:nvPr/>
          </p:nvSpPr>
          <p:spPr>
            <a:xfrm>
              <a:off x="4987085" y="988542"/>
              <a:ext cx="174481" cy="131119"/>
            </a:xfrm>
            <a:custGeom>
              <a:avLst/>
              <a:gdLst/>
              <a:ahLst/>
              <a:cxnLst/>
              <a:rect l="l" t="t" r="r" b="b"/>
              <a:pathLst>
                <a:path w="2366" h="1778" extrusionOk="0">
                  <a:moveTo>
                    <a:pt x="1867" y="0"/>
                  </a:moveTo>
                  <a:cubicBezTo>
                    <a:pt x="1844" y="0"/>
                    <a:pt x="1820" y="5"/>
                    <a:pt x="1797" y="15"/>
                  </a:cubicBezTo>
                  <a:cubicBezTo>
                    <a:pt x="1711" y="54"/>
                    <a:pt x="1675" y="154"/>
                    <a:pt x="1711" y="237"/>
                  </a:cubicBezTo>
                  <a:cubicBezTo>
                    <a:pt x="1788" y="410"/>
                    <a:pt x="1944" y="918"/>
                    <a:pt x="1762" y="1200"/>
                  </a:cubicBezTo>
                  <a:cubicBezTo>
                    <a:pt x="1658" y="1359"/>
                    <a:pt x="1449" y="1439"/>
                    <a:pt x="1144" y="1439"/>
                  </a:cubicBezTo>
                  <a:cubicBezTo>
                    <a:pt x="888" y="1439"/>
                    <a:pt x="715" y="1370"/>
                    <a:pt x="609" y="1230"/>
                  </a:cubicBezTo>
                  <a:cubicBezTo>
                    <a:pt x="413" y="971"/>
                    <a:pt x="489" y="499"/>
                    <a:pt x="536" y="340"/>
                  </a:cubicBezTo>
                  <a:cubicBezTo>
                    <a:pt x="562" y="251"/>
                    <a:pt x="512" y="157"/>
                    <a:pt x="422" y="131"/>
                  </a:cubicBezTo>
                  <a:cubicBezTo>
                    <a:pt x="406" y="126"/>
                    <a:pt x="390" y="124"/>
                    <a:pt x="375" y="124"/>
                  </a:cubicBezTo>
                  <a:cubicBezTo>
                    <a:pt x="302" y="124"/>
                    <a:pt x="235" y="173"/>
                    <a:pt x="213" y="243"/>
                  </a:cubicBezTo>
                  <a:cubicBezTo>
                    <a:pt x="203" y="274"/>
                    <a:pt x="1" y="984"/>
                    <a:pt x="339" y="1433"/>
                  </a:cubicBezTo>
                  <a:cubicBezTo>
                    <a:pt x="509" y="1662"/>
                    <a:pt x="781" y="1778"/>
                    <a:pt x="1144" y="1778"/>
                  </a:cubicBezTo>
                  <a:cubicBezTo>
                    <a:pt x="1572" y="1778"/>
                    <a:pt x="1874" y="1646"/>
                    <a:pt x="2044" y="1386"/>
                  </a:cubicBezTo>
                  <a:cubicBezTo>
                    <a:pt x="2366" y="891"/>
                    <a:pt x="2033" y="134"/>
                    <a:pt x="2021" y="101"/>
                  </a:cubicBezTo>
                  <a:cubicBezTo>
                    <a:pt x="1994" y="37"/>
                    <a:pt x="1932" y="0"/>
                    <a:pt x="1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09;p22">
              <a:extLst>
                <a:ext uri="{FF2B5EF4-FFF2-40B4-BE49-F238E27FC236}">
                  <a16:creationId xmlns:a16="http://schemas.microsoft.com/office/drawing/2014/main" id="{DACCD945-F395-4772-A81C-1FC5C58D850C}"/>
                </a:ext>
              </a:extLst>
            </p:cNvPr>
            <p:cNvSpPr/>
            <p:nvPr/>
          </p:nvSpPr>
          <p:spPr>
            <a:xfrm>
              <a:off x="5490249" y="970032"/>
              <a:ext cx="174186" cy="131045"/>
            </a:xfrm>
            <a:custGeom>
              <a:avLst/>
              <a:gdLst/>
              <a:ahLst/>
              <a:cxnLst/>
              <a:rect l="l" t="t" r="r" b="b"/>
              <a:pathLst>
                <a:path w="2362" h="1777" extrusionOk="0">
                  <a:moveTo>
                    <a:pt x="1866" y="0"/>
                  </a:moveTo>
                  <a:cubicBezTo>
                    <a:pt x="1843" y="0"/>
                    <a:pt x="1820" y="5"/>
                    <a:pt x="1798" y="16"/>
                  </a:cubicBezTo>
                  <a:cubicBezTo>
                    <a:pt x="1711" y="53"/>
                    <a:pt x="1671" y="152"/>
                    <a:pt x="1711" y="238"/>
                  </a:cubicBezTo>
                  <a:cubicBezTo>
                    <a:pt x="1787" y="411"/>
                    <a:pt x="1943" y="920"/>
                    <a:pt x="1758" y="1202"/>
                  </a:cubicBezTo>
                  <a:cubicBezTo>
                    <a:pt x="1655" y="1358"/>
                    <a:pt x="1448" y="1438"/>
                    <a:pt x="1140" y="1438"/>
                  </a:cubicBezTo>
                  <a:cubicBezTo>
                    <a:pt x="887" y="1438"/>
                    <a:pt x="711" y="1371"/>
                    <a:pt x="605" y="1229"/>
                  </a:cubicBezTo>
                  <a:cubicBezTo>
                    <a:pt x="412" y="969"/>
                    <a:pt x="489" y="498"/>
                    <a:pt x="535" y="338"/>
                  </a:cubicBezTo>
                  <a:cubicBezTo>
                    <a:pt x="562" y="249"/>
                    <a:pt x="508" y="156"/>
                    <a:pt x="419" y="129"/>
                  </a:cubicBezTo>
                  <a:cubicBezTo>
                    <a:pt x="404" y="125"/>
                    <a:pt x="389" y="124"/>
                    <a:pt x="375" y="124"/>
                  </a:cubicBezTo>
                  <a:cubicBezTo>
                    <a:pt x="300" y="124"/>
                    <a:pt x="231" y="170"/>
                    <a:pt x="210" y="246"/>
                  </a:cubicBezTo>
                  <a:cubicBezTo>
                    <a:pt x="203" y="275"/>
                    <a:pt x="1" y="983"/>
                    <a:pt x="335" y="1431"/>
                  </a:cubicBezTo>
                  <a:cubicBezTo>
                    <a:pt x="508" y="1661"/>
                    <a:pt x="778" y="1777"/>
                    <a:pt x="1140" y="1777"/>
                  </a:cubicBezTo>
                  <a:cubicBezTo>
                    <a:pt x="1571" y="1777"/>
                    <a:pt x="1874" y="1644"/>
                    <a:pt x="2043" y="1385"/>
                  </a:cubicBezTo>
                  <a:cubicBezTo>
                    <a:pt x="2362" y="890"/>
                    <a:pt x="2033" y="132"/>
                    <a:pt x="2017" y="99"/>
                  </a:cubicBezTo>
                  <a:cubicBezTo>
                    <a:pt x="1990" y="38"/>
                    <a:pt x="1929" y="0"/>
                    <a:pt x="1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10;p22">
              <a:extLst>
                <a:ext uri="{FF2B5EF4-FFF2-40B4-BE49-F238E27FC236}">
                  <a16:creationId xmlns:a16="http://schemas.microsoft.com/office/drawing/2014/main" id="{0435D862-D8F4-4319-A6B5-D0720FA9F6E0}"/>
                </a:ext>
              </a:extLst>
            </p:cNvPr>
            <p:cNvSpPr/>
            <p:nvPr/>
          </p:nvSpPr>
          <p:spPr>
            <a:xfrm>
              <a:off x="5177938" y="1068924"/>
              <a:ext cx="272930" cy="101768"/>
            </a:xfrm>
            <a:custGeom>
              <a:avLst/>
              <a:gdLst/>
              <a:ahLst/>
              <a:cxnLst/>
              <a:rect l="l" t="t" r="r" b="b"/>
              <a:pathLst>
                <a:path w="3701" h="1380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635"/>
                    <a:pt x="598" y="1379"/>
                    <a:pt x="1917" y="1379"/>
                  </a:cubicBezTo>
                  <a:cubicBezTo>
                    <a:pt x="2986" y="1376"/>
                    <a:pt x="3474" y="824"/>
                    <a:pt x="3701" y="266"/>
                  </a:cubicBezTo>
                  <a:lnTo>
                    <a:pt x="3701" y="266"/>
                  </a:lnTo>
                  <a:cubicBezTo>
                    <a:pt x="3539" y="305"/>
                    <a:pt x="3402" y="321"/>
                    <a:pt x="3287" y="321"/>
                  </a:cubicBezTo>
                  <a:cubicBezTo>
                    <a:pt x="2827" y="321"/>
                    <a:pt x="2714" y="70"/>
                    <a:pt x="2714" y="70"/>
                  </a:cubicBezTo>
                  <a:cubicBezTo>
                    <a:pt x="2714" y="70"/>
                    <a:pt x="2601" y="379"/>
                    <a:pt x="1910" y="436"/>
                  </a:cubicBezTo>
                  <a:cubicBezTo>
                    <a:pt x="1870" y="439"/>
                    <a:pt x="1831" y="441"/>
                    <a:pt x="1795" y="441"/>
                  </a:cubicBezTo>
                  <a:cubicBezTo>
                    <a:pt x="1219" y="441"/>
                    <a:pt x="1196" y="70"/>
                    <a:pt x="1196" y="70"/>
                  </a:cubicBezTo>
                  <a:lnTo>
                    <a:pt x="1143" y="57"/>
                  </a:lnTo>
                  <a:cubicBezTo>
                    <a:pt x="1060" y="183"/>
                    <a:pt x="877" y="389"/>
                    <a:pt x="549" y="406"/>
                  </a:cubicBezTo>
                  <a:cubicBezTo>
                    <a:pt x="537" y="406"/>
                    <a:pt x="525" y="407"/>
                    <a:pt x="514" y="407"/>
                  </a:cubicBezTo>
                  <a:cubicBezTo>
                    <a:pt x="152" y="407"/>
                    <a:pt x="33" y="11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11;p22">
              <a:extLst>
                <a:ext uri="{FF2B5EF4-FFF2-40B4-BE49-F238E27FC236}">
                  <a16:creationId xmlns:a16="http://schemas.microsoft.com/office/drawing/2014/main" id="{DE9A88EF-DBF3-411D-8749-41EE97C18361}"/>
                </a:ext>
              </a:extLst>
            </p:cNvPr>
            <p:cNvSpPr/>
            <p:nvPr/>
          </p:nvSpPr>
          <p:spPr>
            <a:xfrm>
              <a:off x="5378009" y="1004028"/>
              <a:ext cx="89748" cy="88641"/>
            </a:xfrm>
            <a:custGeom>
              <a:avLst/>
              <a:gdLst/>
              <a:ahLst/>
              <a:cxnLst/>
              <a:rect l="l" t="t" r="r" b="b"/>
              <a:pathLst>
                <a:path w="1217" h="1202" extrusionOk="0">
                  <a:moveTo>
                    <a:pt x="1" y="1"/>
                  </a:moveTo>
                  <a:lnTo>
                    <a:pt x="1" y="950"/>
                  </a:lnTo>
                  <a:cubicBezTo>
                    <a:pt x="1" y="950"/>
                    <a:pt x="114" y="1201"/>
                    <a:pt x="574" y="1201"/>
                  </a:cubicBezTo>
                  <a:cubicBezTo>
                    <a:pt x="689" y="1201"/>
                    <a:pt x="826" y="1185"/>
                    <a:pt x="988" y="1146"/>
                  </a:cubicBezTo>
                  <a:cubicBezTo>
                    <a:pt x="1217" y="579"/>
                    <a:pt x="1167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12;p22">
              <a:extLst>
                <a:ext uri="{FF2B5EF4-FFF2-40B4-BE49-F238E27FC236}">
                  <a16:creationId xmlns:a16="http://schemas.microsoft.com/office/drawing/2014/main" id="{72FBB6C4-48A4-4998-8189-3C34B3D53C99}"/>
                </a:ext>
              </a:extLst>
            </p:cNvPr>
            <p:cNvSpPr/>
            <p:nvPr/>
          </p:nvSpPr>
          <p:spPr>
            <a:xfrm>
              <a:off x="5262155" y="1004028"/>
              <a:ext cx="115927" cy="97417"/>
            </a:xfrm>
            <a:custGeom>
              <a:avLst/>
              <a:gdLst/>
              <a:ahLst/>
              <a:cxnLst/>
              <a:rect l="l" t="t" r="r" b="b"/>
              <a:pathLst>
                <a:path w="1572" h="1321" extrusionOk="0">
                  <a:moveTo>
                    <a:pt x="54" y="1"/>
                  </a:moveTo>
                  <a:lnTo>
                    <a:pt x="54" y="838"/>
                  </a:lnTo>
                  <a:cubicBezTo>
                    <a:pt x="54" y="838"/>
                    <a:pt x="37" y="881"/>
                    <a:pt x="1" y="937"/>
                  </a:cubicBezTo>
                  <a:lnTo>
                    <a:pt x="54" y="950"/>
                  </a:lnTo>
                  <a:cubicBezTo>
                    <a:pt x="54" y="950"/>
                    <a:pt x="77" y="1321"/>
                    <a:pt x="653" y="1321"/>
                  </a:cubicBezTo>
                  <a:cubicBezTo>
                    <a:pt x="689" y="1321"/>
                    <a:pt x="728" y="1319"/>
                    <a:pt x="768" y="1316"/>
                  </a:cubicBezTo>
                  <a:cubicBezTo>
                    <a:pt x="1459" y="1259"/>
                    <a:pt x="1572" y="950"/>
                    <a:pt x="1572" y="950"/>
                  </a:cubicBezTo>
                  <a:lnTo>
                    <a:pt x="1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13;p22">
              <a:extLst>
                <a:ext uri="{FF2B5EF4-FFF2-40B4-BE49-F238E27FC236}">
                  <a16:creationId xmlns:a16="http://schemas.microsoft.com/office/drawing/2014/main" id="{1D86F610-1E53-42EC-B9A1-309996F2F3DF}"/>
                </a:ext>
              </a:extLst>
            </p:cNvPr>
            <p:cNvSpPr/>
            <p:nvPr/>
          </p:nvSpPr>
          <p:spPr>
            <a:xfrm>
              <a:off x="5170342" y="1004028"/>
              <a:ext cx="95868" cy="94910"/>
            </a:xfrm>
            <a:custGeom>
              <a:avLst/>
              <a:gdLst/>
              <a:ahLst/>
              <a:cxnLst/>
              <a:rect l="l" t="t" r="r" b="b"/>
              <a:pathLst>
                <a:path w="1300" h="1287" extrusionOk="0">
                  <a:moveTo>
                    <a:pt x="57" y="1"/>
                  </a:moveTo>
                  <a:cubicBezTo>
                    <a:pt x="57" y="1"/>
                    <a:pt x="0" y="386"/>
                    <a:pt x="94" y="838"/>
                  </a:cubicBezTo>
                  <a:cubicBezTo>
                    <a:pt x="94" y="838"/>
                    <a:pt x="97" y="854"/>
                    <a:pt x="103" y="881"/>
                  </a:cubicBezTo>
                  <a:cubicBezTo>
                    <a:pt x="136" y="990"/>
                    <a:pt x="255" y="1287"/>
                    <a:pt x="617" y="1287"/>
                  </a:cubicBezTo>
                  <a:cubicBezTo>
                    <a:pt x="628" y="1287"/>
                    <a:pt x="640" y="1286"/>
                    <a:pt x="652" y="1286"/>
                  </a:cubicBezTo>
                  <a:cubicBezTo>
                    <a:pt x="980" y="1269"/>
                    <a:pt x="1163" y="1063"/>
                    <a:pt x="1246" y="937"/>
                  </a:cubicBezTo>
                  <a:cubicBezTo>
                    <a:pt x="1282" y="881"/>
                    <a:pt x="1299" y="838"/>
                    <a:pt x="1299" y="838"/>
                  </a:cubicBez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14;p22">
              <a:extLst>
                <a:ext uri="{FF2B5EF4-FFF2-40B4-BE49-F238E27FC236}">
                  <a16:creationId xmlns:a16="http://schemas.microsoft.com/office/drawing/2014/main" id="{AAA54C30-D371-4420-8DC0-F939DF202219}"/>
                </a:ext>
              </a:extLst>
            </p:cNvPr>
            <p:cNvSpPr/>
            <p:nvPr/>
          </p:nvSpPr>
          <p:spPr>
            <a:xfrm>
              <a:off x="4956776" y="1138981"/>
              <a:ext cx="106783" cy="86503"/>
            </a:xfrm>
            <a:custGeom>
              <a:avLst/>
              <a:gdLst/>
              <a:ahLst/>
              <a:cxnLst/>
              <a:rect l="l" t="t" r="r" b="b"/>
              <a:pathLst>
                <a:path w="1448" h="1173" extrusionOk="0">
                  <a:moveTo>
                    <a:pt x="724" y="0"/>
                  </a:moveTo>
                  <a:cubicBezTo>
                    <a:pt x="322" y="0"/>
                    <a:pt x="0" y="263"/>
                    <a:pt x="0" y="585"/>
                  </a:cubicBezTo>
                  <a:cubicBezTo>
                    <a:pt x="0" y="911"/>
                    <a:pt x="322" y="1173"/>
                    <a:pt x="724" y="1173"/>
                  </a:cubicBezTo>
                  <a:cubicBezTo>
                    <a:pt x="1126" y="1173"/>
                    <a:pt x="1448" y="911"/>
                    <a:pt x="1448" y="585"/>
                  </a:cubicBezTo>
                  <a:cubicBezTo>
                    <a:pt x="1448" y="263"/>
                    <a:pt x="1126" y="0"/>
                    <a:pt x="72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15;p22">
              <a:extLst>
                <a:ext uri="{FF2B5EF4-FFF2-40B4-BE49-F238E27FC236}">
                  <a16:creationId xmlns:a16="http://schemas.microsoft.com/office/drawing/2014/main" id="{5D6FBC2C-4C91-4ECB-9201-A979B58F0CE6}"/>
                </a:ext>
              </a:extLst>
            </p:cNvPr>
            <p:cNvSpPr/>
            <p:nvPr/>
          </p:nvSpPr>
          <p:spPr>
            <a:xfrm>
              <a:off x="5593124" y="1111548"/>
              <a:ext cx="106857" cy="86798"/>
            </a:xfrm>
            <a:custGeom>
              <a:avLst/>
              <a:gdLst/>
              <a:ahLst/>
              <a:cxnLst/>
              <a:rect l="l" t="t" r="r" b="b"/>
              <a:pathLst>
                <a:path w="1449" h="1177" extrusionOk="0">
                  <a:moveTo>
                    <a:pt x="725" y="1"/>
                  </a:moveTo>
                  <a:cubicBezTo>
                    <a:pt x="326" y="1"/>
                    <a:pt x="1" y="263"/>
                    <a:pt x="1" y="588"/>
                  </a:cubicBezTo>
                  <a:cubicBezTo>
                    <a:pt x="1" y="910"/>
                    <a:pt x="326" y="1177"/>
                    <a:pt x="725" y="1177"/>
                  </a:cubicBezTo>
                  <a:cubicBezTo>
                    <a:pt x="1126" y="1177"/>
                    <a:pt x="1448" y="910"/>
                    <a:pt x="1448" y="588"/>
                  </a:cubicBezTo>
                  <a:cubicBezTo>
                    <a:pt x="1448" y="263"/>
                    <a:pt x="1126" y="1"/>
                    <a:pt x="72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40"/>
          <p:cNvSpPr/>
          <p:nvPr/>
        </p:nvSpPr>
        <p:spPr>
          <a:xfrm>
            <a:off x="1714984" y="1180587"/>
            <a:ext cx="6445165" cy="1560722"/>
          </a:xfrm>
          <a:custGeom>
            <a:avLst/>
            <a:gdLst/>
            <a:ahLst/>
            <a:cxnLst/>
            <a:rect l="l" t="t" r="r" b="b"/>
            <a:pathLst>
              <a:path w="35450" h="5768" extrusionOk="0">
                <a:moveTo>
                  <a:pt x="1" y="1"/>
                </a:moveTo>
                <a:cubicBezTo>
                  <a:pt x="1" y="1"/>
                  <a:pt x="83" y="1069"/>
                  <a:pt x="840" y="1565"/>
                </a:cubicBezTo>
                <a:cubicBezTo>
                  <a:pt x="1594" y="2064"/>
                  <a:pt x="996" y="2775"/>
                  <a:pt x="1082" y="3347"/>
                </a:cubicBezTo>
                <a:cubicBezTo>
                  <a:pt x="1165" y="3916"/>
                  <a:pt x="1651" y="4558"/>
                  <a:pt x="1988" y="4911"/>
                </a:cubicBezTo>
                <a:cubicBezTo>
                  <a:pt x="2322" y="5268"/>
                  <a:pt x="2659" y="5768"/>
                  <a:pt x="2659" y="5768"/>
                </a:cubicBezTo>
                <a:lnTo>
                  <a:pt x="34559" y="5768"/>
                </a:lnTo>
                <a:cubicBezTo>
                  <a:pt x="34559" y="5768"/>
                  <a:pt x="35132" y="5371"/>
                  <a:pt x="35257" y="4395"/>
                </a:cubicBezTo>
                <a:cubicBezTo>
                  <a:pt x="35449" y="2884"/>
                  <a:pt x="34930" y="3016"/>
                  <a:pt x="34999" y="2279"/>
                </a:cubicBezTo>
                <a:cubicBezTo>
                  <a:pt x="35098" y="1151"/>
                  <a:pt x="34880" y="712"/>
                  <a:pt x="3504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5" name="Google Shape;1495;p40"/>
          <p:cNvSpPr txBox="1">
            <a:spLocks noGrp="1"/>
          </p:cNvSpPr>
          <p:nvPr>
            <p:ph type="ctrTitle"/>
          </p:nvPr>
        </p:nvSpPr>
        <p:spPr>
          <a:xfrm rot="-182">
            <a:off x="1807471" y="1424422"/>
            <a:ext cx="6269651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n w="19050">
                  <a:solidFill>
                    <a:sysClr val="windowText" lastClr="000000"/>
                  </a:solidFill>
                </a:ln>
                <a:latin typeface="Lobster" panose="00000500000000000000" pitchFamily="2" charset="0"/>
                <a:cs typeface="Times New Roman" panose="02020603050405020304" pitchFamily="18" charset="0"/>
              </a:rPr>
              <a:t>Chúng mình là bạn!</a:t>
            </a:r>
          </a:p>
        </p:txBody>
      </p:sp>
      <p:sp>
        <p:nvSpPr>
          <p:cNvPr id="1496" name="Google Shape;1496;p40"/>
          <p:cNvSpPr txBox="1">
            <a:spLocks noGrp="1"/>
          </p:cNvSpPr>
          <p:nvPr>
            <p:ph type="subTitle" idx="1"/>
          </p:nvPr>
        </p:nvSpPr>
        <p:spPr>
          <a:xfrm rot="989">
            <a:off x="2324400" y="3400313"/>
            <a:ext cx="5215200" cy="4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1508" name="Google Shape;1508;p40"/>
          <p:cNvSpPr/>
          <p:nvPr/>
        </p:nvSpPr>
        <p:spPr>
          <a:xfrm rot="639960">
            <a:off x="4392216" y="4166524"/>
            <a:ext cx="404651" cy="369713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2" name="Google Shape;1542;p40"/>
          <p:cNvGrpSpPr/>
          <p:nvPr/>
        </p:nvGrpSpPr>
        <p:grpSpPr>
          <a:xfrm rot="407631">
            <a:off x="1222074" y="2224538"/>
            <a:ext cx="1238351" cy="1085621"/>
            <a:chOff x="7611038" y="3431425"/>
            <a:chExt cx="1238324" cy="1085597"/>
          </a:xfrm>
        </p:grpSpPr>
        <p:sp>
          <p:nvSpPr>
            <p:cNvPr id="1543" name="Google Shape;1543;p40"/>
            <p:cNvSpPr/>
            <p:nvPr/>
          </p:nvSpPr>
          <p:spPr>
            <a:xfrm rot="1860596">
              <a:off x="7695149" y="3662528"/>
              <a:ext cx="1070103" cy="623391"/>
            </a:xfrm>
            <a:custGeom>
              <a:avLst/>
              <a:gdLst/>
              <a:ahLst/>
              <a:cxnLst/>
              <a:rect l="l" t="t" r="r" b="b"/>
              <a:pathLst>
                <a:path w="42803" h="24935" extrusionOk="0">
                  <a:moveTo>
                    <a:pt x="28230" y="1382"/>
                  </a:moveTo>
                  <a:cubicBezTo>
                    <a:pt x="32935" y="4810"/>
                    <a:pt x="37319" y="8626"/>
                    <a:pt x="41367" y="12809"/>
                  </a:cubicBezTo>
                  <a:cubicBezTo>
                    <a:pt x="35647" y="15578"/>
                    <a:pt x="30159" y="18774"/>
                    <a:pt x="24932" y="22385"/>
                  </a:cubicBezTo>
                  <a:cubicBezTo>
                    <a:pt x="25196" y="20114"/>
                    <a:pt x="25595" y="17874"/>
                    <a:pt x="26138" y="15655"/>
                  </a:cubicBezTo>
                  <a:cubicBezTo>
                    <a:pt x="26156" y="15588"/>
                    <a:pt x="26156" y="15528"/>
                    <a:pt x="26152" y="15472"/>
                  </a:cubicBezTo>
                  <a:cubicBezTo>
                    <a:pt x="26607" y="15262"/>
                    <a:pt x="26412" y="14623"/>
                    <a:pt x="25931" y="14623"/>
                  </a:cubicBezTo>
                  <a:cubicBezTo>
                    <a:pt x="25905" y="14623"/>
                    <a:pt x="25877" y="14625"/>
                    <a:pt x="25849" y="14629"/>
                  </a:cubicBezTo>
                  <a:cubicBezTo>
                    <a:pt x="18795" y="15652"/>
                    <a:pt x="11716" y="19415"/>
                    <a:pt x="6014" y="23612"/>
                  </a:cubicBezTo>
                  <a:cubicBezTo>
                    <a:pt x="4381" y="19596"/>
                    <a:pt x="2846" y="15497"/>
                    <a:pt x="959" y="11596"/>
                  </a:cubicBezTo>
                  <a:cubicBezTo>
                    <a:pt x="5138" y="10125"/>
                    <a:pt x="9294" y="8778"/>
                    <a:pt x="13713" y="8232"/>
                  </a:cubicBezTo>
                  <a:cubicBezTo>
                    <a:pt x="15404" y="8020"/>
                    <a:pt x="17073" y="7938"/>
                    <a:pt x="18737" y="7938"/>
                  </a:cubicBezTo>
                  <a:cubicBezTo>
                    <a:pt x="21201" y="7938"/>
                    <a:pt x="23654" y="8118"/>
                    <a:pt x="26149" y="8327"/>
                  </a:cubicBezTo>
                  <a:cubicBezTo>
                    <a:pt x="26220" y="8370"/>
                    <a:pt x="26304" y="8392"/>
                    <a:pt x="26388" y="8392"/>
                  </a:cubicBezTo>
                  <a:cubicBezTo>
                    <a:pt x="26467" y="8392"/>
                    <a:pt x="26546" y="8373"/>
                    <a:pt x="26614" y="8333"/>
                  </a:cubicBezTo>
                  <a:cubicBezTo>
                    <a:pt x="26871" y="8256"/>
                    <a:pt x="26974" y="7939"/>
                    <a:pt x="26886" y="7698"/>
                  </a:cubicBezTo>
                  <a:cubicBezTo>
                    <a:pt x="27394" y="5611"/>
                    <a:pt x="27778" y="3491"/>
                    <a:pt x="28230" y="1382"/>
                  </a:cubicBezTo>
                  <a:close/>
                  <a:moveTo>
                    <a:pt x="27913" y="1"/>
                  </a:moveTo>
                  <a:cubicBezTo>
                    <a:pt x="27688" y="1"/>
                    <a:pt x="27454" y="159"/>
                    <a:pt x="27408" y="376"/>
                  </a:cubicBezTo>
                  <a:cubicBezTo>
                    <a:pt x="26897" y="2680"/>
                    <a:pt x="26360" y="4997"/>
                    <a:pt x="26061" y="7339"/>
                  </a:cubicBezTo>
                  <a:cubicBezTo>
                    <a:pt x="23844" y="6915"/>
                    <a:pt x="21506" y="6709"/>
                    <a:pt x="19127" y="6709"/>
                  </a:cubicBezTo>
                  <a:cubicBezTo>
                    <a:pt x="12675" y="6709"/>
                    <a:pt x="5930" y="8226"/>
                    <a:pt x="536" y="11035"/>
                  </a:cubicBezTo>
                  <a:cubicBezTo>
                    <a:pt x="508" y="11050"/>
                    <a:pt x="497" y="11071"/>
                    <a:pt x="476" y="11089"/>
                  </a:cubicBezTo>
                  <a:cubicBezTo>
                    <a:pt x="243" y="11095"/>
                    <a:pt x="0" y="11307"/>
                    <a:pt x="95" y="11571"/>
                  </a:cubicBezTo>
                  <a:cubicBezTo>
                    <a:pt x="1573" y="15977"/>
                    <a:pt x="3527" y="20252"/>
                    <a:pt x="5294" y="24548"/>
                  </a:cubicBezTo>
                  <a:cubicBezTo>
                    <a:pt x="5374" y="24744"/>
                    <a:pt x="5583" y="24935"/>
                    <a:pt x="5805" y="24935"/>
                  </a:cubicBezTo>
                  <a:cubicBezTo>
                    <a:pt x="5885" y="24935"/>
                    <a:pt x="5967" y="24910"/>
                    <a:pt x="6045" y="24851"/>
                  </a:cubicBezTo>
                  <a:cubicBezTo>
                    <a:pt x="8944" y="22678"/>
                    <a:pt x="12023" y="20784"/>
                    <a:pt x="15300" y="19243"/>
                  </a:cubicBezTo>
                  <a:cubicBezTo>
                    <a:pt x="18478" y="17744"/>
                    <a:pt x="21737" y="16837"/>
                    <a:pt x="25056" y="15825"/>
                  </a:cubicBezTo>
                  <a:lnTo>
                    <a:pt x="25056" y="15825"/>
                  </a:lnTo>
                  <a:cubicBezTo>
                    <a:pt x="24459" y="18336"/>
                    <a:pt x="24036" y="20869"/>
                    <a:pt x="23782" y="23436"/>
                  </a:cubicBezTo>
                  <a:cubicBezTo>
                    <a:pt x="23755" y="23725"/>
                    <a:pt x="24043" y="23955"/>
                    <a:pt x="24316" y="23955"/>
                  </a:cubicBezTo>
                  <a:cubicBezTo>
                    <a:pt x="24400" y="23955"/>
                    <a:pt x="24483" y="23933"/>
                    <a:pt x="24555" y="23884"/>
                  </a:cubicBezTo>
                  <a:cubicBezTo>
                    <a:pt x="30233" y="19888"/>
                    <a:pt x="36218" y="16389"/>
                    <a:pt x="42485" y="13399"/>
                  </a:cubicBezTo>
                  <a:cubicBezTo>
                    <a:pt x="42793" y="13250"/>
                    <a:pt x="42803" y="12813"/>
                    <a:pt x="42588" y="12594"/>
                  </a:cubicBezTo>
                  <a:cubicBezTo>
                    <a:pt x="38176" y="7970"/>
                    <a:pt x="33351" y="3791"/>
                    <a:pt x="28152" y="73"/>
                  </a:cubicBezTo>
                  <a:cubicBezTo>
                    <a:pt x="28081" y="23"/>
                    <a:pt x="27997" y="1"/>
                    <a:pt x="279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 rot="1860596">
              <a:off x="7719588" y="3693905"/>
              <a:ext cx="1010251" cy="555789"/>
            </a:xfrm>
            <a:custGeom>
              <a:avLst/>
              <a:gdLst/>
              <a:ahLst/>
              <a:cxnLst/>
              <a:rect l="l" t="t" r="r" b="b"/>
              <a:pathLst>
                <a:path w="40409" h="22231" extrusionOk="0">
                  <a:moveTo>
                    <a:pt x="27271" y="0"/>
                  </a:moveTo>
                  <a:cubicBezTo>
                    <a:pt x="26819" y="2109"/>
                    <a:pt x="26435" y="4229"/>
                    <a:pt x="25927" y="6316"/>
                  </a:cubicBezTo>
                  <a:cubicBezTo>
                    <a:pt x="26015" y="6557"/>
                    <a:pt x="25912" y="6874"/>
                    <a:pt x="25655" y="6951"/>
                  </a:cubicBezTo>
                  <a:cubicBezTo>
                    <a:pt x="25587" y="6991"/>
                    <a:pt x="25508" y="7010"/>
                    <a:pt x="25429" y="7010"/>
                  </a:cubicBezTo>
                  <a:cubicBezTo>
                    <a:pt x="25345" y="7010"/>
                    <a:pt x="25261" y="6988"/>
                    <a:pt x="25190" y="6945"/>
                  </a:cubicBezTo>
                  <a:cubicBezTo>
                    <a:pt x="22695" y="6736"/>
                    <a:pt x="20242" y="6556"/>
                    <a:pt x="17778" y="6556"/>
                  </a:cubicBezTo>
                  <a:cubicBezTo>
                    <a:pt x="16114" y="6556"/>
                    <a:pt x="14445" y="6638"/>
                    <a:pt x="12754" y="6850"/>
                  </a:cubicBezTo>
                  <a:cubicBezTo>
                    <a:pt x="8335" y="7396"/>
                    <a:pt x="4179" y="8743"/>
                    <a:pt x="0" y="10214"/>
                  </a:cubicBezTo>
                  <a:cubicBezTo>
                    <a:pt x="1887" y="14115"/>
                    <a:pt x="3422" y="18214"/>
                    <a:pt x="5055" y="22230"/>
                  </a:cubicBezTo>
                  <a:cubicBezTo>
                    <a:pt x="10757" y="18033"/>
                    <a:pt x="17836" y="14270"/>
                    <a:pt x="24890" y="13247"/>
                  </a:cubicBezTo>
                  <a:cubicBezTo>
                    <a:pt x="24918" y="13243"/>
                    <a:pt x="24946" y="13241"/>
                    <a:pt x="24972" y="13241"/>
                  </a:cubicBezTo>
                  <a:cubicBezTo>
                    <a:pt x="25453" y="13241"/>
                    <a:pt x="25648" y="13880"/>
                    <a:pt x="25193" y="14090"/>
                  </a:cubicBezTo>
                  <a:cubicBezTo>
                    <a:pt x="25197" y="14146"/>
                    <a:pt x="25197" y="14206"/>
                    <a:pt x="25179" y="14273"/>
                  </a:cubicBezTo>
                  <a:cubicBezTo>
                    <a:pt x="24636" y="16492"/>
                    <a:pt x="24237" y="18732"/>
                    <a:pt x="23973" y="21003"/>
                  </a:cubicBezTo>
                  <a:cubicBezTo>
                    <a:pt x="29200" y="17392"/>
                    <a:pt x="34688" y="14196"/>
                    <a:pt x="40408" y="11427"/>
                  </a:cubicBezTo>
                  <a:cubicBezTo>
                    <a:pt x="36360" y="7244"/>
                    <a:pt x="31976" y="3428"/>
                    <a:pt x="27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40"/>
          <p:cNvGrpSpPr/>
          <p:nvPr/>
        </p:nvGrpSpPr>
        <p:grpSpPr>
          <a:xfrm flipH="1">
            <a:off x="7688208" y="1917948"/>
            <a:ext cx="951246" cy="941004"/>
            <a:chOff x="1178193" y="539992"/>
            <a:chExt cx="1573391" cy="1471771"/>
          </a:xfrm>
        </p:grpSpPr>
        <p:sp>
          <p:nvSpPr>
            <p:cNvPr id="1584" name="Google Shape;1584;p40"/>
            <p:cNvSpPr/>
            <p:nvPr/>
          </p:nvSpPr>
          <p:spPr>
            <a:xfrm rot="-3921521">
              <a:off x="1476612" y="684445"/>
              <a:ext cx="981973" cy="1124981"/>
            </a:xfrm>
            <a:custGeom>
              <a:avLst/>
              <a:gdLst/>
              <a:ahLst/>
              <a:cxnLst/>
              <a:rect l="l" t="t" r="r" b="b"/>
              <a:pathLst>
                <a:path w="25308" h="28992" extrusionOk="0">
                  <a:moveTo>
                    <a:pt x="21779" y="11898"/>
                  </a:moveTo>
                  <a:cubicBezTo>
                    <a:pt x="21827" y="12019"/>
                    <a:pt x="21862" y="12112"/>
                    <a:pt x="21883" y="12171"/>
                  </a:cubicBezTo>
                  <a:lnTo>
                    <a:pt x="21883" y="12171"/>
                  </a:lnTo>
                  <a:cubicBezTo>
                    <a:pt x="21849" y="12080"/>
                    <a:pt x="21814" y="11989"/>
                    <a:pt x="21779" y="11898"/>
                  </a:cubicBezTo>
                  <a:close/>
                  <a:moveTo>
                    <a:pt x="15590" y="0"/>
                  </a:moveTo>
                  <a:cubicBezTo>
                    <a:pt x="13044" y="0"/>
                    <a:pt x="11306" y="1796"/>
                    <a:pt x="11257" y="1845"/>
                  </a:cubicBezTo>
                  <a:cubicBezTo>
                    <a:pt x="10861" y="1735"/>
                    <a:pt x="10455" y="1681"/>
                    <a:pt x="10052" y="1681"/>
                  </a:cubicBezTo>
                  <a:cubicBezTo>
                    <a:pt x="9207" y="1681"/>
                    <a:pt x="8374" y="1919"/>
                    <a:pt x="7674" y="2383"/>
                  </a:cubicBezTo>
                  <a:cubicBezTo>
                    <a:pt x="7315" y="2620"/>
                    <a:pt x="6990" y="2917"/>
                    <a:pt x="6715" y="3271"/>
                  </a:cubicBezTo>
                  <a:cubicBezTo>
                    <a:pt x="6375" y="3710"/>
                    <a:pt x="6168" y="4150"/>
                    <a:pt x="6059" y="4570"/>
                  </a:cubicBezTo>
                  <a:cubicBezTo>
                    <a:pt x="5700" y="5868"/>
                    <a:pt x="6214" y="6935"/>
                    <a:pt x="6214" y="6935"/>
                  </a:cubicBezTo>
                  <a:cubicBezTo>
                    <a:pt x="6229" y="6940"/>
                    <a:pt x="6238" y="6944"/>
                    <a:pt x="6248" y="6950"/>
                  </a:cubicBezTo>
                  <a:lnTo>
                    <a:pt x="6248" y="6950"/>
                  </a:lnTo>
                  <a:cubicBezTo>
                    <a:pt x="6238" y="6944"/>
                    <a:pt x="6229" y="6940"/>
                    <a:pt x="6214" y="6940"/>
                  </a:cubicBezTo>
                  <a:cubicBezTo>
                    <a:pt x="6214" y="6940"/>
                    <a:pt x="4902" y="7936"/>
                    <a:pt x="3472" y="9863"/>
                  </a:cubicBezTo>
                  <a:cubicBezTo>
                    <a:pt x="3372" y="9844"/>
                    <a:pt x="3273" y="9834"/>
                    <a:pt x="3178" y="9834"/>
                  </a:cubicBezTo>
                  <a:cubicBezTo>
                    <a:pt x="2898" y="9834"/>
                    <a:pt x="2647" y="9918"/>
                    <a:pt x="2456" y="10095"/>
                  </a:cubicBezTo>
                  <a:cubicBezTo>
                    <a:pt x="2093" y="10435"/>
                    <a:pt x="2055" y="11030"/>
                    <a:pt x="2300" y="11638"/>
                  </a:cubicBezTo>
                  <a:cubicBezTo>
                    <a:pt x="1238" y="13475"/>
                    <a:pt x="299" y="15831"/>
                    <a:pt x="1" y="18684"/>
                  </a:cubicBezTo>
                  <a:lnTo>
                    <a:pt x="171" y="25327"/>
                  </a:lnTo>
                  <a:lnTo>
                    <a:pt x="265" y="28992"/>
                  </a:lnTo>
                  <a:lnTo>
                    <a:pt x="3760" y="27868"/>
                  </a:lnTo>
                  <a:lnTo>
                    <a:pt x="9662" y="25974"/>
                  </a:lnTo>
                  <a:lnTo>
                    <a:pt x="9662" y="25979"/>
                  </a:lnTo>
                  <a:cubicBezTo>
                    <a:pt x="9662" y="25979"/>
                    <a:pt x="12170" y="24954"/>
                    <a:pt x="15059" y="22064"/>
                  </a:cubicBezTo>
                  <a:cubicBezTo>
                    <a:pt x="15334" y="22183"/>
                    <a:pt x="15608" y="22245"/>
                    <a:pt x="15858" y="22245"/>
                  </a:cubicBezTo>
                  <a:cubicBezTo>
                    <a:pt x="16176" y="22245"/>
                    <a:pt x="16455" y="22146"/>
                    <a:pt x="16651" y="21937"/>
                  </a:cubicBezTo>
                  <a:cubicBezTo>
                    <a:pt x="17014" y="21554"/>
                    <a:pt x="16995" y="20912"/>
                    <a:pt x="16669" y="20289"/>
                  </a:cubicBezTo>
                  <a:cubicBezTo>
                    <a:pt x="17278" y="19547"/>
                    <a:pt x="17887" y="18721"/>
                    <a:pt x="18477" y="17801"/>
                  </a:cubicBezTo>
                  <a:cubicBezTo>
                    <a:pt x="18684" y="17842"/>
                    <a:pt x="18881" y="17862"/>
                    <a:pt x="19070" y="17862"/>
                  </a:cubicBezTo>
                  <a:cubicBezTo>
                    <a:pt x="19503" y="17862"/>
                    <a:pt x="19889" y="17761"/>
                    <a:pt x="20234" y="17592"/>
                  </a:cubicBezTo>
                  <a:cubicBezTo>
                    <a:pt x="20844" y="17305"/>
                    <a:pt x="21325" y="16818"/>
                    <a:pt x="21683" y="16313"/>
                  </a:cubicBezTo>
                  <a:cubicBezTo>
                    <a:pt x="22359" y="15378"/>
                    <a:pt x="22533" y="14179"/>
                    <a:pt x="22193" y="13079"/>
                  </a:cubicBezTo>
                  <a:cubicBezTo>
                    <a:pt x="22105" y="12795"/>
                    <a:pt x="22011" y="12518"/>
                    <a:pt x="21911" y="12247"/>
                  </a:cubicBezTo>
                  <a:lnTo>
                    <a:pt x="21911" y="12247"/>
                  </a:lnTo>
                  <a:cubicBezTo>
                    <a:pt x="22796" y="11281"/>
                    <a:pt x="25308" y="6938"/>
                    <a:pt x="20362" y="2204"/>
                  </a:cubicBezTo>
                  <a:cubicBezTo>
                    <a:pt x="18625" y="540"/>
                    <a:pt x="16986" y="0"/>
                    <a:pt x="15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0"/>
            <p:cNvSpPr/>
            <p:nvPr/>
          </p:nvSpPr>
          <p:spPr>
            <a:xfrm rot="-3921521">
              <a:off x="1442318" y="650080"/>
              <a:ext cx="1045140" cy="1251596"/>
            </a:xfrm>
            <a:custGeom>
              <a:avLst/>
              <a:gdLst/>
              <a:ahLst/>
              <a:cxnLst/>
              <a:rect l="l" t="t" r="r" b="b"/>
              <a:pathLst>
                <a:path w="26936" h="32255" extrusionOk="0">
                  <a:moveTo>
                    <a:pt x="17099" y="0"/>
                  </a:moveTo>
                  <a:cubicBezTo>
                    <a:pt x="15136" y="0"/>
                    <a:pt x="13458" y="842"/>
                    <a:pt x="12364" y="1737"/>
                  </a:cubicBezTo>
                  <a:cubicBezTo>
                    <a:pt x="12097" y="1701"/>
                    <a:pt x="11831" y="1683"/>
                    <a:pt x="11565" y="1683"/>
                  </a:cubicBezTo>
                  <a:cubicBezTo>
                    <a:pt x="10452" y="1683"/>
                    <a:pt x="9363" y="2001"/>
                    <a:pt x="8439" y="2611"/>
                  </a:cubicBezTo>
                  <a:cubicBezTo>
                    <a:pt x="7944" y="2932"/>
                    <a:pt x="7509" y="3333"/>
                    <a:pt x="7146" y="3806"/>
                  </a:cubicBezTo>
                  <a:cubicBezTo>
                    <a:pt x="6715" y="4357"/>
                    <a:pt x="6414" y="4963"/>
                    <a:pt x="6244" y="5590"/>
                  </a:cubicBezTo>
                  <a:cubicBezTo>
                    <a:pt x="6003" y="6469"/>
                    <a:pt x="6046" y="7262"/>
                    <a:pt x="6159" y="7861"/>
                  </a:cubicBezTo>
                  <a:cubicBezTo>
                    <a:pt x="5682" y="8306"/>
                    <a:pt x="5021" y="8975"/>
                    <a:pt x="4313" y="9864"/>
                  </a:cubicBezTo>
                  <a:cubicBezTo>
                    <a:pt x="3826" y="9934"/>
                    <a:pt x="3387" y="10142"/>
                    <a:pt x="3038" y="10463"/>
                  </a:cubicBezTo>
                  <a:cubicBezTo>
                    <a:pt x="2415" y="11048"/>
                    <a:pt x="2169" y="11922"/>
                    <a:pt x="2339" y="12848"/>
                  </a:cubicBezTo>
                  <a:cubicBezTo>
                    <a:pt x="1328" y="14722"/>
                    <a:pt x="643" y="16714"/>
                    <a:pt x="299" y="18788"/>
                  </a:cubicBezTo>
                  <a:lnTo>
                    <a:pt x="105" y="18806"/>
                  </a:lnTo>
                  <a:lnTo>
                    <a:pt x="138" y="20011"/>
                  </a:lnTo>
                  <a:lnTo>
                    <a:pt x="1" y="21291"/>
                  </a:lnTo>
                  <a:lnTo>
                    <a:pt x="171" y="21310"/>
                  </a:lnTo>
                  <a:lnTo>
                    <a:pt x="450" y="32255"/>
                  </a:lnTo>
                  <a:lnTo>
                    <a:pt x="10008" y="29191"/>
                  </a:lnTo>
                  <a:lnTo>
                    <a:pt x="10021" y="29332"/>
                  </a:lnTo>
                  <a:lnTo>
                    <a:pt x="11707" y="28642"/>
                  </a:lnTo>
                  <a:cubicBezTo>
                    <a:pt x="11811" y="28600"/>
                    <a:pt x="14172" y="27613"/>
                    <a:pt x="16982" y="24983"/>
                  </a:cubicBezTo>
                  <a:cubicBezTo>
                    <a:pt x="17117" y="25001"/>
                    <a:pt x="17251" y="25010"/>
                    <a:pt x="17382" y="25010"/>
                  </a:cubicBezTo>
                  <a:cubicBezTo>
                    <a:pt x="18078" y="25010"/>
                    <a:pt x="18713" y="24760"/>
                    <a:pt x="19177" y="24274"/>
                  </a:cubicBezTo>
                  <a:cubicBezTo>
                    <a:pt x="19739" y="23680"/>
                    <a:pt x="19942" y="22821"/>
                    <a:pt x="19748" y="21933"/>
                  </a:cubicBezTo>
                  <a:cubicBezTo>
                    <a:pt x="20074" y="21508"/>
                    <a:pt x="20395" y="21073"/>
                    <a:pt x="20698" y="20630"/>
                  </a:cubicBezTo>
                  <a:cubicBezTo>
                    <a:pt x="21273" y="20615"/>
                    <a:pt x="21826" y="20478"/>
                    <a:pt x="22345" y="20228"/>
                  </a:cubicBezTo>
                  <a:cubicBezTo>
                    <a:pt x="23097" y="19874"/>
                    <a:pt x="23762" y="19293"/>
                    <a:pt x="24329" y="18505"/>
                  </a:cubicBezTo>
                  <a:cubicBezTo>
                    <a:pt x="25240" y="17235"/>
                    <a:pt x="25505" y="15572"/>
                    <a:pt x="25032" y="14057"/>
                  </a:cubicBezTo>
                  <a:cubicBezTo>
                    <a:pt x="25018" y="13995"/>
                    <a:pt x="24995" y="13938"/>
                    <a:pt x="24976" y="13877"/>
                  </a:cubicBezTo>
                  <a:cubicBezTo>
                    <a:pt x="25972" y="12366"/>
                    <a:pt x="26935" y="9542"/>
                    <a:pt x="25547" y="6336"/>
                  </a:cubicBezTo>
                  <a:cubicBezTo>
                    <a:pt x="24985" y="5028"/>
                    <a:pt x="24074" y="3767"/>
                    <a:pt x="22836" y="2587"/>
                  </a:cubicBezTo>
                  <a:cubicBezTo>
                    <a:pt x="20839" y="674"/>
                    <a:pt x="18855" y="0"/>
                    <a:pt x="170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0"/>
            <p:cNvSpPr/>
            <p:nvPr/>
          </p:nvSpPr>
          <p:spPr>
            <a:xfrm rot="-3921521">
              <a:off x="1999527" y="1044018"/>
              <a:ext cx="361003" cy="482828"/>
            </a:xfrm>
            <a:custGeom>
              <a:avLst/>
              <a:gdLst/>
              <a:ahLst/>
              <a:cxnLst/>
              <a:rect l="l" t="t" r="r" b="b"/>
              <a:pathLst>
                <a:path w="9304" h="12443" extrusionOk="0">
                  <a:moveTo>
                    <a:pt x="7363" y="1"/>
                  </a:moveTo>
                  <a:lnTo>
                    <a:pt x="1" y="9128"/>
                  </a:lnTo>
                  <a:lnTo>
                    <a:pt x="487" y="12443"/>
                  </a:lnTo>
                  <a:cubicBezTo>
                    <a:pt x="487" y="12443"/>
                    <a:pt x="5318" y="10469"/>
                    <a:pt x="9304" y="4264"/>
                  </a:cubicBezTo>
                  <a:cubicBezTo>
                    <a:pt x="9304" y="4264"/>
                    <a:pt x="8930" y="2300"/>
                    <a:pt x="73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0"/>
            <p:cNvSpPr/>
            <p:nvPr/>
          </p:nvSpPr>
          <p:spPr>
            <a:xfrm rot="-3921521">
              <a:off x="1740524" y="1075762"/>
              <a:ext cx="485360" cy="541343"/>
            </a:xfrm>
            <a:custGeom>
              <a:avLst/>
              <a:gdLst/>
              <a:ahLst/>
              <a:cxnLst/>
              <a:rect l="l" t="t" r="r" b="b"/>
              <a:pathLst>
                <a:path w="12509" h="13951" extrusionOk="0">
                  <a:moveTo>
                    <a:pt x="7305" y="1"/>
                  </a:moveTo>
                  <a:lnTo>
                    <a:pt x="1" y="10030"/>
                  </a:lnTo>
                  <a:lnTo>
                    <a:pt x="1001" y="13950"/>
                  </a:lnTo>
                  <a:lnTo>
                    <a:pt x="5147" y="13837"/>
                  </a:lnTo>
                  <a:lnTo>
                    <a:pt x="12509" y="4710"/>
                  </a:lnTo>
                  <a:cubicBezTo>
                    <a:pt x="11432" y="3123"/>
                    <a:pt x="9789" y="1376"/>
                    <a:pt x="73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0"/>
            <p:cNvSpPr/>
            <p:nvPr/>
          </p:nvSpPr>
          <p:spPr>
            <a:xfrm rot="-3921521">
              <a:off x="1586098" y="1231100"/>
              <a:ext cx="439924" cy="462495"/>
            </a:xfrm>
            <a:custGeom>
              <a:avLst/>
              <a:gdLst/>
              <a:ahLst/>
              <a:cxnLst/>
              <a:rect l="l" t="t" r="r" b="b"/>
              <a:pathLst>
                <a:path w="11338" h="11919" extrusionOk="0">
                  <a:moveTo>
                    <a:pt x="6220" y="1"/>
                  </a:moveTo>
                  <a:cubicBezTo>
                    <a:pt x="6220" y="1"/>
                    <a:pt x="809" y="4099"/>
                    <a:pt x="1" y="11744"/>
                  </a:cubicBezTo>
                  <a:lnTo>
                    <a:pt x="4034" y="11918"/>
                  </a:lnTo>
                  <a:lnTo>
                    <a:pt x="11338" y="1889"/>
                  </a:lnTo>
                  <a:cubicBezTo>
                    <a:pt x="9921" y="1106"/>
                    <a:pt x="8231" y="444"/>
                    <a:pt x="6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0"/>
            <p:cNvSpPr/>
            <p:nvPr/>
          </p:nvSpPr>
          <p:spPr>
            <a:xfrm rot="-3921521">
              <a:off x="1655440" y="1494612"/>
              <a:ext cx="55020" cy="70195"/>
            </a:xfrm>
            <a:custGeom>
              <a:avLst/>
              <a:gdLst/>
              <a:ahLst/>
              <a:cxnLst/>
              <a:rect l="l" t="t" r="r" b="b"/>
              <a:pathLst>
                <a:path w="1418" h="1809" extrusionOk="0">
                  <a:moveTo>
                    <a:pt x="1" y="0"/>
                  </a:moveTo>
                  <a:lnTo>
                    <a:pt x="1" y="1809"/>
                  </a:lnTo>
                  <a:lnTo>
                    <a:pt x="1417" y="1809"/>
                  </a:lnTo>
                  <a:lnTo>
                    <a:pt x="141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 rot="-3921521">
              <a:off x="1666721" y="1429721"/>
              <a:ext cx="137045" cy="136703"/>
            </a:xfrm>
            <a:custGeom>
              <a:avLst/>
              <a:gdLst/>
              <a:ahLst/>
              <a:cxnLst/>
              <a:rect l="l" t="t" r="r" b="b"/>
              <a:pathLst>
                <a:path w="3532" h="3523" extrusionOk="0">
                  <a:moveTo>
                    <a:pt x="1171" y="1"/>
                  </a:moveTo>
                  <a:cubicBezTo>
                    <a:pt x="779" y="524"/>
                    <a:pt x="383" y="1119"/>
                    <a:pt x="1" y="1781"/>
                  </a:cubicBezTo>
                  <a:cubicBezTo>
                    <a:pt x="123" y="2088"/>
                    <a:pt x="317" y="2394"/>
                    <a:pt x="576" y="2673"/>
                  </a:cubicBezTo>
                  <a:cubicBezTo>
                    <a:pt x="1086" y="3221"/>
                    <a:pt x="1729" y="3523"/>
                    <a:pt x="2261" y="3523"/>
                  </a:cubicBezTo>
                  <a:cubicBezTo>
                    <a:pt x="2540" y="3523"/>
                    <a:pt x="2795" y="3442"/>
                    <a:pt x="2984" y="3263"/>
                  </a:cubicBezTo>
                  <a:cubicBezTo>
                    <a:pt x="3532" y="2753"/>
                    <a:pt x="3344" y="1657"/>
                    <a:pt x="2564" y="822"/>
                  </a:cubicBezTo>
                  <a:cubicBezTo>
                    <a:pt x="2144" y="369"/>
                    <a:pt x="1634" y="86"/>
                    <a:pt x="1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 rot="-3921521">
              <a:off x="2231047" y="1193930"/>
              <a:ext cx="75895" cy="75899"/>
            </a:xfrm>
            <a:custGeom>
              <a:avLst/>
              <a:gdLst/>
              <a:ahLst/>
              <a:cxnLst/>
              <a:rect l="l" t="t" r="r" b="b"/>
              <a:pathLst>
                <a:path w="1956" h="1956" extrusionOk="0">
                  <a:moveTo>
                    <a:pt x="1611" y="1"/>
                  </a:moveTo>
                  <a:lnTo>
                    <a:pt x="1611" y="1"/>
                  </a:lnTo>
                  <a:cubicBezTo>
                    <a:pt x="1068" y="657"/>
                    <a:pt x="530" y="1247"/>
                    <a:pt x="1" y="1776"/>
                  </a:cubicBezTo>
                  <a:cubicBezTo>
                    <a:pt x="275" y="1894"/>
                    <a:pt x="548" y="1955"/>
                    <a:pt x="799" y="1955"/>
                  </a:cubicBezTo>
                  <a:cubicBezTo>
                    <a:pt x="1115" y="1955"/>
                    <a:pt x="1394" y="1856"/>
                    <a:pt x="1592" y="1648"/>
                  </a:cubicBezTo>
                  <a:cubicBezTo>
                    <a:pt x="1956" y="1266"/>
                    <a:pt x="1936" y="624"/>
                    <a:pt x="16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 rot="-3921521">
              <a:off x="2152051" y="1194539"/>
              <a:ext cx="137472" cy="127585"/>
            </a:xfrm>
            <a:custGeom>
              <a:avLst/>
              <a:gdLst/>
              <a:ahLst/>
              <a:cxnLst/>
              <a:rect l="l" t="t" r="r" b="b"/>
              <a:pathLst>
                <a:path w="3543" h="3288" extrusionOk="0">
                  <a:moveTo>
                    <a:pt x="1313" y="1"/>
                  </a:moveTo>
                  <a:cubicBezTo>
                    <a:pt x="992" y="1"/>
                    <a:pt x="714" y="100"/>
                    <a:pt x="515" y="307"/>
                  </a:cubicBezTo>
                  <a:cubicBezTo>
                    <a:pt x="1" y="851"/>
                    <a:pt x="256" y="1932"/>
                    <a:pt x="1086" y="2721"/>
                  </a:cubicBezTo>
                  <a:cubicBezTo>
                    <a:pt x="1351" y="2970"/>
                    <a:pt x="1639" y="3159"/>
                    <a:pt x="1932" y="3287"/>
                  </a:cubicBezTo>
                  <a:cubicBezTo>
                    <a:pt x="2461" y="2758"/>
                    <a:pt x="2999" y="2168"/>
                    <a:pt x="3542" y="1512"/>
                  </a:cubicBezTo>
                  <a:cubicBezTo>
                    <a:pt x="3401" y="1248"/>
                    <a:pt x="3202" y="982"/>
                    <a:pt x="2956" y="747"/>
                  </a:cubicBezTo>
                  <a:cubicBezTo>
                    <a:pt x="2442" y="260"/>
                    <a:pt x="1828" y="1"/>
                    <a:pt x="1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 rot="-3921521">
              <a:off x="1498501" y="670099"/>
              <a:ext cx="545463" cy="475222"/>
            </a:xfrm>
            <a:custGeom>
              <a:avLst/>
              <a:gdLst/>
              <a:ahLst/>
              <a:cxnLst/>
              <a:rect l="l" t="t" r="r" b="b"/>
              <a:pathLst>
                <a:path w="14058" h="12247" extrusionOk="0">
                  <a:moveTo>
                    <a:pt x="4334" y="1"/>
                  </a:moveTo>
                  <a:cubicBezTo>
                    <a:pt x="1751" y="1"/>
                    <a:pt x="0" y="1849"/>
                    <a:pt x="0" y="1849"/>
                  </a:cubicBezTo>
                  <a:cubicBezTo>
                    <a:pt x="8387" y="5188"/>
                    <a:pt x="10653" y="12247"/>
                    <a:pt x="10653" y="12247"/>
                  </a:cubicBezTo>
                  <a:cubicBezTo>
                    <a:pt x="11540" y="11288"/>
                    <a:pt x="14057" y="6940"/>
                    <a:pt x="9104" y="2204"/>
                  </a:cubicBezTo>
                  <a:cubicBezTo>
                    <a:pt x="7368" y="541"/>
                    <a:pt x="5729" y="1"/>
                    <a:pt x="4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 rot="-3921521">
              <a:off x="1582445" y="918965"/>
              <a:ext cx="563971" cy="516742"/>
            </a:xfrm>
            <a:custGeom>
              <a:avLst/>
              <a:gdLst/>
              <a:ahLst/>
              <a:cxnLst/>
              <a:rect l="l" t="t" r="r" b="b"/>
              <a:pathLst>
                <a:path w="14535" h="13317" extrusionOk="0">
                  <a:moveTo>
                    <a:pt x="486" y="1"/>
                  </a:moveTo>
                  <a:cubicBezTo>
                    <a:pt x="405" y="1"/>
                    <a:pt x="360" y="11"/>
                    <a:pt x="354" y="29"/>
                  </a:cubicBezTo>
                  <a:cubicBezTo>
                    <a:pt x="0" y="1327"/>
                    <a:pt x="515" y="2395"/>
                    <a:pt x="515" y="2395"/>
                  </a:cubicBezTo>
                  <a:cubicBezTo>
                    <a:pt x="11837" y="5743"/>
                    <a:pt x="12778" y="13255"/>
                    <a:pt x="12778" y="13255"/>
                  </a:cubicBezTo>
                  <a:cubicBezTo>
                    <a:pt x="12983" y="13297"/>
                    <a:pt x="13180" y="13316"/>
                    <a:pt x="13368" y="13316"/>
                  </a:cubicBezTo>
                  <a:cubicBezTo>
                    <a:pt x="13799" y="13316"/>
                    <a:pt x="14186" y="13215"/>
                    <a:pt x="14534" y="13048"/>
                  </a:cubicBezTo>
                  <a:cubicBezTo>
                    <a:pt x="10729" y="2188"/>
                    <a:pt x="1687" y="1"/>
                    <a:pt x="4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0"/>
            <p:cNvSpPr/>
            <p:nvPr/>
          </p:nvSpPr>
          <p:spPr>
            <a:xfrm rot="-3921521">
              <a:off x="1532885" y="830797"/>
              <a:ext cx="606497" cy="590196"/>
            </a:xfrm>
            <a:custGeom>
              <a:avLst/>
              <a:gdLst/>
              <a:ahLst/>
              <a:cxnLst/>
              <a:rect l="l" t="t" r="r" b="b"/>
              <a:pathLst>
                <a:path w="15631" h="15210" extrusionOk="0">
                  <a:moveTo>
                    <a:pt x="1620" y="0"/>
                  </a:moveTo>
                  <a:cubicBezTo>
                    <a:pt x="1262" y="236"/>
                    <a:pt x="936" y="534"/>
                    <a:pt x="662" y="887"/>
                  </a:cubicBezTo>
                  <a:cubicBezTo>
                    <a:pt x="322" y="1327"/>
                    <a:pt x="114" y="1766"/>
                    <a:pt x="1" y="2191"/>
                  </a:cubicBezTo>
                  <a:cubicBezTo>
                    <a:pt x="7" y="2173"/>
                    <a:pt x="52" y="2163"/>
                    <a:pt x="133" y="2163"/>
                  </a:cubicBezTo>
                  <a:cubicBezTo>
                    <a:pt x="1334" y="2163"/>
                    <a:pt x="10376" y="4350"/>
                    <a:pt x="14181" y="15210"/>
                  </a:cubicBezTo>
                  <a:cubicBezTo>
                    <a:pt x="14790" y="14922"/>
                    <a:pt x="15272" y="14434"/>
                    <a:pt x="15631" y="13930"/>
                  </a:cubicBezTo>
                  <a:cubicBezTo>
                    <a:pt x="12641" y="1927"/>
                    <a:pt x="2098" y="81"/>
                    <a:pt x="1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0"/>
            <p:cNvSpPr/>
            <p:nvPr/>
          </p:nvSpPr>
          <p:spPr>
            <a:xfrm rot="-3921521">
              <a:off x="1532886" y="782436"/>
              <a:ext cx="576620" cy="567768"/>
            </a:xfrm>
            <a:custGeom>
              <a:avLst/>
              <a:gdLst/>
              <a:ahLst/>
              <a:cxnLst/>
              <a:rect l="l" t="t" r="r" b="b"/>
              <a:pathLst>
                <a:path w="14861" h="14632" extrusionOk="0">
                  <a:moveTo>
                    <a:pt x="2375" y="1"/>
                  </a:moveTo>
                  <a:cubicBezTo>
                    <a:pt x="1530" y="1"/>
                    <a:pt x="701" y="239"/>
                    <a:pt x="0" y="701"/>
                  </a:cubicBezTo>
                  <a:cubicBezTo>
                    <a:pt x="478" y="782"/>
                    <a:pt x="11021" y="2628"/>
                    <a:pt x="14011" y="14631"/>
                  </a:cubicBezTo>
                  <a:cubicBezTo>
                    <a:pt x="14681" y="13696"/>
                    <a:pt x="14861" y="12501"/>
                    <a:pt x="14516" y="11401"/>
                  </a:cubicBezTo>
                  <a:cubicBezTo>
                    <a:pt x="12438" y="4667"/>
                    <a:pt x="7112" y="1588"/>
                    <a:pt x="4099" y="342"/>
                  </a:cubicBezTo>
                  <a:cubicBezTo>
                    <a:pt x="3542" y="113"/>
                    <a:pt x="2955" y="1"/>
                    <a:pt x="23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0"/>
            <p:cNvSpPr/>
            <p:nvPr/>
          </p:nvSpPr>
          <p:spPr>
            <a:xfrm rot="-3921521">
              <a:off x="1978528" y="1449632"/>
              <a:ext cx="378929" cy="424545"/>
            </a:xfrm>
            <a:custGeom>
              <a:avLst/>
              <a:gdLst/>
              <a:ahLst/>
              <a:cxnLst/>
              <a:rect l="l" t="t" r="r" b="b"/>
              <a:pathLst>
                <a:path w="9766" h="10941" extrusionOk="0">
                  <a:moveTo>
                    <a:pt x="4623" y="0"/>
                  </a:moveTo>
                  <a:lnTo>
                    <a:pt x="1" y="633"/>
                  </a:lnTo>
                  <a:lnTo>
                    <a:pt x="266" y="10941"/>
                  </a:lnTo>
                  <a:lnTo>
                    <a:pt x="9666" y="7929"/>
                  </a:lnTo>
                  <a:lnTo>
                    <a:pt x="9766" y="3882"/>
                  </a:lnTo>
                  <a:lnTo>
                    <a:pt x="9766" y="3882"/>
                  </a:lnTo>
                  <a:lnTo>
                    <a:pt x="5870" y="4028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0"/>
            <p:cNvSpPr/>
            <p:nvPr/>
          </p:nvSpPr>
          <p:spPr>
            <a:xfrm rot="-3921521">
              <a:off x="2179420" y="1752501"/>
              <a:ext cx="139489" cy="142175"/>
            </a:xfrm>
            <a:custGeom>
              <a:avLst/>
              <a:gdLst/>
              <a:ahLst/>
              <a:cxnLst/>
              <a:rect l="l" t="t" r="r" b="b"/>
              <a:pathLst>
                <a:path w="3595" h="3664" extrusionOk="0">
                  <a:moveTo>
                    <a:pt x="1" y="0"/>
                  </a:moveTo>
                  <a:lnTo>
                    <a:pt x="96" y="3664"/>
                  </a:lnTo>
                  <a:lnTo>
                    <a:pt x="3594" y="25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0"/>
            <p:cNvSpPr/>
            <p:nvPr/>
          </p:nvSpPr>
          <p:spPr>
            <a:xfrm rot="-3921521">
              <a:off x="1655212" y="1275621"/>
              <a:ext cx="161256" cy="151914"/>
            </a:xfrm>
            <a:custGeom>
              <a:avLst/>
              <a:gdLst/>
              <a:ahLst/>
              <a:cxnLst/>
              <a:rect l="l" t="t" r="r" b="b"/>
              <a:pathLst>
                <a:path w="4156" h="3915" extrusionOk="0">
                  <a:moveTo>
                    <a:pt x="1935" y="0"/>
                  </a:moveTo>
                  <a:cubicBezTo>
                    <a:pt x="1918" y="0"/>
                    <a:pt x="1901" y="2"/>
                    <a:pt x="1884" y="5"/>
                  </a:cubicBezTo>
                  <a:cubicBezTo>
                    <a:pt x="1714" y="33"/>
                    <a:pt x="1596" y="194"/>
                    <a:pt x="1624" y="364"/>
                  </a:cubicBezTo>
                  <a:cubicBezTo>
                    <a:pt x="1639" y="444"/>
                    <a:pt x="1907" y="1959"/>
                    <a:pt x="2814" y="3097"/>
                  </a:cubicBezTo>
                  <a:cubicBezTo>
                    <a:pt x="2224" y="2937"/>
                    <a:pt x="1417" y="2654"/>
                    <a:pt x="510" y="2138"/>
                  </a:cubicBezTo>
                  <a:cubicBezTo>
                    <a:pt x="461" y="2111"/>
                    <a:pt x="408" y="2098"/>
                    <a:pt x="356" y="2098"/>
                  </a:cubicBezTo>
                  <a:cubicBezTo>
                    <a:pt x="248" y="2098"/>
                    <a:pt x="143" y="2155"/>
                    <a:pt x="85" y="2257"/>
                  </a:cubicBezTo>
                  <a:cubicBezTo>
                    <a:pt x="0" y="2408"/>
                    <a:pt x="52" y="2597"/>
                    <a:pt x="203" y="2682"/>
                  </a:cubicBezTo>
                  <a:cubicBezTo>
                    <a:pt x="2210" y="3816"/>
                    <a:pt x="3731" y="3910"/>
                    <a:pt x="3797" y="3914"/>
                  </a:cubicBezTo>
                  <a:lnTo>
                    <a:pt x="3810" y="3914"/>
                  </a:lnTo>
                  <a:cubicBezTo>
                    <a:pt x="3947" y="3914"/>
                    <a:pt x="4065" y="3829"/>
                    <a:pt x="4108" y="3697"/>
                  </a:cubicBezTo>
                  <a:cubicBezTo>
                    <a:pt x="4156" y="3565"/>
                    <a:pt x="4104" y="3419"/>
                    <a:pt x="3980" y="3339"/>
                  </a:cubicBezTo>
                  <a:cubicBezTo>
                    <a:pt x="2630" y="2460"/>
                    <a:pt x="2247" y="283"/>
                    <a:pt x="2243" y="260"/>
                  </a:cubicBezTo>
                  <a:cubicBezTo>
                    <a:pt x="2217" y="107"/>
                    <a:pt x="2082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0"/>
            <p:cNvSpPr/>
            <p:nvPr/>
          </p:nvSpPr>
          <p:spPr>
            <a:xfrm rot="-3921521">
              <a:off x="2035625" y="1109592"/>
              <a:ext cx="170258" cy="139847"/>
            </a:xfrm>
            <a:custGeom>
              <a:avLst/>
              <a:gdLst/>
              <a:ahLst/>
              <a:cxnLst/>
              <a:rect l="l" t="t" r="r" b="b"/>
              <a:pathLst>
                <a:path w="4388" h="3604" extrusionOk="0">
                  <a:moveTo>
                    <a:pt x="343" y="0"/>
                  </a:moveTo>
                  <a:cubicBezTo>
                    <a:pt x="270" y="0"/>
                    <a:pt x="197" y="25"/>
                    <a:pt x="138" y="76"/>
                  </a:cubicBezTo>
                  <a:cubicBezTo>
                    <a:pt x="34" y="166"/>
                    <a:pt x="1" y="312"/>
                    <a:pt x="58" y="435"/>
                  </a:cubicBezTo>
                  <a:cubicBezTo>
                    <a:pt x="95" y="534"/>
                    <a:pt x="1101" y="2829"/>
                    <a:pt x="2457" y="3565"/>
                  </a:cubicBezTo>
                  <a:cubicBezTo>
                    <a:pt x="2503" y="3594"/>
                    <a:pt x="2551" y="3604"/>
                    <a:pt x="2603" y="3604"/>
                  </a:cubicBezTo>
                  <a:cubicBezTo>
                    <a:pt x="2716" y="3604"/>
                    <a:pt x="2820" y="3547"/>
                    <a:pt x="2877" y="3438"/>
                  </a:cubicBezTo>
                  <a:cubicBezTo>
                    <a:pt x="2962" y="3287"/>
                    <a:pt x="2905" y="3098"/>
                    <a:pt x="2754" y="3018"/>
                  </a:cubicBezTo>
                  <a:cubicBezTo>
                    <a:pt x="2050" y="2635"/>
                    <a:pt x="1426" y="1696"/>
                    <a:pt x="1040" y="1002"/>
                  </a:cubicBezTo>
                  <a:lnTo>
                    <a:pt x="1040" y="1002"/>
                  </a:lnTo>
                  <a:cubicBezTo>
                    <a:pt x="2015" y="1381"/>
                    <a:pt x="2959" y="1451"/>
                    <a:pt x="3534" y="1451"/>
                  </a:cubicBezTo>
                  <a:cubicBezTo>
                    <a:pt x="3861" y="1451"/>
                    <a:pt x="4069" y="1429"/>
                    <a:pt x="4095" y="1427"/>
                  </a:cubicBezTo>
                  <a:cubicBezTo>
                    <a:pt x="4265" y="1403"/>
                    <a:pt x="4388" y="1247"/>
                    <a:pt x="4368" y="1077"/>
                  </a:cubicBezTo>
                  <a:cubicBezTo>
                    <a:pt x="4346" y="919"/>
                    <a:pt x="4210" y="802"/>
                    <a:pt x="4055" y="802"/>
                  </a:cubicBezTo>
                  <a:cubicBezTo>
                    <a:pt x="4043" y="802"/>
                    <a:pt x="4031" y="802"/>
                    <a:pt x="4019" y="804"/>
                  </a:cubicBezTo>
                  <a:cubicBezTo>
                    <a:pt x="4014" y="804"/>
                    <a:pt x="3835" y="823"/>
                    <a:pt x="3544" y="823"/>
                  </a:cubicBezTo>
                  <a:cubicBezTo>
                    <a:pt x="2877" y="823"/>
                    <a:pt x="1621" y="720"/>
                    <a:pt x="506" y="43"/>
                  </a:cubicBezTo>
                  <a:cubicBezTo>
                    <a:pt x="455" y="15"/>
                    <a:pt x="399" y="0"/>
                    <a:pt x="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0"/>
            <p:cNvSpPr/>
            <p:nvPr/>
          </p:nvSpPr>
          <p:spPr>
            <a:xfrm rot="-3921521">
              <a:off x="1808019" y="1214522"/>
              <a:ext cx="446792" cy="352100"/>
            </a:xfrm>
            <a:custGeom>
              <a:avLst/>
              <a:gdLst/>
              <a:ahLst/>
              <a:cxnLst/>
              <a:rect l="l" t="t" r="r" b="b"/>
              <a:pathLst>
                <a:path w="11515" h="9074" extrusionOk="0">
                  <a:moveTo>
                    <a:pt x="1580" y="1"/>
                  </a:moveTo>
                  <a:cubicBezTo>
                    <a:pt x="295" y="1"/>
                    <a:pt x="1" y="1824"/>
                    <a:pt x="1" y="1824"/>
                  </a:cubicBezTo>
                  <a:cubicBezTo>
                    <a:pt x="86" y="5909"/>
                    <a:pt x="4194" y="7986"/>
                    <a:pt x="6734" y="8897"/>
                  </a:cubicBezTo>
                  <a:cubicBezTo>
                    <a:pt x="7073" y="9018"/>
                    <a:pt x="7417" y="9073"/>
                    <a:pt x="7747" y="9073"/>
                  </a:cubicBezTo>
                  <a:cubicBezTo>
                    <a:pt x="9894" y="9073"/>
                    <a:pt x="11515" y="6768"/>
                    <a:pt x="8066" y="5328"/>
                  </a:cubicBezTo>
                  <a:cubicBezTo>
                    <a:pt x="4085" y="3665"/>
                    <a:pt x="4802" y="1574"/>
                    <a:pt x="2621" y="328"/>
                  </a:cubicBezTo>
                  <a:cubicBezTo>
                    <a:pt x="2217" y="95"/>
                    <a:pt x="1873" y="1"/>
                    <a:pt x="1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0"/>
            <p:cNvSpPr/>
            <p:nvPr/>
          </p:nvSpPr>
          <p:spPr>
            <a:xfrm rot="-3921521">
              <a:off x="1833362" y="1459842"/>
              <a:ext cx="105926" cy="103372"/>
            </a:xfrm>
            <a:custGeom>
              <a:avLst/>
              <a:gdLst/>
              <a:ahLst/>
              <a:cxnLst/>
              <a:rect l="l" t="t" r="r" b="b"/>
              <a:pathLst>
                <a:path w="2730" h="2664" extrusionOk="0">
                  <a:moveTo>
                    <a:pt x="218" y="0"/>
                  </a:moveTo>
                  <a:lnTo>
                    <a:pt x="1" y="718"/>
                  </a:lnTo>
                  <a:cubicBezTo>
                    <a:pt x="650" y="1441"/>
                    <a:pt x="1742" y="2113"/>
                    <a:pt x="2329" y="2445"/>
                  </a:cubicBezTo>
                  <a:lnTo>
                    <a:pt x="2329" y="2445"/>
                  </a:lnTo>
                  <a:cubicBezTo>
                    <a:pt x="1095" y="1654"/>
                    <a:pt x="218" y="0"/>
                    <a:pt x="218" y="0"/>
                  </a:cubicBezTo>
                  <a:close/>
                  <a:moveTo>
                    <a:pt x="2329" y="2445"/>
                  </a:moveTo>
                  <a:cubicBezTo>
                    <a:pt x="2459" y="2528"/>
                    <a:pt x="2592" y="2602"/>
                    <a:pt x="2729" y="2663"/>
                  </a:cubicBezTo>
                  <a:cubicBezTo>
                    <a:pt x="2729" y="2663"/>
                    <a:pt x="2573" y="2584"/>
                    <a:pt x="2329" y="24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0"/>
            <p:cNvSpPr/>
            <p:nvPr/>
          </p:nvSpPr>
          <p:spPr>
            <a:xfrm rot="-3921521">
              <a:off x="2101738" y="1325916"/>
              <a:ext cx="150043" cy="88355"/>
            </a:xfrm>
            <a:custGeom>
              <a:avLst/>
              <a:gdLst/>
              <a:ahLst/>
              <a:cxnLst/>
              <a:rect l="l" t="t" r="r" b="b"/>
              <a:pathLst>
                <a:path w="3867" h="2277" extrusionOk="0">
                  <a:moveTo>
                    <a:pt x="0" y="0"/>
                  </a:moveTo>
                  <a:cubicBezTo>
                    <a:pt x="1" y="1"/>
                    <a:pt x="1351" y="1767"/>
                    <a:pt x="2762" y="2277"/>
                  </a:cubicBezTo>
                  <a:lnTo>
                    <a:pt x="3867" y="1649"/>
                  </a:lnTo>
                  <a:cubicBezTo>
                    <a:pt x="3867" y="1649"/>
                    <a:pt x="1473" y="1408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Con hãy điền ch hoặc tr vào chỗ trống :">
            <a:extLst>
              <a:ext uri="{FF2B5EF4-FFF2-40B4-BE49-F238E27FC236}">
                <a16:creationId xmlns:a16="http://schemas.microsoft.com/office/drawing/2014/main" id="{30547306-C87A-4988-90A8-0DC1A70843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6777" y="2274705"/>
            <a:ext cx="5926469" cy="304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0" name="Google Shape;482;p22">
            <a:extLst>
              <a:ext uri="{FF2B5EF4-FFF2-40B4-BE49-F238E27FC236}">
                <a16:creationId xmlns:a16="http://schemas.microsoft.com/office/drawing/2014/main" id="{A54BC0A5-D9D9-40D8-A83A-F2E3767D2F97}"/>
              </a:ext>
            </a:extLst>
          </p:cNvPr>
          <p:cNvGrpSpPr/>
          <p:nvPr/>
        </p:nvGrpSpPr>
        <p:grpSpPr>
          <a:xfrm>
            <a:off x="1130692" y="542302"/>
            <a:ext cx="1254758" cy="1265572"/>
            <a:chOff x="1624375" y="2524866"/>
            <a:chExt cx="1353000" cy="1593039"/>
          </a:xfrm>
        </p:grpSpPr>
        <p:sp>
          <p:nvSpPr>
            <p:cNvPr id="181" name="Google Shape;483;p22">
              <a:extLst>
                <a:ext uri="{FF2B5EF4-FFF2-40B4-BE49-F238E27FC236}">
                  <a16:creationId xmlns:a16="http://schemas.microsoft.com/office/drawing/2014/main" id="{CB685DDC-346A-4AA3-A519-18B3D9C4AF66}"/>
                </a:ext>
              </a:extLst>
            </p:cNvPr>
            <p:cNvSpPr/>
            <p:nvPr/>
          </p:nvSpPr>
          <p:spPr>
            <a:xfrm>
              <a:off x="1624375" y="2524866"/>
              <a:ext cx="1353000" cy="1593039"/>
            </a:xfrm>
            <a:custGeom>
              <a:avLst/>
              <a:gdLst/>
              <a:ahLst/>
              <a:cxnLst/>
              <a:rect l="l" t="t" r="r" b="b"/>
              <a:pathLst>
                <a:path w="18347" h="21602" extrusionOk="0">
                  <a:moveTo>
                    <a:pt x="10866" y="1"/>
                  </a:moveTo>
                  <a:cubicBezTo>
                    <a:pt x="10643" y="1"/>
                    <a:pt x="10417" y="6"/>
                    <a:pt x="10195" y="18"/>
                  </a:cubicBezTo>
                  <a:lnTo>
                    <a:pt x="10182" y="18"/>
                  </a:lnTo>
                  <a:cubicBezTo>
                    <a:pt x="10159" y="21"/>
                    <a:pt x="10135" y="21"/>
                    <a:pt x="10112" y="21"/>
                  </a:cubicBezTo>
                  <a:cubicBezTo>
                    <a:pt x="10085" y="25"/>
                    <a:pt x="10056" y="25"/>
                    <a:pt x="10025" y="28"/>
                  </a:cubicBezTo>
                  <a:lnTo>
                    <a:pt x="10022" y="28"/>
                  </a:lnTo>
                  <a:cubicBezTo>
                    <a:pt x="8969" y="104"/>
                    <a:pt x="8279" y="344"/>
                    <a:pt x="7847" y="772"/>
                  </a:cubicBezTo>
                  <a:cubicBezTo>
                    <a:pt x="7770" y="848"/>
                    <a:pt x="7674" y="951"/>
                    <a:pt x="7545" y="1087"/>
                  </a:cubicBezTo>
                  <a:cubicBezTo>
                    <a:pt x="6481" y="2220"/>
                    <a:pt x="3130" y="5993"/>
                    <a:pt x="1712" y="8139"/>
                  </a:cubicBezTo>
                  <a:cubicBezTo>
                    <a:pt x="1057" y="9133"/>
                    <a:pt x="626" y="9933"/>
                    <a:pt x="353" y="10667"/>
                  </a:cubicBezTo>
                  <a:cubicBezTo>
                    <a:pt x="287" y="10850"/>
                    <a:pt x="227" y="11029"/>
                    <a:pt x="180" y="11201"/>
                  </a:cubicBezTo>
                  <a:cubicBezTo>
                    <a:pt x="117" y="11434"/>
                    <a:pt x="71" y="11664"/>
                    <a:pt x="41" y="11886"/>
                  </a:cubicBezTo>
                  <a:lnTo>
                    <a:pt x="38" y="11906"/>
                  </a:lnTo>
                  <a:lnTo>
                    <a:pt x="38" y="11909"/>
                  </a:lnTo>
                  <a:cubicBezTo>
                    <a:pt x="34" y="11946"/>
                    <a:pt x="31" y="11978"/>
                    <a:pt x="24" y="12012"/>
                  </a:cubicBezTo>
                  <a:cubicBezTo>
                    <a:pt x="8" y="12175"/>
                    <a:pt x="1" y="12341"/>
                    <a:pt x="4" y="12497"/>
                  </a:cubicBezTo>
                  <a:lnTo>
                    <a:pt x="4" y="12517"/>
                  </a:lnTo>
                  <a:cubicBezTo>
                    <a:pt x="4" y="12550"/>
                    <a:pt x="8" y="12584"/>
                    <a:pt x="8" y="12616"/>
                  </a:cubicBezTo>
                  <a:lnTo>
                    <a:pt x="11" y="12643"/>
                  </a:lnTo>
                  <a:cubicBezTo>
                    <a:pt x="11" y="12673"/>
                    <a:pt x="14" y="12703"/>
                    <a:pt x="14" y="12733"/>
                  </a:cubicBezTo>
                  <a:lnTo>
                    <a:pt x="18" y="12736"/>
                  </a:lnTo>
                  <a:lnTo>
                    <a:pt x="18" y="12763"/>
                  </a:lnTo>
                  <a:cubicBezTo>
                    <a:pt x="21" y="12792"/>
                    <a:pt x="24" y="12823"/>
                    <a:pt x="28" y="12855"/>
                  </a:cubicBezTo>
                  <a:cubicBezTo>
                    <a:pt x="28" y="12866"/>
                    <a:pt x="28" y="12872"/>
                    <a:pt x="31" y="12879"/>
                  </a:cubicBezTo>
                  <a:cubicBezTo>
                    <a:pt x="41" y="12959"/>
                    <a:pt x="51" y="13039"/>
                    <a:pt x="64" y="13114"/>
                  </a:cubicBezTo>
                  <a:cubicBezTo>
                    <a:pt x="68" y="13122"/>
                    <a:pt x="68" y="13128"/>
                    <a:pt x="71" y="13134"/>
                  </a:cubicBezTo>
                  <a:cubicBezTo>
                    <a:pt x="74" y="13168"/>
                    <a:pt x="81" y="13198"/>
                    <a:pt x="88" y="13228"/>
                  </a:cubicBezTo>
                  <a:cubicBezTo>
                    <a:pt x="91" y="13238"/>
                    <a:pt x="94" y="13248"/>
                    <a:pt x="94" y="13258"/>
                  </a:cubicBezTo>
                  <a:lnTo>
                    <a:pt x="97" y="13264"/>
                  </a:lnTo>
                  <a:cubicBezTo>
                    <a:pt x="101" y="13291"/>
                    <a:pt x="108" y="13318"/>
                    <a:pt x="114" y="13344"/>
                  </a:cubicBezTo>
                  <a:cubicBezTo>
                    <a:pt x="117" y="13358"/>
                    <a:pt x="120" y="13370"/>
                    <a:pt x="124" y="13384"/>
                  </a:cubicBezTo>
                  <a:cubicBezTo>
                    <a:pt x="131" y="13407"/>
                    <a:pt x="137" y="13433"/>
                    <a:pt x="148" y="13457"/>
                  </a:cubicBezTo>
                  <a:cubicBezTo>
                    <a:pt x="151" y="13470"/>
                    <a:pt x="154" y="13484"/>
                    <a:pt x="157" y="13497"/>
                  </a:cubicBezTo>
                  <a:cubicBezTo>
                    <a:pt x="164" y="13523"/>
                    <a:pt x="174" y="13547"/>
                    <a:pt x="180" y="13570"/>
                  </a:cubicBezTo>
                  <a:lnTo>
                    <a:pt x="183" y="13577"/>
                  </a:lnTo>
                  <a:cubicBezTo>
                    <a:pt x="187" y="13586"/>
                    <a:pt x="191" y="13600"/>
                    <a:pt x="194" y="13610"/>
                  </a:cubicBezTo>
                  <a:cubicBezTo>
                    <a:pt x="203" y="13637"/>
                    <a:pt x="211" y="13663"/>
                    <a:pt x="220" y="13689"/>
                  </a:cubicBezTo>
                  <a:lnTo>
                    <a:pt x="220" y="13692"/>
                  </a:lnTo>
                  <a:cubicBezTo>
                    <a:pt x="227" y="13703"/>
                    <a:pt x="230" y="13712"/>
                    <a:pt x="234" y="13723"/>
                  </a:cubicBezTo>
                  <a:cubicBezTo>
                    <a:pt x="247" y="13759"/>
                    <a:pt x="260" y="13796"/>
                    <a:pt x="277" y="13832"/>
                  </a:cubicBezTo>
                  <a:cubicBezTo>
                    <a:pt x="280" y="13839"/>
                    <a:pt x="283" y="13849"/>
                    <a:pt x="287" y="13856"/>
                  </a:cubicBezTo>
                  <a:cubicBezTo>
                    <a:pt x="300" y="13889"/>
                    <a:pt x="310" y="13912"/>
                    <a:pt x="320" y="13939"/>
                  </a:cubicBezTo>
                  <a:cubicBezTo>
                    <a:pt x="327" y="13948"/>
                    <a:pt x="330" y="13962"/>
                    <a:pt x="337" y="13971"/>
                  </a:cubicBezTo>
                  <a:lnTo>
                    <a:pt x="340" y="13979"/>
                  </a:lnTo>
                  <a:cubicBezTo>
                    <a:pt x="350" y="13999"/>
                    <a:pt x="360" y="14022"/>
                    <a:pt x="370" y="14045"/>
                  </a:cubicBezTo>
                  <a:cubicBezTo>
                    <a:pt x="376" y="14058"/>
                    <a:pt x="387" y="14075"/>
                    <a:pt x="393" y="14088"/>
                  </a:cubicBezTo>
                  <a:cubicBezTo>
                    <a:pt x="403" y="14108"/>
                    <a:pt x="413" y="14131"/>
                    <a:pt x="423" y="14151"/>
                  </a:cubicBezTo>
                  <a:cubicBezTo>
                    <a:pt x="433" y="14164"/>
                    <a:pt x="439" y="14181"/>
                    <a:pt x="447" y="14195"/>
                  </a:cubicBezTo>
                  <a:cubicBezTo>
                    <a:pt x="459" y="14215"/>
                    <a:pt x="470" y="14238"/>
                    <a:pt x="482" y="14258"/>
                  </a:cubicBezTo>
                  <a:lnTo>
                    <a:pt x="486" y="14261"/>
                  </a:lnTo>
                  <a:cubicBezTo>
                    <a:pt x="493" y="14274"/>
                    <a:pt x="499" y="14287"/>
                    <a:pt x="506" y="14297"/>
                  </a:cubicBezTo>
                  <a:cubicBezTo>
                    <a:pt x="519" y="14321"/>
                    <a:pt x="533" y="14344"/>
                    <a:pt x="546" y="14367"/>
                  </a:cubicBezTo>
                  <a:lnTo>
                    <a:pt x="549" y="14370"/>
                  </a:lnTo>
                  <a:cubicBezTo>
                    <a:pt x="553" y="14380"/>
                    <a:pt x="559" y="14390"/>
                    <a:pt x="566" y="14400"/>
                  </a:cubicBezTo>
                  <a:cubicBezTo>
                    <a:pt x="589" y="14437"/>
                    <a:pt x="609" y="14470"/>
                    <a:pt x="629" y="14500"/>
                  </a:cubicBezTo>
                  <a:cubicBezTo>
                    <a:pt x="901" y="14912"/>
                    <a:pt x="1290" y="15234"/>
                    <a:pt x="1788" y="15457"/>
                  </a:cubicBezTo>
                  <a:cubicBezTo>
                    <a:pt x="2167" y="15622"/>
                    <a:pt x="2599" y="15732"/>
                    <a:pt x="3110" y="15789"/>
                  </a:cubicBezTo>
                  <a:cubicBezTo>
                    <a:pt x="3413" y="15823"/>
                    <a:pt x="3725" y="15835"/>
                    <a:pt x="4033" y="15835"/>
                  </a:cubicBezTo>
                  <a:cubicBezTo>
                    <a:pt x="4576" y="15835"/>
                    <a:pt x="5108" y="15796"/>
                    <a:pt x="5568" y="15762"/>
                  </a:cubicBezTo>
                  <a:cubicBezTo>
                    <a:pt x="5898" y="15738"/>
                    <a:pt x="6212" y="15714"/>
                    <a:pt x="6431" y="15714"/>
                  </a:cubicBezTo>
                  <a:cubicBezTo>
                    <a:pt x="6485" y="15714"/>
                    <a:pt x="6533" y="15716"/>
                    <a:pt x="6574" y="15719"/>
                  </a:cubicBezTo>
                  <a:cubicBezTo>
                    <a:pt x="6591" y="15719"/>
                    <a:pt x="6611" y="15719"/>
                    <a:pt x="6628" y="15722"/>
                  </a:cubicBezTo>
                  <a:cubicBezTo>
                    <a:pt x="6837" y="15732"/>
                    <a:pt x="7036" y="15732"/>
                    <a:pt x="7226" y="15732"/>
                  </a:cubicBezTo>
                  <a:cubicBezTo>
                    <a:pt x="7431" y="15732"/>
                    <a:pt x="7764" y="15732"/>
                    <a:pt x="7896" y="15769"/>
                  </a:cubicBezTo>
                  <a:cubicBezTo>
                    <a:pt x="7900" y="15779"/>
                    <a:pt x="7907" y="15792"/>
                    <a:pt x="7910" y="15809"/>
                  </a:cubicBezTo>
                  <a:lnTo>
                    <a:pt x="7910" y="15812"/>
                  </a:lnTo>
                  <a:cubicBezTo>
                    <a:pt x="7920" y="15845"/>
                    <a:pt x="7930" y="15889"/>
                    <a:pt x="7933" y="15935"/>
                  </a:cubicBezTo>
                  <a:lnTo>
                    <a:pt x="7936" y="15941"/>
                  </a:lnTo>
                  <a:cubicBezTo>
                    <a:pt x="7936" y="15948"/>
                    <a:pt x="7936" y="15955"/>
                    <a:pt x="7940" y="15961"/>
                  </a:cubicBezTo>
                  <a:cubicBezTo>
                    <a:pt x="7940" y="15972"/>
                    <a:pt x="7940" y="15984"/>
                    <a:pt x="7943" y="15995"/>
                  </a:cubicBezTo>
                  <a:lnTo>
                    <a:pt x="7943" y="16004"/>
                  </a:lnTo>
                  <a:cubicBezTo>
                    <a:pt x="7950" y="16081"/>
                    <a:pt x="7953" y="16174"/>
                    <a:pt x="7953" y="16283"/>
                  </a:cubicBezTo>
                  <a:cubicBezTo>
                    <a:pt x="7946" y="16506"/>
                    <a:pt x="7940" y="16735"/>
                    <a:pt x="7933" y="16954"/>
                  </a:cubicBezTo>
                  <a:cubicBezTo>
                    <a:pt x="7907" y="17768"/>
                    <a:pt x="7883" y="18539"/>
                    <a:pt x="7966" y="19203"/>
                  </a:cubicBezTo>
                  <a:cubicBezTo>
                    <a:pt x="8052" y="19891"/>
                    <a:pt x="8239" y="20386"/>
                    <a:pt x="8554" y="20764"/>
                  </a:cubicBezTo>
                  <a:lnTo>
                    <a:pt x="8561" y="20771"/>
                  </a:lnTo>
                  <a:cubicBezTo>
                    <a:pt x="8581" y="20798"/>
                    <a:pt x="8604" y="20821"/>
                    <a:pt x="8627" y="20847"/>
                  </a:cubicBezTo>
                  <a:lnTo>
                    <a:pt x="8641" y="20861"/>
                  </a:lnTo>
                  <a:cubicBezTo>
                    <a:pt x="8697" y="20917"/>
                    <a:pt x="8753" y="20971"/>
                    <a:pt x="8817" y="21020"/>
                  </a:cubicBezTo>
                  <a:cubicBezTo>
                    <a:pt x="8820" y="21023"/>
                    <a:pt x="8826" y="21030"/>
                    <a:pt x="8830" y="21034"/>
                  </a:cubicBezTo>
                  <a:cubicBezTo>
                    <a:pt x="8857" y="21054"/>
                    <a:pt x="8883" y="21074"/>
                    <a:pt x="8913" y="21093"/>
                  </a:cubicBezTo>
                  <a:cubicBezTo>
                    <a:pt x="8917" y="21097"/>
                    <a:pt x="8923" y="21103"/>
                    <a:pt x="8929" y="21106"/>
                  </a:cubicBezTo>
                  <a:cubicBezTo>
                    <a:pt x="8956" y="21126"/>
                    <a:pt x="8983" y="21143"/>
                    <a:pt x="9009" y="21160"/>
                  </a:cubicBezTo>
                  <a:lnTo>
                    <a:pt x="9029" y="21170"/>
                  </a:lnTo>
                  <a:cubicBezTo>
                    <a:pt x="9066" y="21193"/>
                    <a:pt x="9102" y="21213"/>
                    <a:pt x="9139" y="21233"/>
                  </a:cubicBezTo>
                  <a:cubicBezTo>
                    <a:pt x="9145" y="21233"/>
                    <a:pt x="9149" y="21236"/>
                    <a:pt x="9156" y="21239"/>
                  </a:cubicBezTo>
                  <a:cubicBezTo>
                    <a:pt x="9185" y="21253"/>
                    <a:pt x="9216" y="21270"/>
                    <a:pt x="9245" y="21282"/>
                  </a:cubicBezTo>
                  <a:cubicBezTo>
                    <a:pt x="9255" y="21286"/>
                    <a:pt x="9262" y="21290"/>
                    <a:pt x="9268" y="21293"/>
                  </a:cubicBezTo>
                  <a:lnTo>
                    <a:pt x="9271" y="21293"/>
                  </a:lnTo>
                  <a:cubicBezTo>
                    <a:pt x="9302" y="21302"/>
                    <a:pt x="9331" y="21316"/>
                    <a:pt x="9361" y="21325"/>
                  </a:cubicBezTo>
                  <a:lnTo>
                    <a:pt x="9358" y="21325"/>
                  </a:lnTo>
                  <a:cubicBezTo>
                    <a:pt x="9368" y="21329"/>
                    <a:pt x="9378" y="21333"/>
                    <a:pt x="9385" y="21336"/>
                  </a:cubicBezTo>
                  <a:lnTo>
                    <a:pt x="9388" y="21336"/>
                  </a:lnTo>
                  <a:cubicBezTo>
                    <a:pt x="9428" y="21349"/>
                    <a:pt x="9464" y="21359"/>
                    <a:pt x="9504" y="21372"/>
                  </a:cubicBezTo>
                  <a:cubicBezTo>
                    <a:pt x="10049" y="21518"/>
                    <a:pt x="10853" y="21601"/>
                    <a:pt x="11667" y="21601"/>
                  </a:cubicBezTo>
                  <a:cubicBezTo>
                    <a:pt x="11802" y="21601"/>
                    <a:pt x="11935" y="21598"/>
                    <a:pt x="12069" y="21595"/>
                  </a:cubicBezTo>
                  <a:cubicBezTo>
                    <a:pt x="13277" y="21552"/>
                    <a:pt x="14184" y="21339"/>
                    <a:pt x="14765" y="20960"/>
                  </a:cubicBezTo>
                  <a:cubicBezTo>
                    <a:pt x="15426" y="20528"/>
                    <a:pt x="15566" y="19675"/>
                    <a:pt x="15613" y="18981"/>
                  </a:cubicBezTo>
                  <a:cubicBezTo>
                    <a:pt x="15656" y="18340"/>
                    <a:pt x="15626" y="17589"/>
                    <a:pt x="15599" y="16868"/>
                  </a:cubicBezTo>
                  <a:cubicBezTo>
                    <a:pt x="15583" y="16396"/>
                    <a:pt x="15566" y="15952"/>
                    <a:pt x="15569" y="15576"/>
                  </a:cubicBezTo>
                  <a:cubicBezTo>
                    <a:pt x="15569" y="15463"/>
                    <a:pt x="15573" y="15370"/>
                    <a:pt x="15579" y="15291"/>
                  </a:cubicBezTo>
                  <a:cubicBezTo>
                    <a:pt x="15629" y="15294"/>
                    <a:pt x="15679" y="15297"/>
                    <a:pt x="15722" y="15300"/>
                  </a:cubicBezTo>
                  <a:cubicBezTo>
                    <a:pt x="15871" y="15310"/>
                    <a:pt x="16029" y="15320"/>
                    <a:pt x="16192" y="15320"/>
                  </a:cubicBezTo>
                  <a:cubicBezTo>
                    <a:pt x="16427" y="15320"/>
                    <a:pt x="16674" y="15299"/>
                    <a:pt x="16921" y="15224"/>
                  </a:cubicBezTo>
                  <a:cubicBezTo>
                    <a:pt x="17549" y="15035"/>
                    <a:pt x="17974" y="14557"/>
                    <a:pt x="18124" y="13882"/>
                  </a:cubicBezTo>
                  <a:lnTo>
                    <a:pt x="18127" y="13879"/>
                  </a:lnTo>
                  <a:cubicBezTo>
                    <a:pt x="18130" y="13859"/>
                    <a:pt x="18134" y="13839"/>
                    <a:pt x="18140" y="13819"/>
                  </a:cubicBezTo>
                  <a:lnTo>
                    <a:pt x="18140" y="13802"/>
                  </a:lnTo>
                  <a:cubicBezTo>
                    <a:pt x="18147" y="13772"/>
                    <a:pt x="18153" y="13743"/>
                    <a:pt x="18160" y="13709"/>
                  </a:cubicBezTo>
                  <a:lnTo>
                    <a:pt x="18160" y="13703"/>
                  </a:lnTo>
                  <a:cubicBezTo>
                    <a:pt x="18184" y="13583"/>
                    <a:pt x="18207" y="13450"/>
                    <a:pt x="18224" y="13311"/>
                  </a:cubicBezTo>
                  <a:lnTo>
                    <a:pt x="18224" y="13307"/>
                  </a:lnTo>
                  <a:cubicBezTo>
                    <a:pt x="18227" y="13281"/>
                    <a:pt x="18230" y="13254"/>
                    <a:pt x="18233" y="13231"/>
                  </a:cubicBezTo>
                  <a:lnTo>
                    <a:pt x="18236" y="13218"/>
                  </a:lnTo>
                  <a:cubicBezTo>
                    <a:pt x="18240" y="13194"/>
                    <a:pt x="18244" y="13168"/>
                    <a:pt x="18247" y="13148"/>
                  </a:cubicBezTo>
                  <a:lnTo>
                    <a:pt x="18247" y="13128"/>
                  </a:lnTo>
                  <a:cubicBezTo>
                    <a:pt x="18250" y="13102"/>
                    <a:pt x="18253" y="13075"/>
                    <a:pt x="18256" y="13048"/>
                  </a:cubicBezTo>
                  <a:lnTo>
                    <a:pt x="18260" y="13032"/>
                  </a:lnTo>
                  <a:cubicBezTo>
                    <a:pt x="18260" y="13008"/>
                    <a:pt x="18264" y="12982"/>
                    <a:pt x="18267" y="12959"/>
                  </a:cubicBezTo>
                  <a:lnTo>
                    <a:pt x="18270" y="12919"/>
                  </a:lnTo>
                  <a:cubicBezTo>
                    <a:pt x="18273" y="12902"/>
                    <a:pt x="18273" y="12886"/>
                    <a:pt x="18273" y="12872"/>
                  </a:cubicBezTo>
                  <a:lnTo>
                    <a:pt x="18293" y="12653"/>
                  </a:lnTo>
                  <a:cubicBezTo>
                    <a:pt x="18296" y="12633"/>
                    <a:pt x="18296" y="12616"/>
                    <a:pt x="18296" y="12600"/>
                  </a:cubicBezTo>
                  <a:lnTo>
                    <a:pt x="18299" y="12564"/>
                  </a:lnTo>
                  <a:cubicBezTo>
                    <a:pt x="18303" y="12533"/>
                    <a:pt x="18303" y="12504"/>
                    <a:pt x="18307" y="12474"/>
                  </a:cubicBezTo>
                  <a:cubicBezTo>
                    <a:pt x="18346" y="11823"/>
                    <a:pt x="18343" y="11178"/>
                    <a:pt x="18293" y="10663"/>
                  </a:cubicBezTo>
                  <a:cubicBezTo>
                    <a:pt x="18207" y="9783"/>
                    <a:pt x="17984" y="9258"/>
                    <a:pt x="17572" y="8960"/>
                  </a:cubicBezTo>
                  <a:cubicBezTo>
                    <a:pt x="17018" y="8551"/>
                    <a:pt x="16360" y="8524"/>
                    <a:pt x="15878" y="8508"/>
                  </a:cubicBezTo>
                  <a:cubicBezTo>
                    <a:pt x="15815" y="8504"/>
                    <a:pt x="15739" y="8501"/>
                    <a:pt x="15665" y="8498"/>
                  </a:cubicBezTo>
                  <a:cubicBezTo>
                    <a:pt x="15662" y="8484"/>
                    <a:pt x="15662" y="8471"/>
                    <a:pt x="15659" y="8458"/>
                  </a:cubicBezTo>
                  <a:cubicBezTo>
                    <a:pt x="15649" y="8272"/>
                    <a:pt x="15689" y="7525"/>
                    <a:pt x="15725" y="6867"/>
                  </a:cubicBezTo>
                  <a:cubicBezTo>
                    <a:pt x="15772" y="5957"/>
                    <a:pt x="15835" y="4824"/>
                    <a:pt x="15845" y="3851"/>
                  </a:cubicBezTo>
                  <a:cubicBezTo>
                    <a:pt x="15862" y="2263"/>
                    <a:pt x="15739" y="1699"/>
                    <a:pt x="15549" y="1340"/>
                  </a:cubicBezTo>
                  <a:cubicBezTo>
                    <a:pt x="15304" y="868"/>
                    <a:pt x="14985" y="539"/>
                    <a:pt x="14577" y="333"/>
                  </a:cubicBezTo>
                  <a:cubicBezTo>
                    <a:pt x="14091" y="91"/>
                    <a:pt x="13593" y="88"/>
                    <a:pt x="13151" y="84"/>
                  </a:cubicBezTo>
                  <a:cubicBezTo>
                    <a:pt x="13028" y="81"/>
                    <a:pt x="12902" y="81"/>
                    <a:pt x="12776" y="74"/>
                  </a:cubicBezTo>
                  <a:cubicBezTo>
                    <a:pt x="12679" y="71"/>
                    <a:pt x="12564" y="65"/>
                    <a:pt x="12424" y="57"/>
                  </a:cubicBezTo>
                  <a:cubicBezTo>
                    <a:pt x="12013" y="34"/>
                    <a:pt x="11450" y="1"/>
                    <a:pt x="108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484;p22">
              <a:extLst>
                <a:ext uri="{FF2B5EF4-FFF2-40B4-BE49-F238E27FC236}">
                  <a16:creationId xmlns:a16="http://schemas.microsoft.com/office/drawing/2014/main" id="{FA593531-7D93-4571-A1AC-698B6577C0EF}"/>
                </a:ext>
              </a:extLst>
            </p:cNvPr>
            <p:cNvSpPr/>
            <p:nvPr/>
          </p:nvSpPr>
          <p:spPr>
            <a:xfrm>
              <a:off x="1691041" y="2594186"/>
              <a:ext cx="1213769" cy="1443263"/>
            </a:xfrm>
            <a:custGeom>
              <a:avLst/>
              <a:gdLst/>
              <a:ahLst/>
              <a:cxnLst/>
              <a:rect l="l" t="t" r="r" b="b"/>
              <a:pathLst>
                <a:path w="16459" h="19571" extrusionOk="0">
                  <a:moveTo>
                    <a:pt x="8876" y="4638"/>
                  </a:moveTo>
                  <a:cubicBezTo>
                    <a:pt x="9015" y="4638"/>
                    <a:pt x="9135" y="4851"/>
                    <a:pt x="9221" y="5179"/>
                  </a:cubicBezTo>
                  <a:cubicBezTo>
                    <a:pt x="9235" y="5223"/>
                    <a:pt x="9244" y="5266"/>
                    <a:pt x="9255" y="5312"/>
                  </a:cubicBezTo>
                  <a:cubicBezTo>
                    <a:pt x="9500" y="6459"/>
                    <a:pt x="9364" y="8660"/>
                    <a:pt x="8264" y="8660"/>
                  </a:cubicBezTo>
                  <a:cubicBezTo>
                    <a:pt x="8264" y="8660"/>
                    <a:pt x="8128" y="8700"/>
                    <a:pt x="7956" y="8711"/>
                  </a:cubicBezTo>
                  <a:cubicBezTo>
                    <a:pt x="7929" y="8712"/>
                    <a:pt x="7902" y="8713"/>
                    <a:pt x="7873" y="8713"/>
                  </a:cubicBezTo>
                  <a:cubicBezTo>
                    <a:pt x="7845" y="8713"/>
                    <a:pt x="7816" y="8712"/>
                    <a:pt x="7786" y="8711"/>
                  </a:cubicBezTo>
                  <a:cubicBezTo>
                    <a:pt x="7375" y="8677"/>
                    <a:pt x="6909" y="8408"/>
                    <a:pt x="7388" y="7172"/>
                  </a:cubicBezTo>
                  <a:cubicBezTo>
                    <a:pt x="7982" y="5645"/>
                    <a:pt x="8272" y="4638"/>
                    <a:pt x="8876" y="4638"/>
                  </a:cubicBezTo>
                  <a:close/>
                  <a:moveTo>
                    <a:pt x="9977" y="0"/>
                  </a:moveTo>
                  <a:cubicBezTo>
                    <a:pt x="9715" y="0"/>
                    <a:pt x="9450" y="7"/>
                    <a:pt x="9195" y="25"/>
                  </a:cubicBezTo>
                  <a:cubicBezTo>
                    <a:pt x="8531" y="74"/>
                    <a:pt x="7936" y="197"/>
                    <a:pt x="7660" y="473"/>
                  </a:cubicBezTo>
                  <a:cubicBezTo>
                    <a:pt x="7597" y="540"/>
                    <a:pt x="7501" y="639"/>
                    <a:pt x="7384" y="765"/>
                  </a:cubicBezTo>
                  <a:cubicBezTo>
                    <a:pt x="6262" y="1961"/>
                    <a:pt x="2994" y="5654"/>
                    <a:pt x="1655" y="7681"/>
                  </a:cubicBezTo>
                  <a:cubicBezTo>
                    <a:pt x="1087" y="8541"/>
                    <a:pt x="659" y="9309"/>
                    <a:pt x="403" y="10006"/>
                  </a:cubicBezTo>
                  <a:cubicBezTo>
                    <a:pt x="346" y="10158"/>
                    <a:pt x="296" y="10308"/>
                    <a:pt x="256" y="10454"/>
                  </a:cubicBezTo>
                  <a:cubicBezTo>
                    <a:pt x="1" y="11377"/>
                    <a:pt x="84" y="12182"/>
                    <a:pt x="575" y="12925"/>
                  </a:cubicBezTo>
                  <a:cubicBezTo>
                    <a:pt x="1042" y="13638"/>
                    <a:pt x="2078" y="13804"/>
                    <a:pt x="3131" y="13804"/>
                  </a:cubicBezTo>
                  <a:cubicBezTo>
                    <a:pt x="3583" y="13804"/>
                    <a:pt x="4039" y="13773"/>
                    <a:pt x="4455" y="13743"/>
                  </a:cubicBezTo>
                  <a:cubicBezTo>
                    <a:pt x="4869" y="13713"/>
                    <a:pt x="5243" y="13682"/>
                    <a:pt x="5533" y="13682"/>
                  </a:cubicBezTo>
                  <a:cubicBezTo>
                    <a:pt x="5608" y="13682"/>
                    <a:pt x="5678" y="13684"/>
                    <a:pt x="5741" y="13689"/>
                  </a:cubicBezTo>
                  <a:cubicBezTo>
                    <a:pt x="5870" y="13698"/>
                    <a:pt x="6000" y="13701"/>
                    <a:pt x="6130" y="13701"/>
                  </a:cubicBezTo>
                  <a:cubicBezTo>
                    <a:pt x="6193" y="13701"/>
                    <a:pt x="6256" y="13701"/>
                    <a:pt x="6319" y="13699"/>
                  </a:cubicBezTo>
                  <a:cubicBezTo>
                    <a:pt x="6324" y="13699"/>
                    <a:pt x="6330" y="13699"/>
                    <a:pt x="6336" y="13699"/>
                  </a:cubicBezTo>
                  <a:cubicBezTo>
                    <a:pt x="7076" y="13699"/>
                    <a:pt x="7762" y="13703"/>
                    <a:pt x="7985" y="14526"/>
                  </a:cubicBezTo>
                  <a:cubicBezTo>
                    <a:pt x="8016" y="14630"/>
                    <a:pt x="8036" y="14749"/>
                    <a:pt x="8048" y="14882"/>
                  </a:cubicBezTo>
                  <a:cubicBezTo>
                    <a:pt x="8062" y="15004"/>
                    <a:pt x="8065" y="15141"/>
                    <a:pt x="8062" y="15291"/>
                  </a:cubicBezTo>
                  <a:cubicBezTo>
                    <a:pt x="8042" y="16300"/>
                    <a:pt x="7976" y="17304"/>
                    <a:pt x="8072" y="18064"/>
                  </a:cubicBezTo>
                  <a:cubicBezTo>
                    <a:pt x="8102" y="18310"/>
                    <a:pt x="8148" y="18532"/>
                    <a:pt x="8218" y="18719"/>
                  </a:cubicBezTo>
                  <a:cubicBezTo>
                    <a:pt x="8344" y="19054"/>
                    <a:pt x="8543" y="19286"/>
                    <a:pt x="8862" y="19373"/>
                  </a:cubicBezTo>
                  <a:cubicBezTo>
                    <a:pt x="9309" y="19494"/>
                    <a:pt x="10024" y="19571"/>
                    <a:pt x="10766" y="19571"/>
                  </a:cubicBezTo>
                  <a:cubicBezTo>
                    <a:pt x="11750" y="19571"/>
                    <a:pt x="12782" y="19437"/>
                    <a:pt x="13307" y="19094"/>
                  </a:cubicBezTo>
                  <a:cubicBezTo>
                    <a:pt x="14231" y="18492"/>
                    <a:pt x="13187" y="13606"/>
                    <a:pt x="13948" y="13327"/>
                  </a:cubicBezTo>
                  <a:cubicBezTo>
                    <a:pt x="14106" y="13271"/>
                    <a:pt x="14285" y="13254"/>
                    <a:pt x="14473" y="13254"/>
                  </a:cubicBezTo>
                  <a:cubicBezTo>
                    <a:pt x="14605" y="13254"/>
                    <a:pt x="14742" y="13262"/>
                    <a:pt x="14878" y="13271"/>
                  </a:cubicBezTo>
                  <a:cubicBezTo>
                    <a:pt x="15015" y="13279"/>
                    <a:pt x="15151" y="13287"/>
                    <a:pt x="15281" y="13287"/>
                  </a:cubicBezTo>
                  <a:cubicBezTo>
                    <a:pt x="15728" y="13287"/>
                    <a:pt x="16109" y="13188"/>
                    <a:pt x="16230" y="12646"/>
                  </a:cubicBezTo>
                  <a:cubicBezTo>
                    <a:pt x="16239" y="12600"/>
                    <a:pt x="16250" y="12553"/>
                    <a:pt x="16259" y="12501"/>
                  </a:cubicBezTo>
                  <a:cubicBezTo>
                    <a:pt x="16316" y="12194"/>
                    <a:pt x="16363" y="11803"/>
                    <a:pt x="16389" y="11394"/>
                  </a:cubicBezTo>
                  <a:cubicBezTo>
                    <a:pt x="16459" y="10275"/>
                    <a:pt x="16393" y="8996"/>
                    <a:pt x="16070" y="8760"/>
                  </a:cubicBezTo>
                  <a:cubicBezTo>
                    <a:pt x="15486" y="8335"/>
                    <a:pt x="14486" y="8664"/>
                    <a:pt x="13991" y="8315"/>
                  </a:cubicBezTo>
                  <a:cubicBezTo>
                    <a:pt x="13978" y="8305"/>
                    <a:pt x="13961" y="8295"/>
                    <a:pt x="13948" y="8282"/>
                  </a:cubicBezTo>
                  <a:cubicBezTo>
                    <a:pt x="13948" y="8282"/>
                    <a:pt x="13828" y="8162"/>
                    <a:pt x="13748" y="7561"/>
                  </a:cubicBezTo>
                  <a:cubicBezTo>
                    <a:pt x="13665" y="6960"/>
                    <a:pt x="14191" y="1636"/>
                    <a:pt x="13748" y="795"/>
                  </a:cubicBezTo>
                  <a:cubicBezTo>
                    <a:pt x="13593" y="500"/>
                    <a:pt x="13417" y="327"/>
                    <a:pt x="13214" y="227"/>
                  </a:cubicBezTo>
                  <a:cubicBezTo>
                    <a:pt x="12848" y="41"/>
                    <a:pt x="12397" y="101"/>
                    <a:pt x="11825" y="74"/>
                  </a:cubicBezTo>
                  <a:cubicBezTo>
                    <a:pt x="11723" y="71"/>
                    <a:pt x="11593" y="61"/>
                    <a:pt x="11447" y="54"/>
                  </a:cubicBezTo>
                  <a:cubicBezTo>
                    <a:pt x="11048" y="29"/>
                    <a:pt x="10519" y="0"/>
                    <a:pt x="9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485;p22">
              <a:extLst>
                <a:ext uri="{FF2B5EF4-FFF2-40B4-BE49-F238E27FC236}">
                  <a16:creationId xmlns:a16="http://schemas.microsoft.com/office/drawing/2014/main" id="{CE0B6145-CCA6-4D98-85E1-F5919B3B7C5D}"/>
                </a:ext>
              </a:extLst>
            </p:cNvPr>
            <p:cNvSpPr/>
            <p:nvPr/>
          </p:nvSpPr>
          <p:spPr>
            <a:xfrm>
              <a:off x="2535129" y="2597210"/>
              <a:ext cx="184510" cy="607733"/>
            </a:xfrm>
            <a:custGeom>
              <a:avLst/>
              <a:gdLst/>
              <a:ahLst/>
              <a:cxnLst/>
              <a:rect l="l" t="t" r="r" b="b"/>
              <a:pathLst>
                <a:path w="2502" h="8241" extrusionOk="0">
                  <a:moveTo>
                    <a:pt x="1" y="13"/>
                  </a:moveTo>
                  <a:lnTo>
                    <a:pt x="1" y="13"/>
                  </a:lnTo>
                  <a:cubicBezTo>
                    <a:pt x="971" y="209"/>
                    <a:pt x="1615" y="568"/>
                    <a:pt x="1684" y="1641"/>
                  </a:cubicBezTo>
                  <a:cubicBezTo>
                    <a:pt x="1698" y="1840"/>
                    <a:pt x="1704" y="2066"/>
                    <a:pt x="1704" y="2312"/>
                  </a:cubicBezTo>
                  <a:cubicBezTo>
                    <a:pt x="1704" y="3893"/>
                    <a:pt x="1456" y="6248"/>
                    <a:pt x="1333" y="7085"/>
                  </a:cubicBezTo>
                  <a:cubicBezTo>
                    <a:pt x="1313" y="7201"/>
                    <a:pt x="1306" y="7304"/>
                    <a:pt x="1306" y="7397"/>
                  </a:cubicBezTo>
                  <a:cubicBezTo>
                    <a:pt x="1306" y="8081"/>
                    <a:pt x="1758" y="8187"/>
                    <a:pt x="2502" y="8241"/>
                  </a:cubicBezTo>
                  <a:cubicBezTo>
                    <a:pt x="2502" y="8241"/>
                    <a:pt x="2382" y="8121"/>
                    <a:pt x="2302" y="7520"/>
                  </a:cubicBezTo>
                  <a:cubicBezTo>
                    <a:pt x="2296" y="7477"/>
                    <a:pt x="2293" y="7407"/>
                    <a:pt x="2293" y="7314"/>
                  </a:cubicBezTo>
                  <a:cubicBezTo>
                    <a:pt x="2293" y="6533"/>
                    <a:pt x="2482" y="4198"/>
                    <a:pt x="2482" y="2511"/>
                  </a:cubicBezTo>
                  <a:cubicBezTo>
                    <a:pt x="2482" y="1681"/>
                    <a:pt x="2435" y="1010"/>
                    <a:pt x="2302" y="754"/>
                  </a:cubicBezTo>
                  <a:cubicBezTo>
                    <a:pt x="2147" y="459"/>
                    <a:pt x="1971" y="286"/>
                    <a:pt x="1768" y="186"/>
                  </a:cubicBezTo>
                  <a:cubicBezTo>
                    <a:pt x="1402" y="0"/>
                    <a:pt x="951" y="60"/>
                    <a:pt x="379" y="33"/>
                  </a:cubicBezTo>
                  <a:cubicBezTo>
                    <a:pt x="277" y="30"/>
                    <a:pt x="147" y="20"/>
                    <a:pt x="1" y="13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486;p22">
              <a:extLst>
                <a:ext uri="{FF2B5EF4-FFF2-40B4-BE49-F238E27FC236}">
                  <a16:creationId xmlns:a16="http://schemas.microsoft.com/office/drawing/2014/main" id="{19AECB93-2674-4E93-8F5E-D096B3C5068D}"/>
                </a:ext>
              </a:extLst>
            </p:cNvPr>
            <p:cNvSpPr/>
            <p:nvPr/>
          </p:nvSpPr>
          <p:spPr>
            <a:xfrm>
              <a:off x="1733370" y="3547337"/>
              <a:ext cx="546598" cy="118139"/>
            </a:xfrm>
            <a:custGeom>
              <a:avLst/>
              <a:gdLst/>
              <a:ahLst/>
              <a:cxnLst/>
              <a:rect l="l" t="t" r="r" b="b"/>
              <a:pathLst>
                <a:path w="7412" h="1602" extrusionOk="0">
                  <a:moveTo>
                    <a:pt x="2612" y="877"/>
                  </a:moveTo>
                  <a:lnTo>
                    <a:pt x="2556" y="877"/>
                  </a:lnTo>
                  <a:lnTo>
                    <a:pt x="2556" y="877"/>
                  </a:lnTo>
                  <a:lnTo>
                    <a:pt x="2612" y="877"/>
                  </a:lnTo>
                  <a:close/>
                  <a:moveTo>
                    <a:pt x="4429" y="778"/>
                  </a:moveTo>
                  <a:cubicBezTo>
                    <a:pt x="4256" y="791"/>
                    <a:pt x="4074" y="804"/>
                    <a:pt x="3881" y="818"/>
                  </a:cubicBezTo>
                  <a:cubicBezTo>
                    <a:pt x="3761" y="828"/>
                    <a:pt x="3635" y="834"/>
                    <a:pt x="3512" y="844"/>
                  </a:cubicBezTo>
                  <a:cubicBezTo>
                    <a:pt x="3635" y="834"/>
                    <a:pt x="3761" y="828"/>
                    <a:pt x="3881" y="818"/>
                  </a:cubicBezTo>
                  <a:cubicBezTo>
                    <a:pt x="4074" y="804"/>
                    <a:pt x="4256" y="791"/>
                    <a:pt x="4429" y="778"/>
                  </a:cubicBezTo>
                  <a:close/>
                  <a:moveTo>
                    <a:pt x="4482" y="774"/>
                  </a:moveTo>
                  <a:lnTo>
                    <a:pt x="4469" y="774"/>
                  </a:lnTo>
                  <a:lnTo>
                    <a:pt x="4482" y="774"/>
                  </a:lnTo>
                  <a:close/>
                  <a:moveTo>
                    <a:pt x="5306" y="771"/>
                  </a:moveTo>
                  <a:cubicBezTo>
                    <a:pt x="5415" y="774"/>
                    <a:pt x="5525" y="774"/>
                    <a:pt x="5635" y="774"/>
                  </a:cubicBezTo>
                  <a:lnTo>
                    <a:pt x="5745" y="774"/>
                  </a:lnTo>
                  <a:lnTo>
                    <a:pt x="5851" y="774"/>
                  </a:lnTo>
                  <a:cubicBezTo>
                    <a:pt x="6558" y="774"/>
                    <a:pt x="7199" y="811"/>
                    <a:pt x="7411" y="1601"/>
                  </a:cubicBezTo>
                  <a:cubicBezTo>
                    <a:pt x="7199" y="811"/>
                    <a:pt x="6558" y="774"/>
                    <a:pt x="5851" y="774"/>
                  </a:cubicBezTo>
                  <a:lnTo>
                    <a:pt x="5745" y="774"/>
                  </a:lnTo>
                  <a:lnTo>
                    <a:pt x="5635" y="774"/>
                  </a:lnTo>
                  <a:cubicBezTo>
                    <a:pt x="5525" y="774"/>
                    <a:pt x="5415" y="774"/>
                    <a:pt x="5306" y="771"/>
                  </a:cubicBezTo>
                  <a:close/>
                  <a:moveTo>
                    <a:pt x="5299" y="771"/>
                  </a:moveTo>
                  <a:lnTo>
                    <a:pt x="5302" y="771"/>
                  </a:lnTo>
                  <a:lnTo>
                    <a:pt x="5299" y="771"/>
                  </a:lnTo>
                  <a:close/>
                  <a:moveTo>
                    <a:pt x="5289" y="771"/>
                  </a:moveTo>
                  <a:lnTo>
                    <a:pt x="5296" y="771"/>
                  </a:lnTo>
                  <a:lnTo>
                    <a:pt x="5289" y="771"/>
                  </a:lnTo>
                  <a:close/>
                  <a:moveTo>
                    <a:pt x="5282" y="771"/>
                  </a:moveTo>
                  <a:lnTo>
                    <a:pt x="5289" y="771"/>
                  </a:lnTo>
                  <a:lnTo>
                    <a:pt x="5282" y="771"/>
                  </a:lnTo>
                  <a:close/>
                  <a:moveTo>
                    <a:pt x="5276" y="771"/>
                  </a:moveTo>
                  <a:lnTo>
                    <a:pt x="5282" y="771"/>
                  </a:lnTo>
                  <a:lnTo>
                    <a:pt x="5276" y="771"/>
                  </a:lnTo>
                  <a:close/>
                  <a:moveTo>
                    <a:pt x="5269" y="768"/>
                  </a:moveTo>
                  <a:lnTo>
                    <a:pt x="5273" y="768"/>
                  </a:lnTo>
                  <a:lnTo>
                    <a:pt x="5269" y="768"/>
                  </a:lnTo>
                  <a:close/>
                  <a:moveTo>
                    <a:pt x="5262" y="768"/>
                  </a:moveTo>
                  <a:lnTo>
                    <a:pt x="5266" y="768"/>
                  </a:lnTo>
                  <a:lnTo>
                    <a:pt x="5262" y="768"/>
                  </a:lnTo>
                  <a:close/>
                  <a:moveTo>
                    <a:pt x="5253" y="768"/>
                  </a:moveTo>
                  <a:lnTo>
                    <a:pt x="5259" y="768"/>
                  </a:lnTo>
                  <a:lnTo>
                    <a:pt x="5253" y="768"/>
                  </a:lnTo>
                  <a:close/>
                  <a:moveTo>
                    <a:pt x="5246" y="768"/>
                  </a:moveTo>
                  <a:lnTo>
                    <a:pt x="5250" y="768"/>
                  </a:lnTo>
                  <a:lnTo>
                    <a:pt x="5246" y="768"/>
                  </a:lnTo>
                  <a:close/>
                  <a:moveTo>
                    <a:pt x="5239" y="768"/>
                  </a:moveTo>
                  <a:lnTo>
                    <a:pt x="5242" y="768"/>
                  </a:lnTo>
                  <a:lnTo>
                    <a:pt x="5239" y="768"/>
                  </a:lnTo>
                  <a:close/>
                  <a:moveTo>
                    <a:pt x="5233" y="768"/>
                  </a:moveTo>
                  <a:lnTo>
                    <a:pt x="5236" y="768"/>
                  </a:lnTo>
                  <a:lnTo>
                    <a:pt x="5233" y="768"/>
                  </a:lnTo>
                  <a:close/>
                  <a:moveTo>
                    <a:pt x="5226" y="768"/>
                  </a:moveTo>
                  <a:lnTo>
                    <a:pt x="5226" y="768"/>
                  </a:lnTo>
                  <a:lnTo>
                    <a:pt x="5226" y="768"/>
                  </a:lnTo>
                  <a:close/>
                  <a:moveTo>
                    <a:pt x="5216" y="768"/>
                  </a:moveTo>
                  <a:lnTo>
                    <a:pt x="5219" y="768"/>
                  </a:lnTo>
                  <a:lnTo>
                    <a:pt x="5216" y="768"/>
                  </a:lnTo>
                  <a:close/>
                  <a:moveTo>
                    <a:pt x="5210" y="768"/>
                  </a:moveTo>
                  <a:lnTo>
                    <a:pt x="5213" y="768"/>
                  </a:lnTo>
                  <a:lnTo>
                    <a:pt x="5210" y="768"/>
                  </a:lnTo>
                  <a:close/>
                  <a:moveTo>
                    <a:pt x="5202" y="764"/>
                  </a:moveTo>
                  <a:lnTo>
                    <a:pt x="5206" y="764"/>
                  </a:lnTo>
                  <a:lnTo>
                    <a:pt x="5202" y="764"/>
                  </a:lnTo>
                  <a:close/>
                  <a:moveTo>
                    <a:pt x="5196" y="764"/>
                  </a:moveTo>
                  <a:lnTo>
                    <a:pt x="5199" y="764"/>
                  </a:lnTo>
                  <a:lnTo>
                    <a:pt x="5196" y="764"/>
                  </a:lnTo>
                  <a:close/>
                  <a:moveTo>
                    <a:pt x="5179" y="764"/>
                  </a:moveTo>
                  <a:lnTo>
                    <a:pt x="5193" y="764"/>
                  </a:lnTo>
                  <a:lnTo>
                    <a:pt x="5179" y="764"/>
                  </a:lnTo>
                  <a:close/>
                  <a:moveTo>
                    <a:pt x="5159" y="764"/>
                  </a:moveTo>
                  <a:lnTo>
                    <a:pt x="5167" y="764"/>
                  </a:lnTo>
                  <a:lnTo>
                    <a:pt x="5159" y="764"/>
                  </a:lnTo>
                  <a:close/>
                  <a:moveTo>
                    <a:pt x="4960" y="758"/>
                  </a:moveTo>
                  <a:cubicBezTo>
                    <a:pt x="5027" y="758"/>
                    <a:pt x="5090" y="758"/>
                    <a:pt x="5143" y="761"/>
                  </a:cubicBezTo>
                  <a:cubicBezTo>
                    <a:pt x="5090" y="758"/>
                    <a:pt x="5027" y="758"/>
                    <a:pt x="4960" y="758"/>
                  </a:cubicBezTo>
                  <a:close/>
                  <a:moveTo>
                    <a:pt x="4960" y="758"/>
                  </a:moveTo>
                  <a:lnTo>
                    <a:pt x="4947" y="758"/>
                  </a:lnTo>
                  <a:lnTo>
                    <a:pt x="4960" y="758"/>
                  </a:lnTo>
                  <a:lnTo>
                    <a:pt x="4960" y="758"/>
                  </a:lnTo>
                  <a:close/>
                  <a:moveTo>
                    <a:pt x="8" y="14"/>
                  </a:moveTo>
                  <a:cubicBezTo>
                    <a:pt x="470" y="701"/>
                    <a:pt x="1466" y="871"/>
                    <a:pt x="2486" y="877"/>
                  </a:cubicBezTo>
                  <a:cubicBezTo>
                    <a:pt x="1466" y="871"/>
                    <a:pt x="470" y="701"/>
                    <a:pt x="8" y="14"/>
                  </a:cubicBezTo>
                  <a:close/>
                  <a:moveTo>
                    <a:pt x="1" y="0"/>
                  </a:moveTo>
                  <a:cubicBezTo>
                    <a:pt x="5" y="4"/>
                    <a:pt x="5" y="11"/>
                    <a:pt x="8" y="14"/>
                  </a:cubicBezTo>
                  <a:cubicBezTo>
                    <a:pt x="5" y="11"/>
                    <a:pt x="5" y="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487;p22">
              <a:extLst>
                <a:ext uri="{FF2B5EF4-FFF2-40B4-BE49-F238E27FC236}">
                  <a16:creationId xmlns:a16="http://schemas.microsoft.com/office/drawing/2014/main" id="{B87D7551-382F-4452-B98C-93574224FBEF}"/>
                </a:ext>
              </a:extLst>
            </p:cNvPr>
            <p:cNvSpPr/>
            <p:nvPr/>
          </p:nvSpPr>
          <p:spPr>
            <a:xfrm>
              <a:off x="1699595" y="3365114"/>
              <a:ext cx="609281" cy="300363"/>
            </a:xfrm>
            <a:custGeom>
              <a:avLst/>
              <a:gdLst/>
              <a:ahLst/>
              <a:cxnLst/>
              <a:rect l="l" t="t" r="r" b="b"/>
              <a:pathLst>
                <a:path w="8262" h="4073" extrusionOk="0">
                  <a:moveTo>
                    <a:pt x="140" y="0"/>
                  </a:moveTo>
                  <a:cubicBezTo>
                    <a:pt x="48" y="336"/>
                    <a:pt x="0" y="655"/>
                    <a:pt x="0" y="963"/>
                  </a:cubicBezTo>
                  <a:cubicBezTo>
                    <a:pt x="0" y="1498"/>
                    <a:pt x="147" y="1996"/>
                    <a:pt x="459" y="2471"/>
                  </a:cubicBezTo>
                  <a:cubicBezTo>
                    <a:pt x="463" y="2475"/>
                    <a:pt x="463" y="2482"/>
                    <a:pt x="466" y="2485"/>
                  </a:cubicBezTo>
                  <a:cubicBezTo>
                    <a:pt x="928" y="3172"/>
                    <a:pt x="1924" y="3342"/>
                    <a:pt x="2944" y="3348"/>
                  </a:cubicBezTo>
                  <a:lnTo>
                    <a:pt x="3070" y="3348"/>
                  </a:lnTo>
                  <a:cubicBezTo>
                    <a:pt x="3376" y="3348"/>
                    <a:pt x="3678" y="3332"/>
                    <a:pt x="3970" y="3315"/>
                  </a:cubicBezTo>
                  <a:cubicBezTo>
                    <a:pt x="4093" y="3305"/>
                    <a:pt x="4219" y="3299"/>
                    <a:pt x="4339" y="3289"/>
                  </a:cubicBezTo>
                  <a:cubicBezTo>
                    <a:pt x="4532" y="3275"/>
                    <a:pt x="4714" y="3262"/>
                    <a:pt x="4887" y="3249"/>
                  </a:cubicBezTo>
                  <a:cubicBezTo>
                    <a:pt x="4900" y="3249"/>
                    <a:pt x="4914" y="3249"/>
                    <a:pt x="4927" y="3245"/>
                  </a:cubicBezTo>
                  <a:lnTo>
                    <a:pt x="4940" y="3245"/>
                  </a:lnTo>
                  <a:cubicBezTo>
                    <a:pt x="5113" y="3235"/>
                    <a:pt x="5269" y="3229"/>
                    <a:pt x="5405" y="3229"/>
                  </a:cubicBezTo>
                  <a:lnTo>
                    <a:pt x="5418" y="3229"/>
                  </a:lnTo>
                  <a:cubicBezTo>
                    <a:pt x="5485" y="3229"/>
                    <a:pt x="5548" y="3229"/>
                    <a:pt x="5601" y="3232"/>
                  </a:cubicBezTo>
                  <a:cubicBezTo>
                    <a:pt x="5608" y="3232"/>
                    <a:pt x="5614" y="3232"/>
                    <a:pt x="5617" y="3235"/>
                  </a:cubicBezTo>
                  <a:lnTo>
                    <a:pt x="5664" y="3235"/>
                  </a:lnTo>
                  <a:cubicBezTo>
                    <a:pt x="5664" y="3235"/>
                    <a:pt x="5668" y="3235"/>
                    <a:pt x="5668" y="3239"/>
                  </a:cubicBezTo>
                  <a:lnTo>
                    <a:pt x="5731" y="3239"/>
                  </a:lnTo>
                  <a:cubicBezTo>
                    <a:pt x="5731" y="3242"/>
                    <a:pt x="5734" y="3242"/>
                    <a:pt x="5734" y="3242"/>
                  </a:cubicBezTo>
                  <a:lnTo>
                    <a:pt x="5764" y="3242"/>
                  </a:lnTo>
                  <a:cubicBezTo>
                    <a:pt x="5873" y="3245"/>
                    <a:pt x="5983" y="3245"/>
                    <a:pt x="6093" y="3245"/>
                  </a:cubicBezTo>
                  <a:lnTo>
                    <a:pt x="6309" y="3245"/>
                  </a:lnTo>
                  <a:cubicBezTo>
                    <a:pt x="7016" y="3245"/>
                    <a:pt x="7657" y="3282"/>
                    <a:pt x="7869" y="4072"/>
                  </a:cubicBezTo>
                  <a:cubicBezTo>
                    <a:pt x="7880" y="4049"/>
                    <a:pt x="7886" y="4026"/>
                    <a:pt x="7897" y="4003"/>
                  </a:cubicBezTo>
                  <a:cubicBezTo>
                    <a:pt x="8066" y="3538"/>
                    <a:pt x="8262" y="3226"/>
                    <a:pt x="8262" y="2956"/>
                  </a:cubicBezTo>
                  <a:cubicBezTo>
                    <a:pt x="8262" y="2747"/>
                    <a:pt x="8145" y="2568"/>
                    <a:pt x="7813" y="2362"/>
                  </a:cubicBezTo>
                  <a:cubicBezTo>
                    <a:pt x="7049" y="1890"/>
                    <a:pt x="2280" y="2189"/>
                    <a:pt x="1286" y="1714"/>
                  </a:cubicBezTo>
                  <a:cubicBezTo>
                    <a:pt x="419" y="1302"/>
                    <a:pt x="413" y="365"/>
                    <a:pt x="1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488;p22">
              <a:extLst>
                <a:ext uri="{FF2B5EF4-FFF2-40B4-BE49-F238E27FC236}">
                  <a16:creationId xmlns:a16="http://schemas.microsoft.com/office/drawing/2014/main" id="{B7D0D047-CBB3-4D8F-9E24-DF69D18F5D05}"/>
                </a:ext>
              </a:extLst>
            </p:cNvPr>
            <p:cNvSpPr/>
            <p:nvPr/>
          </p:nvSpPr>
          <p:spPr>
            <a:xfrm>
              <a:off x="2344571" y="3526762"/>
              <a:ext cx="543353" cy="510537"/>
            </a:xfrm>
            <a:custGeom>
              <a:avLst/>
              <a:gdLst/>
              <a:ahLst/>
              <a:cxnLst/>
              <a:rect l="l" t="t" r="r" b="b"/>
              <a:pathLst>
                <a:path w="7368" h="6923" extrusionOk="0">
                  <a:moveTo>
                    <a:pt x="1904" y="6922"/>
                  </a:moveTo>
                  <a:lnTo>
                    <a:pt x="1904" y="6922"/>
                  </a:lnTo>
                  <a:lnTo>
                    <a:pt x="1904" y="6922"/>
                  </a:lnTo>
                  <a:lnTo>
                    <a:pt x="1904" y="6922"/>
                  </a:lnTo>
                  <a:close/>
                  <a:moveTo>
                    <a:pt x="37" y="6737"/>
                  </a:moveTo>
                  <a:cubicBezTo>
                    <a:pt x="486" y="6853"/>
                    <a:pt x="1179" y="6922"/>
                    <a:pt x="1901" y="6922"/>
                  </a:cubicBezTo>
                  <a:cubicBezTo>
                    <a:pt x="1179" y="6922"/>
                    <a:pt x="486" y="6853"/>
                    <a:pt x="37" y="6737"/>
                  </a:cubicBezTo>
                  <a:close/>
                  <a:moveTo>
                    <a:pt x="0" y="6727"/>
                  </a:moveTo>
                  <a:cubicBezTo>
                    <a:pt x="14" y="6730"/>
                    <a:pt x="23" y="6733"/>
                    <a:pt x="37" y="6737"/>
                  </a:cubicBezTo>
                  <a:cubicBezTo>
                    <a:pt x="23" y="6733"/>
                    <a:pt x="14" y="6730"/>
                    <a:pt x="0" y="6727"/>
                  </a:cubicBezTo>
                  <a:close/>
                  <a:moveTo>
                    <a:pt x="4445" y="6448"/>
                  </a:moveTo>
                  <a:cubicBezTo>
                    <a:pt x="4441" y="6451"/>
                    <a:pt x="4438" y="6454"/>
                    <a:pt x="4432" y="6458"/>
                  </a:cubicBezTo>
                  <a:cubicBezTo>
                    <a:pt x="4438" y="6454"/>
                    <a:pt x="4441" y="6451"/>
                    <a:pt x="4445" y="6448"/>
                  </a:cubicBezTo>
                  <a:close/>
                  <a:moveTo>
                    <a:pt x="6421" y="641"/>
                  </a:moveTo>
                  <a:lnTo>
                    <a:pt x="6421" y="641"/>
                  </a:lnTo>
                  <a:lnTo>
                    <a:pt x="6421" y="641"/>
                  </a:lnTo>
                  <a:lnTo>
                    <a:pt x="6421" y="641"/>
                  </a:lnTo>
                  <a:close/>
                  <a:moveTo>
                    <a:pt x="6089" y="629"/>
                  </a:moveTo>
                  <a:cubicBezTo>
                    <a:pt x="6198" y="635"/>
                    <a:pt x="6312" y="641"/>
                    <a:pt x="6418" y="641"/>
                  </a:cubicBezTo>
                  <a:cubicBezTo>
                    <a:pt x="6312" y="641"/>
                    <a:pt x="6198" y="635"/>
                    <a:pt x="6089" y="629"/>
                  </a:cubicBezTo>
                  <a:close/>
                  <a:moveTo>
                    <a:pt x="6079" y="629"/>
                  </a:moveTo>
                  <a:lnTo>
                    <a:pt x="6082" y="629"/>
                  </a:lnTo>
                  <a:lnTo>
                    <a:pt x="6079" y="629"/>
                  </a:lnTo>
                  <a:close/>
                  <a:moveTo>
                    <a:pt x="6049" y="629"/>
                  </a:moveTo>
                  <a:lnTo>
                    <a:pt x="6049" y="629"/>
                  </a:lnTo>
                  <a:lnTo>
                    <a:pt x="6049" y="629"/>
                  </a:lnTo>
                  <a:close/>
                  <a:moveTo>
                    <a:pt x="6016" y="625"/>
                  </a:moveTo>
                  <a:lnTo>
                    <a:pt x="6039" y="625"/>
                  </a:lnTo>
                  <a:lnTo>
                    <a:pt x="6016" y="625"/>
                  </a:lnTo>
                  <a:close/>
                  <a:moveTo>
                    <a:pt x="5611" y="609"/>
                  </a:moveTo>
                  <a:cubicBezTo>
                    <a:pt x="5740" y="609"/>
                    <a:pt x="5873" y="615"/>
                    <a:pt x="6002" y="625"/>
                  </a:cubicBezTo>
                  <a:cubicBezTo>
                    <a:pt x="5873" y="615"/>
                    <a:pt x="5740" y="609"/>
                    <a:pt x="5611" y="609"/>
                  </a:cubicBezTo>
                  <a:close/>
                  <a:moveTo>
                    <a:pt x="5611" y="609"/>
                  </a:moveTo>
                  <a:lnTo>
                    <a:pt x="5611" y="609"/>
                  </a:lnTo>
                  <a:lnTo>
                    <a:pt x="5611" y="609"/>
                  </a:lnTo>
                  <a:lnTo>
                    <a:pt x="5611" y="609"/>
                  </a:lnTo>
                  <a:close/>
                  <a:moveTo>
                    <a:pt x="7362" y="27"/>
                  </a:moveTo>
                  <a:lnTo>
                    <a:pt x="7362" y="31"/>
                  </a:lnTo>
                  <a:lnTo>
                    <a:pt x="7362" y="27"/>
                  </a:lnTo>
                  <a:close/>
                  <a:moveTo>
                    <a:pt x="7365" y="14"/>
                  </a:moveTo>
                  <a:lnTo>
                    <a:pt x="7365" y="20"/>
                  </a:lnTo>
                  <a:lnTo>
                    <a:pt x="7365" y="14"/>
                  </a:lnTo>
                  <a:close/>
                  <a:moveTo>
                    <a:pt x="7365" y="7"/>
                  </a:moveTo>
                  <a:lnTo>
                    <a:pt x="7365" y="14"/>
                  </a:lnTo>
                  <a:lnTo>
                    <a:pt x="7365" y="7"/>
                  </a:lnTo>
                  <a:close/>
                  <a:moveTo>
                    <a:pt x="7368" y="0"/>
                  </a:moveTo>
                  <a:cubicBezTo>
                    <a:pt x="7368" y="4"/>
                    <a:pt x="7368" y="4"/>
                    <a:pt x="7365" y="7"/>
                  </a:cubicBezTo>
                  <a:cubicBezTo>
                    <a:pt x="7368" y="4"/>
                    <a:pt x="7368" y="4"/>
                    <a:pt x="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89;p22">
              <a:extLst>
                <a:ext uri="{FF2B5EF4-FFF2-40B4-BE49-F238E27FC236}">
                  <a16:creationId xmlns:a16="http://schemas.microsoft.com/office/drawing/2014/main" id="{6433B277-1AC0-4BA1-8EB7-A057CB27550F}"/>
                </a:ext>
              </a:extLst>
            </p:cNvPr>
            <p:cNvSpPr/>
            <p:nvPr/>
          </p:nvSpPr>
          <p:spPr>
            <a:xfrm>
              <a:off x="2297079" y="3488562"/>
              <a:ext cx="593057" cy="548737"/>
            </a:xfrm>
            <a:custGeom>
              <a:avLst/>
              <a:gdLst/>
              <a:ahLst/>
              <a:cxnLst/>
              <a:rect l="l" t="t" r="r" b="b"/>
              <a:pathLst>
                <a:path w="8042" h="7441" extrusionOk="0">
                  <a:moveTo>
                    <a:pt x="4877" y="0"/>
                  </a:moveTo>
                  <a:cubicBezTo>
                    <a:pt x="4581" y="0"/>
                    <a:pt x="4401" y="133"/>
                    <a:pt x="4328" y="615"/>
                  </a:cubicBezTo>
                  <a:cubicBezTo>
                    <a:pt x="4169" y="1631"/>
                    <a:pt x="4129" y="3494"/>
                    <a:pt x="4026" y="4664"/>
                  </a:cubicBezTo>
                  <a:cubicBezTo>
                    <a:pt x="4016" y="4777"/>
                    <a:pt x="4009" y="4880"/>
                    <a:pt x="4009" y="4973"/>
                  </a:cubicBezTo>
                  <a:cubicBezTo>
                    <a:pt x="4009" y="5372"/>
                    <a:pt x="4079" y="5651"/>
                    <a:pt x="4079" y="5866"/>
                  </a:cubicBezTo>
                  <a:cubicBezTo>
                    <a:pt x="4079" y="6149"/>
                    <a:pt x="3963" y="6324"/>
                    <a:pt x="3428" y="6528"/>
                  </a:cubicBezTo>
                  <a:cubicBezTo>
                    <a:pt x="2867" y="6740"/>
                    <a:pt x="2505" y="6819"/>
                    <a:pt x="2090" y="6819"/>
                  </a:cubicBezTo>
                  <a:cubicBezTo>
                    <a:pt x="1728" y="6819"/>
                    <a:pt x="1322" y="6760"/>
                    <a:pt x="707" y="6677"/>
                  </a:cubicBezTo>
                  <a:cubicBezTo>
                    <a:pt x="436" y="6640"/>
                    <a:pt x="203" y="6617"/>
                    <a:pt x="0" y="6591"/>
                  </a:cubicBezTo>
                  <a:lnTo>
                    <a:pt x="0" y="6591"/>
                  </a:lnTo>
                  <a:cubicBezTo>
                    <a:pt x="126" y="6926"/>
                    <a:pt x="325" y="7158"/>
                    <a:pt x="644" y="7245"/>
                  </a:cubicBezTo>
                  <a:cubicBezTo>
                    <a:pt x="658" y="7248"/>
                    <a:pt x="667" y="7251"/>
                    <a:pt x="681" y="7255"/>
                  </a:cubicBezTo>
                  <a:cubicBezTo>
                    <a:pt x="1130" y="7371"/>
                    <a:pt x="1823" y="7440"/>
                    <a:pt x="2545" y="7440"/>
                  </a:cubicBezTo>
                  <a:lnTo>
                    <a:pt x="2548" y="7440"/>
                  </a:lnTo>
                  <a:cubicBezTo>
                    <a:pt x="3525" y="7440"/>
                    <a:pt x="4547" y="7311"/>
                    <a:pt x="5076" y="6976"/>
                  </a:cubicBezTo>
                  <a:cubicBezTo>
                    <a:pt x="5082" y="6972"/>
                    <a:pt x="5085" y="6969"/>
                    <a:pt x="5089" y="6966"/>
                  </a:cubicBezTo>
                  <a:cubicBezTo>
                    <a:pt x="5418" y="6750"/>
                    <a:pt x="5498" y="5989"/>
                    <a:pt x="5498" y="5085"/>
                  </a:cubicBezTo>
                  <a:cubicBezTo>
                    <a:pt x="5498" y="4256"/>
                    <a:pt x="5431" y="3309"/>
                    <a:pt x="5431" y="2554"/>
                  </a:cubicBezTo>
                  <a:cubicBezTo>
                    <a:pt x="5431" y="1831"/>
                    <a:pt x="5490" y="1289"/>
                    <a:pt x="5730" y="1199"/>
                  </a:cubicBezTo>
                  <a:cubicBezTo>
                    <a:pt x="5889" y="1143"/>
                    <a:pt x="6065" y="1127"/>
                    <a:pt x="6255" y="1127"/>
                  </a:cubicBezTo>
                  <a:cubicBezTo>
                    <a:pt x="6384" y="1127"/>
                    <a:pt x="6517" y="1133"/>
                    <a:pt x="6646" y="1143"/>
                  </a:cubicBezTo>
                  <a:lnTo>
                    <a:pt x="6683" y="1143"/>
                  </a:lnTo>
                  <a:cubicBezTo>
                    <a:pt x="6686" y="1143"/>
                    <a:pt x="6690" y="1143"/>
                    <a:pt x="6693" y="1147"/>
                  </a:cubicBezTo>
                  <a:lnTo>
                    <a:pt x="6733" y="1147"/>
                  </a:lnTo>
                  <a:cubicBezTo>
                    <a:pt x="6842" y="1153"/>
                    <a:pt x="6956" y="1159"/>
                    <a:pt x="7062" y="1159"/>
                  </a:cubicBezTo>
                  <a:lnTo>
                    <a:pt x="7065" y="1159"/>
                  </a:lnTo>
                  <a:cubicBezTo>
                    <a:pt x="7503" y="1159"/>
                    <a:pt x="7879" y="1063"/>
                    <a:pt x="8006" y="549"/>
                  </a:cubicBezTo>
                  <a:lnTo>
                    <a:pt x="8006" y="545"/>
                  </a:lnTo>
                  <a:cubicBezTo>
                    <a:pt x="8006" y="542"/>
                    <a:pt x="8006" y="542"/>
                    <a:pt x="8009" y="538"/>
                  </a:cubicBezTo>
                  <a:lnTo>
                    <a:pt x="8009" y="532"/>
                  </a:lnTo>
                  <a:lnTo>
                    <a:pt x="8009" y="525"/>
                  </a:lnTo>
                  <a:cubicBezTo>
                    <a:pt x="8012" y="522"/>
                    <a:pt x="8012" y="522"/>
                    <a:pt x="8012" y="518"/>
                  </a:cubicBezTo>
                  <a:cubicBezTo>
                    <a:pt x="8021" y="472"/>
                    <a:pt x="8032" y="425"/>
                    <a:pt x="8041" y="373"/>
                  </a:cubicBezTo>
                  <a:lnTo>
                    <a:pt x="8021" y="373"/>
                  </a:lnTo>
                  <a:cubicBezTo>
                    <a:pt x="7530" y="373"/>
                    <a:pt x="6933" y="216"/>
                    <a:pt x="6304" y="190"/>
                  </a:cubicBezTo>
                  <a:cubicBezTo>
                    <a:pt x="5677" y="163"/>
                    <a:pt x="5205" y="0"/>
                    <a:pt x="487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90;p22">
              <a:extLst>
                <a:ext uri="{FF2B5EF4-FFF2-40B4-BE49-F238E27FC236}">
                  <a16:creationId xmlns:a16="http://schemas.microsoft.com/office/drawing/2014/main" id="{4B3D2E6E-0484-4E4D-ACFB-756901FFEBDB}"/>
                </a:ext>
              </a:extLst>
            </p:cNvPr>
            <p:cNvSpPr/>
            <p:nvPr/>
          </p:nvSpPr>
          <p:spPr>
            <a:xfrm>
              <a:off x="2146934" y="2907306"/>
              <a:ext cx="235173" cy="356188"/>
            </a:xfrm>
            <a:custGeom>
              <a:avLst/>
              <a:gdLst/>
              <a:ahLst/>
              <a:cxnLst/>
              <a:rect l="l" t="t" r="r" b="b"/>
              <a:pathLst>
                <a:path w="3189" h="4830" extrusionOk="0">
                  <a:moveTo>
                    <a:pt x="2611" y="0"/>
                  </a:moveTo>
                  <a:cubicBezTo>
                    <a:pt x="1973" y="0"/>
                    <a:pt x="963" y="488"/>
                    <a:pt x="462" y="1910"/>
                  </a:cubicBezTo>
                  <a:cubicBezTo>
                    <a:pt x="146" y="2803"/>
                    <a:pt x="0" y="3461"/>
                    <a:pt x="0" y="3923"/>
                  </a:cubicBezTo>
                  <a:cubicBezTo>
                    <a:pt x="0" y="4554"/>
                    <a:pt x="272" y="4819"/>
                    <a:pt x="761" y="4830"/>
                  </a:cubicBezTo>
                  <a:lnTo>
                    <a:pt x="777" y="4830"/>
                  </a:lnTo>
                  <a:cubicBezTo>
                    <a:pt x="1146" y="4830"/>
                    <a:pt x="1412" y="4667"/>
                    <a:pt x="1604" y="4465"/>
                  </a:cubicBezTo>
                  <a:cubicBezTo>
                    <a:pt x="1316" y="4441"/>
                    <a:pt x="1000" y="4301"/>
                    <a:pt x="1003" y="3800"/>
                  </a:cubicBezTo>
                  <a:cubicBezTo>
                    <a:pt x="1003" y="3581"/>
                    <a:pt x="1063" y="3298"/>
                    <a:pt x="1206" y="2926"/>
                  </a:cubicBezTo>
                  <a:cubicBezTo>
                    <a:pt x="1800" y="1399"/>
                    <a:pt x="2090" y="392"/>
                    <a:pt x="2694" y="392"/>
                  </a:cubicBezTo>
                  <a:cubicBezTo>
                    <a:pt x="2833" y="392"/>
                    <a:pt x="2953" y="605"/>
                    <a:pt x="3039" y="933"/>
                  </a:cubicBezTo>
                  <a:cubicBezTo>
                    <a:pt x="3053" y="977"/>
                    <a:pt x="3062" y="1020"/>
                    <a:pt x="3073" y="1066"/>
                  </a:cubicBezTo>
                  <a:cubicBezTo>
                    <a:pt x="3149" y="827"/>
                    <a:pt x="3189" y="614"/>
                    <a:pt x="3189" y="442"/>
                  </a:cubicBezTo>
                  <a:cubicBezTo>
                    <a:pt x="3189" y="389"/>
                    <a:pt x="3186" y="339"/>
                    <a:pt x="3175" y="292"/>
                  </a:cubicBezTo>
                  <a:cubicBezTo>
                    <a:pt x="3142" y="116"/>
                    <a:pt x="2920" y="0"/>
                    <a:pt x="261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91;p22">
              <a:extLst>
                <a:ext uri="{FF2B5EF4-FFF2-40B4-BE49-F238E27FC236}">
                  <a16:creationId xmlns:a16="http://schemas.microsoft.com/office/drawing/2014/main" id="{FF096FF1-CCFA-4818-B674-B13936C2C1ED}"/>
                </a:ext>
              </a:extLst>
            </p:cNvPr>
            <p:cNvSpPr/>
            <p:nvPr/>
          </p:nvSpPr>
          <p:spPr>
            <a:xfrm>
              <a:off x="1944651" y="2993661"/>
              <a:ext cx="167622" cy="273225"/>
            </a:xfrm>
            <a:custGeom>
              <a:avLst/>
              <a:gdLst/>
              <a:ahLst/>
              <a:cxnLst/>
              <a:rect l="l" t="t" r="r" b="b"/>
              <a:pathLst>
                <a:path w="2273" h="3705" extrusionOk="0">
                  <a:moveTo>
                    <a:pt x="1038" y="1"/>
                  </a:moveTo>
                  <a:cubicBezTo>
                    <a:pt x="557" y="1"/>
                    <a:pt x="72" y="596"/>
                    <a:pt x="46" y="1675"/>
                  </a:cubicBezTo>
                  <a:cubicBezTo>
                    <a:pt x="1" y="3550"/>
                    <a:pt x="695" y="3693"/>
                    <a:pt x="908" y="3693"/>
                  </a:cubicBezTo>
                  <a:cubicBezTo>
                    <a:pt x="947" y="3693"/>
                    <a:pt x="970" y="3688"/>
                    <a:pt x="970" y="3688"/>
                  </a:cubicBezTo>
                  <a:cubicBezTo>
                    <a:pt x="1019" y="3699"/>
                    <a:pt x="1067" y="3705"/>
                    <a:pt x="1113" y="3705"/>
                  </a:cubicBezTo>
                  <a:cubicBezTo>
                    <a:pt x="1902" y="3705"/>
                    <a:pt x="2273" y="2162"/>
                    <a:pt x="1856" y="832"/>
                  </a:cubicBezTo>
                  <a:cubicBezTo>
                    <a:pt x="1678" y="267"/>
                    <a:pt x="1359" y="1"/>
                    <a:pt x="1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92;p22">
              <a:extLst>
                <a:ext uri="{FF2B5EF4-FFF2-40B4-BE49-F238E27FC236}">
                  <a16:creationId xmlns:a16="http://schemas.microsoft.com/office/drawing/2014/main" id="{557D60F8-F540-430F-AF51-64FD4E777EC4}"/>
                </a:ext>
              </a:extLst>
            </p:cNvPr>
            <p:cNvSpPr/>
            <p:nvPr/>
          </p:nvSpPr>
          <p:spPr>
            <a:xfrm>
              <a:off x="1962644" y="3182374"/>
              <a:ext cx="71385" cy="82373"/>
            </a:xfrm>
            <a:custGeom>
              <a:avLst/>
              <a:gdLst/>
              <a:ahLst/>
              <a:cxnLst/>
              <a:rect l="l" t="t" r="r" b="b"/>
              <a:pathLst>
                <a:path w="968" h="1117" extrusionOk="0">
                  <a:moveTo>
                    <a:pt x="486" y="0"/>
                  </a:moveTo>
                  <a:cubicBezTo>
                    <a:pt x="217" y="0"/>
                    <a:pt x="1" y="252"/>
                    <a:pt x="1" y="559"/>
                  </a:cubicBezTo>
                  <a:cubicBezTo>
                    <a:pt x="1" y="867"/>
                    <a:pt x="217" y="1117"/>
                    <a:pt x="486" y="1117"/>
                  </a:cubicBezTo>
                  <a:cubicBezTo>
                    <a:pt x="752" y="1117"/>
                    <a:pt x="968" y="867"/>
                    <a:pt x="968" y="559"/>
                  </a:cubicBezTo>
                  <a:cubicBezTo>
                    <a:pt x="968" y="252"/>
                    <a:pt x="752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93;p22">
              <a:extLst>
                <a:ext uri="{FF2B5EF4-FFF2-40B4-BE49-F238E27FC236}">
                  <a16:creationId xmlns:a16="http://schemas.microsoft.com/office/drawing/2014/main" id="{C65F7A50-B101-425D-9817-400EFF1FB6DA}"/>
                </a:ext>
              </a:extLst>
            </p:cNvPr>
            <p:cNvSpPr/>
            <p:nvPr/>
          </p:nvSpPr>
          <p:spPr>
            <a:xfrm>
              <a:off x="1997452" y="3007452"/>
              <a:ext cx="90190" cy="151472"/>
            </a:xfrm>
            <a:custGeom>
              <a:avLst/>
              <a:gdLst/>
              <a:ahLst/>
              <a:cxnLst/>
              <a:rect l="l" t="t" r="r" b="b"/>
              <a:pathLst>
                <a:path w="1223" h="2054" extrusionOk="0">
                  <a:moveTo>
                    <a:pt x="612" y="1"/>
                  </a:moveTo>
                  <a:cubicBezTo>
                    <a:pt x="273" y="1"/>
                    <a:pt x="1" y="459"/>
                    <a:pt x="1" y="1027"/>
                  </a:cubicBezTo>
                  <a:cubicBezTo>
                    <a:pt x="1" y="1592"/>
                    <a:pt x="273" y="2054"/>
                    <a:pt x="612" y="2054"/>
                  </a:cubicBezTo>
                  <a:cubicBezTo>
                    <a:pt x="948" y="2054"/>
                    <a:pt x="1223" y="1592"/>
                    <a:pt x="1223" y="1027"/>
                  </a:cubicBezTo>
                  <a:cubicBezTo>
                    <a:pt x="1223" y="459"/>
                    <a:pt x="948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94;p22">
              <a:extLst>
                <a:ext uri="{FF2B5EF4-FFF2-40B4-BE49-F238E27FC236}">
                  <a16:creationId xmlns:a16="http://schemas.microsoft.com/office/drawing/2014/main" id="{92A15622-45D0-47AD-9C59-794C0E311128}"/>
                </a:ext>
              </a:extLst>
            </p:cNvPr>
            <p:cNvSpPr/>
            <p:nvPr/>
          </p:nvSpPr>
          <p:spPr>
            <a:xfrm>
              <a:off x="2495823" y="2993661"/>
              <a:ext cx="167917" cy="273225"/>
            </a:xfrm>
            <a:custGeom>
              <a:avLst/>
              <a:gdLst/>
              <a:ahLst/>
              <a:cxnLst/>
              <a:rect l="l" t="t" r="r" b="b"/>
              <a:pathLst>
                <a:path w="2277" h="3705" extrusionOk="0">
                  <a:moveTo>
                    <a:pt x="1040" y="1"/>
                  </a:moveTo>
                  <a:cubicBezTo>
                    <a:pt x="558" y="1"/>
                    <a:pt x="71" y="596"/>
                    <a:pt x="45" y="1675"/>
                  </a:cubicBezTo>
                  <a:cubicBezTo>
                    <a:pt x="1" y="3550"/>
                    <a:pt x="697" y="3693"/>
                    <a:pt x="911" y="3693"/>
                  </a:cubicBezTo>
                  <a:cubicBezTo>
                    <a:pt x="949" y="3693"/>
                    <a:pt x="972" y="3688"/>
                    <a:pt x="972" y="3688"/>
                  </a:cubicBezTo>
                  <a:cubicBezTo>
                    <a:pt x="1022" y="3699"/>
                    <a:pt x="1070" y="3705"/>
                    <a:pt x="1116" y="3705"/>
                  </a:cubicBezTo>
                  <a:cubicBezTo>
                    <a:pt x="1905" y="3705"/>
                    <a:pt x="2277" y="2162"/>
                    <a:pt x="1859" y="832"/>
                  </a:cubicBezTo>
                  <a:cubicBezTo>
                    <a:pt x="1681" y="267"/>
                    <a:pt x="136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95;p22">
              <a:extLst>
                <a:ext uri="{FF2B5EF4-FFF2-40B4-BE49-F238E27FC236}">
                  <a16:creationId xmlns:a16="http://schemas.microsoft.com/office/drawing/2014/main" id="{8178D902-CFD8-4898-8385-7EC11B013912}"/>
                </a:ext>
              </a:extLst>
            </p:cNvPr>
            <p:cNvSpPr/>
            <p:nvPr/>
          </p:nvSpPr>
          <p:spPr>
            <a:xfrm>
              <a:off x="2514112" y="3182374"/>
              <a:ext cx="71311" cy="82373"/>
            </a:xfrm>
            <a:custGeom>
              <a:avLst/>
              <a:gdLst/>
              <a:ahLst/>
              <a:cxnLst/>
              <a:rect l="l" t="t" r="r" b="b"/>
              <a:pathLst>
                <a:path w="967" h="1117" extrusionOk="0">
                  <a:moveTo>
                    <a:pt x="485" y="0"/>
                  </a:moveTo>
                  <a:cubicBezTo>
                    <a:pt x="216" y="0"/>
                    <a:pt x="0" y="252"/>
                    <a:pt x="0" y="559"/>
                  </a:cubicBezTo>
                  <a:cubicBezTo>
                    <a:pt x="0" y="867"/>
                    <a:pt x="216" y="1117"/>
                    <a:pt x="485" y="1117"/>
                  </a:cubicBezTo>
                  <a:cubicBezTo>
                    <a:pt x="751" y="1117"/>
                    <a:pt x="967" y="867"/>
                    <a:pt x="967" y="559"/>
                  </a:cubicBezTo>
                  <a:cubicBezTo>
                    <a:pt x="967" y="252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96;p22">
              <a:extLst>
                <a:ext uri="{FF2B5EF4-FFF2-40B4-BE49-F238E27FC236}">
                  <a16:creationId xmlns:a16="http://schemas.microsoft.com/office/drawing/2014/main" id="{58412968-32B2-44E7-A7C4-FD2730DFE3E1}"/>
                </a:ext>
              </a:extLst>
            </p:cNvPr>
            <p:cNvSpPr/>
            <p:nvPr/>
          </p:nvSpPr>
          <p:spPr>
            <a:xfrm>
              <a:off x="2548846" y="3007452"/>
              <a:ext cx="90264" cy="151472"/>
            </a:xfrm>
            <a:custGeom>
              <a:avLst/>
              <a:gdLst/>
              <a:ahLst/>
              <a:cxnLst/>
              <a:rect l="l" t="t" r="r" b="b"/>
              <a:pathLst>
                <a:path w="1224" h="2054" extrusionOk="0">
                  <a:moveTo>
                    <a:pt x="612" y="1"/>
                  </a:moveTo>
                  <a:cubicBezTo>
                    <a:pt x="273" y="1"/>
                    <a:pt x="1" y="459"/>
                    <a:pt x="1" y="1027"/>
                  </a:cubicBezTo>
                  <a:cubicBezTo>
                    <a:pt x="1" y="1592"/>
                    <a:pt x="273" y="2054"/>
                    <a:pt x="612" y="2054"/>
                  </a:cubicBezTo>
                  <a:cubicBezTo>
                    <a:pt x="948" y="2054"/>
                    <a:pt x="1223" y="1592"/>
                    <a:pt x="1223" y="1027"/>
                  </a:cubicBezTo>
                  <a:cubicBezTo>
                    <a:pt x="1223" y="459"/>
                    <a:pt x="948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97;p22">
              <a:extLst>
                <a:ext uri="{FF2B5EF4-FFF2-40B4-BE49-F238E27FC236}">
                  <a16:creationId xmlns:a16="http://schemas.microsoft.com/office/drawing/2014/main" id="{ABA60397-39EB-44EC-B841-FF2129AF59B0}"/>
                </a:ext>
              </a:extLst>
            </p:cNvPr>
            <p:cNvSpPr/>
            <p:nvPr/>
          </p:nvSpPr>
          <p:spPr>
            <a:xfrm>
              <a:off x="1868398" y="3289452"/>
              <a:ext cx="152652" cy="115632"/>
            </a:xfrm>
            <a:custGeom>
              <a:avLst/>
              <a:gdLst/>
              <a:ahLst/>
              <a:cxnLst/>
              <a:rect l="l" t="t" r="r" b="b"/>
              <a:pathLst>
                <a:path w="2070" h="1568" extrusionOk="0">
                  <a:moveTo>
                    <a:pt x="1037" y="0"/>
                  </a:moveTo>
                  <a:cubicBezTo>
                    <a:pt x="466" y="0"/>
                    <a:pt x="0" y="349"/>
                    <a:pt x="0" y="784"/>
                  </a:cubicBezTo>
                  <a:cubicBezTo>
                    <a:pt x="0" y="1216"/>
                    <a:pt x="466" y="1567"/>
                    <a:pt x="1037" y="1567"/>
                  </a:cubicBezTo>
                  <a:cubicBezTo>
                    <a:pt x="1608" y="1567"/>
                    <a:pt x="2070" y="1216"/>
                    <a:pt x="2070" y="784"/>
                  </a:cubicBezTo>
                  <a:cubicBezTo>
                    <a:pt x="2070" y="349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98;p22">
              <a:extLst>
                <a:ext uri="{FF2B5EF4-FFF2-40B4-BE49-F238E27FC236}">
                  <a16:creationId xmlns:a16="http://schemas.microsoft.com/office/drawing/2014/main" id="{13DB5ADD-741C-4777-BF71-C1144F61AC9F}"/>
                </a:ext>
              </a:extLst>
            </p:cNvPr>
            <p:cNvSpPr/>
            <p:nvPr/>
          </p:nvSpPr>
          <p:spPr>
            <a:xfrm>
              <a:off x="2533433" y="3289452"/>
              <a:ext cx="152431" cy="115632"/>
            </a:xfrm>
            <a:custGeom>
              <a:avLst/>
              <a:gdLst/>
              <a:ahLst/>
              <a:cxnLst/>
              <a:rect l="l" t="t" r="r" b="b"/>
              <a:pathLst>
                <a:path w="2067" h="1568" extrusionOk="0">
                  <a:moveTo>
                    <a:pt x="1034" y="0"/>
                  </a:moveTo>
                  <a:cubicBezTo>
                    <a:pt x="462" y="0"/>
                    <a:pt x="1" y="349"/>
                    <a:pt x="1" y="784"/>
                  </a:cubicBezTo>
                  <a:cubicBezTo>
                    <a:pt x="1" y="1216"/>
                    <a:pt x="462" y="1567"/>
                    <a:pt x="1034" y="1567"/>
                  </a:cubicBezTo>
                  <a:cubicBezTo>
                    <a:pt x="1605" y="1567"/>
                    <a:pt x="2066" y="1216"/>
                    <a:pt x="2066" y="784"/>
                  </a:cubicBezTo>
                  <a:cubicBezTo>
                    <a:pt x="2066" y="349"/>
                    <a:pt x="1605" y="0"/>
                    <a:pt x="103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99;p22">
              <a:extLst>
                <a:ext uri="{FF2B5EF4-FFF2-40B4-BE49-F238E27FC236}">
                  <a16:creationId xmlns:a16="http://schemas.microsoft.com/office/drawing/2014/main" id="{27A4A2BF-EFB8-462D-B578-5F3BFEF708C0}"/>
                </a:ext>
              </a:extLst>
            </p:cNvPr>
            <p:cNvSpPr/>
            <p:nvPr/>
          </p:nvSpPr>
          <p:spPr>
            <a:xfrm>
              <a:off x="2226726" y="3307077"/>
              <a:ext cx="98081" cy="98007"/>
            </a:xfrm>
            <a:custGeom>
              <a:avLst/>
              <a:gdLst/>
              <a:ahLst/>
              <a:cxnLst/>
              <a:rect l="l" t="t" r="r" b="b"/>
              <a:pathLst>
                <a:path w="1330" h="1329" extrusionOk="0">
                  <a:moveTo>
                    <a:pt x="665" y="0"/>
                  </a:moveTo>
                  <a:cubicBezTo>
                    <a:pt x="300" y="0"/>
                    <a:pt x="1" y="299"/>
                    <a:pt x="1" y="664"/>
                  </a:cubicBezTo>
                  <a:cubicBezTo>
                    <a:pt x="1" y="1033"/>
                    <a:pt x="300" y="1328"/>
                    <a:pt x="665" y="1328"/>
                  </a:cubicBezTo>
                  <a:cubicBezTo>
                    <a:pt x="1034" y="1328"/>
                    <a:pt x="1330" y="1033"/>
                    <a:pt x="1330" y="664"/>
                  </a:cubicBezTo>
                  <a:cubicBezTo>
                    <a:pt x="1330" y="299"/>
                    <a:pt x="1034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3" grpId="0" animBg="1"/>
      <p:bldP spid="149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7" name="Google Shape;1307;p34"/>
          <p:cNvGrpSpPr/>
          <p:nvPr/>
        </p:nvGrpSpPr>
        <p:grpSpPr>
          <a:xfrm rot="1361789">
            <a:off x="8017511" y="4150264"/>
            <a:ext cx="984286" cy="934632"/>
            <a:chOff x="5259675" y="2069875"/>
            <a:chExt cx="914926" cy="868771"/>
          </a:xfrm>
        </p:grpSpPr>
        <p:sp>
          <p:nvSpPr>
            <p:cNvPr id="1308" name="Google Shape;1308;p34"/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936;p32">
            <a:extLst>
              <a:ext uri="{FF2B5EF4-FFF2-40B4-BE49-F238E27FC236}">
                <a16:creationId xmlns:a16="http://schemas.microsoft.com/office/drawing/2014/main" id="{887D4C51-4F2E-4CFC-BD2A-E38E4F66A8D1}"/>
              </a:ext>
            </a:extLst>
          </p:cNvPr>
          <p:cNvSpPr/>
          <p:nvPr/>
        </p:nvSpPr>
        <p:spPr>
          <a:xfrm>
            <a:off x="1134230" y="130591"/>
            <a:ext cx="6249550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939;p32">
            <a:extLst>
              <a:ext uri="{FF2B5EF4-FFF2-40B4-BE49-F238E27FC236}">
                <a16:creationId xmlns:a16="http://schemas.microsoft.com/office/drawing/2014/main" id="{3D08C953-72B0-4457-A1AF-28AB94061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768" y="6388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Lobster" panose="00000500000000000000" pitchFamily="2" charset="0"/>
                <a:cs typeface="Times New Roman" panose="02020603050405020304" pitchFamily="18" charset="0"/>
              </a:rPr>
              <a:t>Câu chuyện về tình bạn</a:t>
            </a:r>
            <a:endParaRPr lang="en-US" sz="4000" b="1" dirty="0">
              <a:solidFill>
                <a:schemeClr val="dk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68;p34">
            <a:extLst>
              <a:ext uri="{FF2B5EF4-FFF2-40B4-BE49-F238E27FC236}">
                <a16:creationId xmlns:a16="http://schemas.microsoft.com/office/drawing/2014/main" id="{4E3F21EE-7373-461C-B7E5-1AE07F04274D}"/>
              </a:ext>
            </a:extLst>
          </p:cNvPr>
          <p:cNvSpPr/>
          <p:nvPr/>
        </p:nvSpPr>
        <p:spPr>
          <a:xfrm rot="-1519528">
            <a:off x="816011" y="182438"/>
            <a:ext cx="619332" cy="565851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7" name="Google Shape;1307;p34"/>
          <p:cNvGrpSpPr/>
          <p:nvPr/>
        </p:nvGrpSpPr>
        <p:grpSpPr>
          <a:xfrm rot="1361789">
            <a:off x="8017511" y="4150264"/>
            <a:ext cx="984286" cy="934632"/>
            <a:chOff x="5259675" y="2069875"/>
            <a:chExt cx="914926" cy="868771"/>
          </a:xfrm>
        </p:grpSpPr>
        <p:sp>
          <p:nvSpPr>
            <p:cNvPr id="1308" name="Google Shape;1308;p34"/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4"/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4"/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4"/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4"/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4"/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4"/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4"/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4"/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4"/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Truyện thai giáo: Nhím nhỏ trung thực | Mamibabi">
            <a:hlinkClick r:id="rId3"/>
            <a:extLst>
              <a:ext uri="{FF2B5EF4-FFF2-40B4-BE49-F238E27FC236}">
                <a16:creationId xmlns:a16="http://schemas.microsoft.com/office/drawing/2014/main" id="{508302F1-7EB0-4289-ABC6-19A600576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9015" y="853560"/>
            <a:ext cx="3449381" cy="344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youtube logo Image, animated GIF">
            <a:extLst>
              <a:ext uri="{FF2B5EF4-FFF2-40B4-BE49-F238E27FC236}">
                <a16:creationId xmlns:a16="http://schemas.microsoft.com/office/drawing/2014/main" id="{02D6AFC9-DE81-408C-A3D8-97D4EC7B47C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110" y="1617984"/>
            <a:ext cx="3715886" cy="1857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3" name="Google Shape;936;p32">
            <a:extLst>
              <a:ext uri="{FF2B5EF4-FFF2-40B4-BE49-F238E27FC236}">
                <a16:creationId xmlns:a16="http://schemas.microsoft.com/office/drawing/2014/main" id="{887D4C51-4F2E-4CFC-BD2A-E38E4F66A8D1}"/>
              </a:ext>
            </a:extLst>
          </p:cNvPr>
          <p:cNvSpPr/>
          <p:nvPr/>
        </p:nvSpPr>
        <p:spPr>
          <a:xfrm>
            <a:off x="1134230" y="130591"/>
            <a:ext cx="6249550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939;p32">
            <a:extLst>
              <a:ext uri="{FF2B5EF4-FFF2-40B4-BE49-F238E27FC236}">
                <a16:creationId xmlns:a16="http://schemas.microsoft.com/office/drawing/2014/main" id="{3D08C953-72B0-4457-A1AF-28AB94061A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768" y="6388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latin typeface="Lobster" panose="00000500000000000000" pitchFamily="2" charset="0"/>
                <a:cs typeface="Times New Roman" panose="02020603050405020304" pitchFamily="18" charset="0"/>
              </a:rPr>
              <a:t>Câu chuyện về tình bạn</a:t>
            </a:r>
            <a:endParaRPr lang="en-US" sz="4000" b="1" dirty="0">
              <a:solidFill>
                <a:schemeClr val="dk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127" name="Google Shape;1268;p34">
            <a:extLst>
              <a:ext uri="{FF2B5EF4-FFF2-40B4-BE49-F238E27FC236}">
                <a16:creationId xmlns:a16="http://schemas.microsoft.com/office/drawing/2014/main" id="{4E3F21EE-7373-461C-B7E5-1AE07F04274D}"/>
              </a:ext>
            </a:extLst>
          </p:cNvPr>
          <p:cNvSpPr/>
          <p:nvPr/>
        </p:nvSpPr>
        <p:spPr>
          <a:xfrm rot="-1519528">
            <a:off x="816011" y="182438"/>
            <a:ext cx="619332" cy="565851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9211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67C68ED-DF5C-47ED-96A4-07387643D4F7}"/>
              </a:ext>
            </a:extLst>
          </p:cNvPr>
          <p:cNvGrpSpPr/>
          <p:nvPr/>
        </p:nvGrpSpPr>
        <p:grpSpPr>
          <a:xfrm>
            <a:off x="1381930" y="1228654"/>
            <a:ext cx="831886" cy="783642"/>
            <a:chOff x="1206989" y="1720465"/>
            <a:chExt cx="831886" cy="783642"/>
          </a:xfrm>
        </p:grpSpPr>
        <p:sp>
          <p:nvSpPr>
            <p:cNvPr id="1399" name="Google Shape;1399;p36"/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6" name="Google Shape;1466;p36"/>
          <p:cNvSpPr txBox="1">
            <a:spLocks noGrp="1"/>
          </p:cNvSpPr>
          <p:nvPr>
            <p:ph type="subTitle" idx="2"/>
          </p:nvPr>
        </p:nvSpPr>
        <p:spPr>
          <a:xfrm flipH="1">
            <a:off x="1797873" y="1465709"/>
            <a:ext cx="5548253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Người bạn mới của lớp là ai?</a:t>
            </a:r>
            <a:endParaRPr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1" name="Picture 2" descr="Truyện thai giáo: Nhím nhỏ trung thực | Mamibabi">
            <a:extLst>
              <a:ext uri="{FF2B5EF4-FFF2-40B4-BE49-F238E27FC236}">
                <a16:creationId xmlns:a16="http://schemas.microsoft.com/office/drawing/2014/main" id="{A860D57D-24C6-4020-9666-D5272D89B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5165" y="842965"/>
            <a:ext cx="1377373" cy="1377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2" name="Group 91">
            <a:extLst>
              <a:ext uri="{FF2B5EF4-FFF2-40B4-BE49-F238E27FC236}">
                <a16:creationId xmlns:a16="http://schemas.microsoft.com/office/drawing/2014/main" id="{0B15923C-5AFB-41CF-BF20-637EAA38BBC7}"/>
              </a:ext>
            </a:extLst>
          </p:cNvPr>
          <p:cNvGrpSpPr/>
          <p:nvPr/>
        </p:nvGrpSpPr>
        <p:grpSpPr>
          <a:xfrm>
            <a:off x="1409101" y="2049416"/>
            <a:ext cx="831886" cy="783642"/>
            <a:chOff x="1206989" y="1720465"/>
            <a:chExt cx="831886" cy="783642"/>
          </a:xfrm>
        </p:grpSpPr>
        <p:sp>
          <p:nvSpPr>
            <p:cNvPr id="93" name="Google Shape;1399;p36">
              <a:extLst>
                <a:ext uri="{FF2B5EF4-FFF2-40B4-BE49-F238E27FC236}">
                  <a16:creationId xmlns:a16="http://schemas.microsoft.com/office/drawing/2014/main" id="{2FFB98B5-3661-41CC-B2AA-B5D840673D46}"/>
                </a:ext>
              </a:extLst>
            </p:cNvPr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00;p36">
              <a:extLst>
                <a:ext uri="{FF2B5EF4-FFF2-40B4-BE49-F238E27FC236}">
                  <a16:creationId xmlns:a16="http://schemas.microsoft.com/office/drawing/2014/main" id="{7F68D096-8027-4C65-8B41-3D588BD94F64}"/>
                </a:ext>
              </a:extLst>
            </p:cNvPr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01;p36">
              <a:extLst>
                <a:ext uri="{FF2B5EF4-FFF2-40B4-BE49-F238E27FC236}">
                  <a16:creationId xmlns:a16="http://schemas.microsoft.com/office/drawing/2014/main" id="{FA1DD2A9-C99E-4B56-8774-45835C464EC3}"/>
                </a:ext>
              </a:extLst>
            </p:cNvPr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02;p36">
              <a:extLst>
                <a:ext uri="{FF2B5EF4-FFF2-40B4-BE49-F238E27FC236}">
                  <a16:creationId xmlns:a16="http://schemas.microsoft.com/office/drawing/2014/main" id="{86F6636F-DAC4-431E-BE86-C9E72BC87F18}"/>
                </a:ext>
              </a:extLst>
            </p:cNvPr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03;p36">
              <a:extLst>
                <a:ext uri="{FF2B5EF4-FFF2-40B4-BE49-F238E27FC236}">
                  <a16:creationId xmlns:a16="http://schemas.microsoft.com/office/drawing/2014/main" id="{4A3EB150-BC89-4F2C-BF38-D25C30293981}"/>
                </a:ext>
              </a:extLst>
            </p:cNvPr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04;p36">
              <a:extLst>
                <a:ext uri="{FF2B5EF4-FFF2-40B4-BE49-F238E27FC236}">
                  <a16:creationId xmlns:a16="http://schemas.microsoft.com/office/drawing/2014/main" id="{1E235D60-13BD-4BC7-A8AE-897FDA431C3B}"/>
                </a:ext>
              </a:extLst>
            </p:cNvPr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05;p36">
              <a:extLst>
                <a:ext uri="{FF2B5EF4-FFF2-40B4-BE49-F238E27FC236}">
                  <a16:creationId xmlns:a16="http://schemas.microsoft.com/office/drawing/2014/main" id="{D55EA064-724A-4BEB-ACE4-84DE3E22E00C}"/>
                </a:ext>
              </a:extLst>
            </p:cNvPr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06;p36">
              <a:extLst>
                <a:ext uri="{FF2B5EF4-FFF2-40B4-BE49-F238E27FC236}">
                  <a16:creationId xmlns:a16="http://schemas.microsoft.com/office/drawing/2014/main" id="{8E1381F3-A540-4A8B-84B4-2FF64FFD52D8}"/>
                </a:ext>
              </a:extLst>
            </p:cNvPr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07;p36">
              <a:extLst>
                <a:ext uri="{FF2B5EF4-FFF2-40B4-BE49-F238E27FC236}">
                  <a16:creationId xmlns:a16="http://schemas.microsoft.com/office/drawing/2014/main" id="{83A3A65C-CEED-4929-8B45-EAD2AD277CBE}"/>
                </a:ext>
              </a:extLst>
            </p:cNvPr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08;p36">
              <a:extLst>
                <a:ext uri="{FF2B5EF4-FFF2-40B4-BE49-F238E27FC236}">
                  <a16:creationId xmlns:a16="http://schemas.microsoft.com/office/drawing/2014/main" id="{3DDF9A81-FB72-44A3-9EB6-D7142ACA9EE5}"/>
                </a:ext>
              </a:extLst>
            </p:cNvPr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09;p36">
              <a:extLst>
                <a:ext uri="{FF2B5EF4-FFF2-40B4-BE49-F238E27FC236}">
                  <a16:creationId xmlns:a16="http://schemas.microsoft.com/office/drawing/2014/main" id="{AE50A604-24A2-4AC5-A1C9-C866EE37FECA}"/>
                </a:ext>
              </a:extLst>
            </p:cNvPr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10;p36">
              <a:extLst>
                <a:ext uri="{FF2B5EF4-FFF2-40B4-BE49-F238E27FC236}">
                  <a16:creationId xmlns:a16="http://schemas.microsoft.com/office/drawing/2014/main" id="{02578ABE-ECFB-4849-A85B-FD957190D666}"/>
                </a:ext>
              </a:extLst>
            </p:cNvPr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11;p36">
              <a:extLst>
                <a:ext uri="{FF2B5EF4-FFF2-40B4-BE49-F238E27FC236}">
                  <a16:creationId xmlns:a16="http://schemas.microsoft.com/office/drawing/2014/main" id="{0172376D-1D43-43A3-A775-76C01EF793BD}"/>
                </a:ext>
              </a:extLst>
            </p:cNvPr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12;p36">
              <a:extLst>
                <a:ext uri="{FF2B5EF4-FFF2-40B4-BE49-F238E27FC236}">
                  <a16:creationId xmlns:a16="http://schemas.microsoft.com/office/drawing/2014/main" id="{DC294848-0EA3-443A-A90B-57213BD1B87F}"/>
                </a:ext>
              </a:extLst>
            </p:cNvPr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13;p36">
              <a:extLst>
                <a:ext uri="{FF2B5EF4-FFF2-40B4-BE49-F238E27FC236}">
                  <a16:creationId xmlns:a16="http://schemas.microsoft.com/office/drawing/2014/main" id="{4CEEEFC9-7349-42EC-97D4-2351D99B8397}"/>
                </a:ext>
              </a:extLst>
            </p:cNvPr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14;p36">
              <a:extLst>
                <a:ext uri="{FF2B5EF4-FFF2-40B4-BE49-F238E27FC236}">
                  <a16:creationId xmlns:a16="http://schemas.microsoft.com/office/drawing/2014/main" id="{3C59C555-A71B-4239-AF3C-97F2A933857C}"/>
                </a:ext>
              </a:extLst>
            </p:cNvPr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15;p36">
              <a:extLst>
                <a:ext uri="{FF2B5EF4-FFF2-40B4-BE49-F238E27FC236}">
                  <a16:creationId xmlns:a16="http://schemas.microsoft.com/office/drawing/2014/main" id="{60A51EA7-0AD5-46F3-9CD2-079E532FD13B}"/>
                </a:ext>
              </a:extLst>
            </p:cNvPr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16;p36">
              <a:extLst>
                <a:ext uri="{FF2B5EF4-FFF2-40B4-BE49-F238E27FC236}">
                  <a16:creationId xmlns:a16="http://schemas.microsoft.com/office/drawing/2014/main" id="{30B8FA9A-6DD0-49E6-8230-FD0E35087F3A}"/>
                </a:ext>
              </a:extLst>
            </p:cNvPr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17;p36">
              <a:extLst>
                <a:ext uri="{FF2B5EF4-FFF2-40B4-BE49-F238E27FC236}">
                  <a16:creationId xmlns:a16="http://schemas.microsoft.com/office/drawing/2014/main" id="{E63D901D-A36C-4A10-A268-0B002B6AF4F7}"/>
                </a:ext>
              </a:extLst>
            </p:cNvPr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18;p36">
              <a:extLst>
                <a:ext uri="{FF2B5EF4-FFF2-40B4-BE49-F238E27FC236}">
                  <a16:creationId xmlns:a16="http://schemas.microsoft.com/office/drawing/2014/main" id="{69B507D9-661A-40B0-9BE7-B718447EF563}"/>
                </a:ext>
              </a:extLst>
            </p:cNvPr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466;p36">
            <a:extLst>
              <a:ext uri="{FF2B5EF4-FFF2-40B4-BE49-F238E27FC236}">
                <a16:creationId xmlns:a16="http://schemas.microsoft.com/office/drawing/2014/main" id="{03E2006B-10C1-40A1-833F-E925045C5A5B}"/>
              </a:ext>
            </a:extLst>
          </p:cNvPr>
          <p:cNvSpPr txBox="1">
            <a:spLocks/>
          </p:cNvSpPr>
          <p:nvPr/>
        </p:nvSpPr>
        <p:spPr>
          <a:xfrm flipH="1">
            <a:off x="1062034" y="2297858"/>
            <a:ext cx="5880829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/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Chuyện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gì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diễn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ra:</a:t>
            </a:r>
            <a:endParaRPr lang="vi-VN"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9144E3AF-5DD6-4330-B39B-9C480F7863C7}"/>
              </a:ext>
            </a:extLst>
          </p:cNvPr>
          <p:cNvSpPr txBox="1"/>
          <p:nvPr/>
        </p:nvSpPr>
        <p:spPr>
          <a:xfrm>
            <a:off x="1610741" y="2774330"/>
            <a:ext cx="67162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Nhím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800" i="1" dirty="0"/>
          </a:p>
        </p:txBody>
      </p:sp>
      <p:pic>
        <p:nvPicPr>
          <p:cNvPr id="119" name="Picture 118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DBE9AE38-6E49-4D88-83DB-0841520AF1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702" t="8358" r="25696" b="10288"/>
          <a:stretch/>
        </p:blipFill>
        <p:spPr>
          <a:xfrm rot="21109710">
            <a:off x="6212263" y="3503235"/>
            <a:ext cx="1779563" cy="13896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20" name="Picture 119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94AD9C78-DAE3-433B-B715-DF1BFDB8FBE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107" t="17847" r="24503" b="14852"/>
          <a:stretch/>
        </p:blipFill>
        <p:spPr>
          <a:xfrm flipH="1">
            <a:off x="3532342" y="3605772"/>
            <a:ext cx="2044892" cy="150637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7" name="Google Shape;1394;p36">
            <a:extLst>
              <a:ext uri="{FF2B5EF4-FFF2-40B4-BE49-F238E27FC236}">
                <a16:creationId xmlns:a16="http://schemas.microsoft.com/office/drawing/2014/main" id="{9A96ED96-F965-4699-8239-0C03EE511BDB}"/>
              </a:ext>
            </a:extLst>
          </p:cNvPr>
          <p:cNvSpPr/>
          <p:nvPr/>
        </p:nvSpPr>
        <p:spPr>
          <a:xfrm>
            <a:off x="2853628" y="316515"/>
            <a:ext cx="4745107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1397;p36">
            <a:extLst>
              <a:ext uri="{FF2B5EF4-FFF2-40B4-BE49-F238E27FC236}">
                <a16:creationId xmlns:a16="http://schemas.microsoft.com/office/drawing/2014/main" id="{547AF105-C6DB-426E-AEA1-72FDE6EEAA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2687" y="24447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n w="12700">
                  <a:solidFill>
                    <a:schemeClr val="accent6">
                      <a:lumMod val="25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Chia sẻ suy nghĩ</a:t>
            </a:r>
            <a:endParaRPr lang="en-US" sz="3600" b="1" dirty="0">
              <a:ln w="12700">
                <a:solidFill>
                  <a:schemeClr val="accent6">
                    <a:lumMod val="25000"/>
                  </a:schemeClr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FD4DA972-C021-45A6-937A-7C9714BAE881}"/>
              </a:ext>
            </a:extLst>
          </p:cNvPr>
          <p:cNvGrpSpPr/>
          <p:nvPr/>
        </p:nvGrpSpPr>
        <p:grpSpPr>
          <a:xfrm>
            <a:off x="6621927" y="213445"/>
            <a:ext cx="1234323" cy="969814"/>
            <a:chOff x="6621927" y="213445"/>
            <a:chExt cx="1234323" cy="969814"/>
          </a:xfrm>
        </p:grpSpPr>
        <p:sp>
          <p:nvSpPr>
            <p:cNvPr id="60" name="Google Shape;2442;p58">
              <a:extLst>
                <a:ext uri="{FF2B5EF4-FFF2-40B4-BE49-F238E27FC236}">
                  <a16:creationId xmlns:a16="http://schemas.microsoft.com/office/drawing/2014/main" id="{B7B440BE-1C0C-46F6-BCC8-85FC7DE86375}"/>
                </a:ext>
              </a:extLst>
            </p:cNvPr>
            <p:cNvSpPr/>
            <p:nvPr/>
          </p:nvSpPr>
          <p:spPr>
            <a:xfrm rot="20727047">
              <a:off x="6621927" y="213445"/>
              <a:ext cx="1230867" cy="969814"/>
            </a:xfrm>
            <a:custGeom>
              <a:avLst/>
              <a:gdLst/>
              <a:ahLst/>
              <a:cxnLst/>
              <a:rect l="l" t="t" r="r" b="b"/>
              <a:pathLst>
                <a:path w="30736" h="24966" extrusionOk="0">
                  <a:moveTo>
                    <a:pt x="10341" y="0"/>
                  </a:moveTo>
                  <a:cubicBezTo>
                    <a:pt x="8287" y="0"/>
                    <a:pt x="7101" y="817"/>
                    <a:pt x="6469" y="1507"/>
                  </a:cubicBezTo>
                  <a:cubicBezTo>
                    <a:pt x="6120" y="1885"/>
                    <a:pt x="5865" y="2290"/>
                    <a:pt x="5680" y="2692"/>
                  </a:cubicBezTo>
                  <a:cubicBezTo>
                    <a:pt x="5114" y="2414"/>
                    <a:pt x="4462" y="2210"/>
                    <a:pt x="3792" y="2210"/>
                  </a:cubicBezTo>
                  <a:cubicBezTo>
                    <a:pt x="2937" y="2210"/>
                    <a:pt x="1389" y="2550"/>
                    <a:pt x="581" y="4816"/>
                  </a:cubicBezTo>
                  <a:cubicBezTo>
                    <a:pt x="0" y="6460"/>
                    <a:pt x="430" y="7632"/>
                    <a:pt x="892" y="8321"/>
                  </a:cubicBezTo>
                  <a:cubicBezTo>
                    <a:pt x="1696" y="9515"/>
                    <a:pt x="3135" y="10096"/>
                    <a:pt x="4288" y="10375"/>
                  </a:cubicBezTo>
                  <a:cubicBezTo>
                    <a:pt x="4070" y="12500"/>
                    <a:pt x="4708" y="15545"/>
                    <a:pt x="7985" y="18086"/>
                  </a:cubicBezTo>
                  <a:cubicBezTo>
                    <a:pt x="9708" y="19426"/>
                    <a:pt x="11560" y="20106"/>
                    <a:pt x="13476" y="20106"/>
                  </a:cubicBezTo>
                  <a:cubicBezTo>
                    <a:pt x="14406" y="20106"/>
                    <a:pt x="15243" y="19941"/>
                    <a:pt x="15951" y="19714"/>
                  </a:cubicBezTo>
                  <a:cubicBezTo>
                    <a:pt x="16073" y="20111"/>
                    <a:pt x="16258" y="20512"/>
                    <a:pt x="16498" y="20904"/>
                  </a:cubicBezTo>
                  <a:cubicBezTo>
                    <a:pt x="17906" y="23218"/>
                    <a:pt x="21097" y="24966"/>
                    <a:pt x="23917" y="24966"/>
                  </a:cubicBezTo>
                  <a:cubicBezTo>
                    <a:pt x="26669" y="24966"/>
                    <a:pt x="28799" y="23402"/>
                    <a:pt x="29762" y="20678"/>
                  </a:cubicBezTo>
                  <a:cubicBezTo>
                    <a:pt x="30736" y="17925"/>
                    <a:pt x="30651" y="15711"/>
                    <a:pt x="29498" y="14087"/>
                  </a:cubicBezTo>
                  <a:cubicBezTo>
                    <a:pt x="28809" y="13104"/>
                    <a:pt x="27859" y="12537"/>
                    <a:pt x="26968" y="12202"/>
                  </a:cubicBezTo>
                  <a:cubicBezTo>
                    <a:pt x="27907" y="10696"/>
                    <a:pt x="28903" y="8495"/>
                    <a:pt x="28624" y="6243"/>
                  </a:cubicBezTo>
                  <a:cubicBezTo>
                    <a:pt x="28389" y="4326"/>
                    <a:pt x="27317" y="2735"/>
                    <a:pt x="25447" y="1516"/>
                  </a:cubicBezTo>
                  <a:cubicBezTo>
                    <a:pt x="23983" y="562"/>
                    <a:pt x="22491" y="76"/>
                    <a:pt x="21012" y="76"/>
                  </a:cubicBezTo>
                  <a:cubicBezTo>
                    <a:pt x="18614" y="76"/>
                    <a:pt x="16762" y="1342"/>
                    <a:pt x="15535" y="2560"/>
                  </a:cubicBezTo>
                  <a:cubicBezTo>
                    <a:pt x="14676" y="1252"/>
                    <a:pt x="13160" y="95"/>
                    <a:pt x="10649" y="6"/>
                  </a:cubicBezTo>
                  <a:cubicBezTo>
                    <a:pt x="10544" y="0"/>
                    <a:pt x="10440" y="0"/>
                    <a:pt x="10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443;p58">
              <a:extLst>
                <a:ext uri="{FF2B5EF4-FFF2-40B4-BE49-F238E27FC236}">
                  <a16:creationId xmlns:a16="http://schemas.microsoft.com/office/drawing/2014/main" id="{F2BB1146-22E4-4CD1-94B1-6F2245FF9DD9}"/>
                </a:ext>
              </a:extLst>
            </p:cNvPr>
            <p:cNvSpPr/>
            <p:nvPr/>
          </p:nvSpPr>
          <p:spPr>
            <a:xfrm rot="20727047">
              <a:off x="6647889" y="265561"/>
              <a:ext cx="1208361" cy="857784"/>
            </a:xfrm>
            <a:custGeom>
              <a:avLst/>
              <a:gdLst/>
              <a:ahLst/>
              <a:cxnLst/>
              <a:rect l="l" t="t" r="r" b="b"/>
              <a:pathLst>
                <a:path w="30174" h="22082" extrusionOk="0">
                  <a:moveTo>
                    <a:pt x="9689" y="0"/>
                  </a:moveTo>
                  <a:cubicBezTo>
                    <a:pt x="5683" y="0"/>
                    <a:pt x="5978" y="3712"/>
                    <a:pt x="5978" y="3712"/>
                  </a:cubicBezTo>
                  <a:cubicBezTo>
                    <a:pt x="5978" y="3712"/>
                    <a:pt x="4504" y="2214"/>
                    <a:pt x="3129" y="2214"/>
                  </a:cubicBezTo>
                  <a:cubicBezTo>
                    <a:pt x="2411" y="2214"/>
                    <a:pt x="1720" y="2622"/>
                    <a:pt x="1280" y="3864"/>
                  </a:cubicBezTo>
                  <a:cubicBezTo>
                    <a:pt x="0" y="7480"/>
                    <a:pt x="5379" y="7754"/>
                    <a:pt x="5379" y="7754"/>
                  </a:cubicBezTo>
                  <a:cubicBezTo>
                    <a:pt x="5379" y="7754"/>
                    <a:pt x="3574" y="11914"/>
                    <a:pt x="8207" y="15508"/>
                  </a:cubicBezTo>
                  <a:cubicBezTo>
                    <a:pt x="9883" y="16807"/>
                    <a:pt x="11470" y="17221"/>
                    <a:pt x="12814" y="17221"/>
                  </a:cubicBezTo>
                  <a:cubicBezTo>
                    <a:pt x="15187" y="17221"/>
                    <a:pt x="16800" y="15928"/>
                    <a:pt x="16801" y="15927"/>
                  </a:cubicBezTo>
                  <a:lnTo>
                    <a:pt x="16801" y="15927"/>
                  </a:lnTo>
                  <a:cubicBezTo>
                    <a:pt x="15443" y="18553"/>
                    <a:pt x="19579" y="22081"/>
                    <a:pt x="23259" y="22081"/>
                  </a:cubicBezTo>
                  <a:cubicBezTo>
                    <a:pt x="25132" y="22081"/>
                    <a:pt x="26888" y="21167"/>
                    <a:pt x="27741" y="18756"/>
                  </a:cubicBezTo>
                  <a:cubicBezTo>
                    <a:pt x="30174" y="11884"/>
                    <a:pt x="24275" y="11749"/>
                    <a:pt x="23808" y="11749"/>
                  </a:cubicBezTo>
                  <a:cubicBezTo>
                    <a:pt x="23789" y="11749"/>
                    <a:pt x="23779" y="11749"/>
                    <a:pt x="23779" y="11749"/>
                  </a:cubicBezTo>
                  <a:cubicBezTo>
                    <a:pt x="23779" y="11749"/>
                    <a:pt x="29905" y="5133"/>
                    <a:pt x="23997" y="1286"/>
                  </a:cubicBezTo>
                  <a:cubicBezTo>
                    <a:pt x="22664" y="417"/>
                    <a:pt x="21443" y="81"/>
                    <a:pt x="20353" y="81"/>
                  </a:cubicBezTo>
                  <a:cubicBezTo>
                    <a:pt x="16611" y="81"/>
                    <a:pt x="14397" y="4038"/>
                    <a:pt x="14397" y="4038"/>
                  </a:cubicBezTo>
                  <a:cubicBezTo>
                    <a:pt x="14397" y="4038"/>
                    <a:pt x="14199" y="166"/>
                    <a:pt x="9935" y="5"/>
                  </a:cubicBezTo>
                  <a:cubicBezTo>
                    <a:pt x="9851" y="2"/>
                    <a:pt x="9769" y="0"/>
                    <a:pt x="96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444;p58">
              <a:extLst>
                <a:ext uri="{FF2B5EF4-FFF2-40B4-BE49-F238E27FC236}">
                  <a16:creationId xmlns:a16="http://schemas.microsoft.com/office/drawing/2014/main" id="{4C60270E-AA97-47ED-9DCB-952E6AAAE8DB}"/>
                </a:ext>
              </a:extLst>
            </p:cNvPr>
            <p:cNvSpPr/>
            <p:nvPr/>
          </p:nvSpPr>
          <p:spPr>
            <a:xfrm rot="20727047">
              <a:off x="7327125" y="530227"/>
              <a:ext cx="105202" cy="119994"/>
            </a:xfrm>
            <a:custGeom>
              <a:avLst/>
              <a:gdLst/>
              <a:ahLst/>
              <a:cxnLst/>
              <a:rect l="l" t="t" r="r" b="b"/>
              <a:pathLst>
                <a:path w="2627" h="3089" extrusionOk="0">
                  <a:moveTo>
                    <a:pt x="1940" y="0"/>
                  </a:moveTo>
                  <a:cubicBezTo>
                    <a:pt x="1519" y="0"/>
                    <a:pt x="955" y="424"/>
                    <a:pt x="554" y="1087"/>
                  </a:cubicBezTo>
                  <a:cubicBezTo>
                    <a:pt x="62" y="1899"/>
                    <a:pt x="1" y="2763"/>
                    <a:pt x="421" y="3018"/>
                  </a:cubicBezTo>
                  <a:cubicBezTo>
                    <a:pt x="499" y="3066"/>
                    <a:pt x="590" y="3089"/>
                    <a:pt x="687" y="3089"/>
                  </a:cubicBezTo>
                  <a:cubicBezTo>
                    <a:pt x="1108" y="3089"/>
                    <a:pt x="1671" y="2665"/>
                    <a:pt x="2073" y="2003"/>
                  </a:cubicBezTo>
                  <a:cubicBezTo>
                    <a:pt x="2565" y="1191"/>
                    <a:pt x="2626" y="326"/>
                    <a:pt x="2206" y="71"/>
                  </a:cubicBezTo>
                  <a:cubicBezTo>
                    <a:pt x="2127" y="23"/>
                    <a:pt x="2037" y="0"/>
                    <a:pt x="1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445;p58">
              <a:extLst>
                <a:ext uri="{FF2B5EF4-FFF2-40B4-BE49-F238E27FC236}">
                  <a16:creationId xmlns:a16="http://schemas.microsoft.com/office/drawing/2014/main" id="{618DE1BE-3FDC-4B08-9B15-8890E6A76B78}"/>
                </a:ext>
              </a:extLst>
            </p:cNvPr>
            <p:cNvSpPr/>
            <p:nvPr/>
          </p:nvSpPr>
          <p:spPr>
            <a:xfrm rot="20727047">
              <a:off x="6995664" y="455225"/>
              <a:ext cx="105042" cy="119994"/>
            </a:xfrm>
            <a:custGeom>
              <a:avLst/>
              <a:gdLst/>
              <a:ahLst/>
              <a:cxnLst/>
              <a:rect l="l" t="t" r="r" b="b"/>
              <a:pathLst>
                <a:path w="2623" h="3089" extrusionOk="0">
                  <a:moveTo>
                    <a:pt x="1938" y="0"/>
                  </a:moveTo>
                  <a:cubicBezTo>
                    <a:pt x="1516" y="0"/>
                    <a:pt x="956" y="424"/>
                    <a:pt x="554" y="1087"/>
                  </a:cubicBezTo>
                  <a:cubicBezTo>
                    <a:pt x="62" y="1898"/>
                    <a:pt x="1" y="2763"/>
                    <a:pt x="417" y="3018"/>
                  </a:cubicBezTo>
                  <a:cubicBezTo>
                    <a:pt x="496" y="3066"/>
                    <a:pt x="587" y="3089"/>
                    <a:pt x="685" y="3089"/>
                  </a:cubicBezTo>
                  <a:cubicBezTo>
                    <a:pt x="1108" y="3089"/>
                    <a:pt x="1671" y="2665"/>
                    <a:pt x="2069" y="2002"/>
                  </a:cubicBezTo>
                  <a:cubicBezTo>
                    <a:pt x="2565" y="1190"/>
                    <a:pt x="2622" y="326"/>
                    <a:pt x="2206" y="71"/>
                  </a:cubicBezTo>
                  <a:cubicBezTo>
                    <a:pt x="2127" y="23"/>
                    <a:pt x="203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446;p58">
              <a:extLst>
                <a:ext uri="{FF2B5EF4-FFF2-40B4-BE49-F238E27FC236}">
                  <a16:creationId xmlns:a16="http://schemas.microsoft.com/office/drawing/2014/main" id="{C2C30646-8531-4892-A1DA-E783B0F7AB50}"/>
                </a:ext>
              </a:extLst>
            </p:cNvPr>
            <p:cNvSpPr/>
            <p:nvPr/>
          </p:nvSpPr>
          <p:spPr>
            <a:xfrm rot="20727047">
              <a:off x="6827942" y="557685"/>
              <a:ext cx="171559" cy="128501"/>
            </a:xfrm>
            <a:custGeom>
              <a:avLst/>
              <a:gdLst/>
              <a:ahLst/>
              <a:cxnLst/>
              <a:rect l="l" t="t" r="r" b="b"/>
              <a:pathLst>
                <a:path w="4284" h="3308" extrusionOk="0">
                  <a:moveTo>
                    <a:pt x="1424" y="0"/>
                  </a:moveTo>
                  <a:cubicBezTo>
                    <a:pt x="1007" y="0"/>
                    <a:pt x="651" y="143"/>
                    <a:pt x="444" y="431"/>
                  </a:cubicBezTo>
                  <a:cubicBezTo>
                    <a:pt x="0" y="1050"/>
                    <a:pt x="407" y="2093"/>
                    <a:pt x="1342" y="2768"/>
                  </a:cubicBezTo>
                  <a:cubicBezTo>
                    <a:pt x="1840" y="3126"/>
                    <a:pt x="2389" y="3308"/>
                    <a:pt x="2860" y="3308"/>
                  </a:cubicBezTo>
                  <a:cubicBezTo>
                    <a:pt x="3278" y="3308"/>
                    <a:pt x="3636" y="3165"/>
                    <a:pt x="3844" y="2877"/>
                  </a:cubicBezTo>
                  <a:cubicBezTo>
                    <a:pt x="4284" y="2258"/>
                    <a:pt x="3882" y="1214"/>
                    <a:pt x="2942" y="540"/>
                  </a:cubicBezTo>
                  <a:cubicBezTo>
                    <a:pt x="2444" y="182"/>
                    <a:pt x="1895" y="0"/>
                    <a:pt x="1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447;p58">
              <a:extLst>
                <a:ext uri="{FF2B5EF4-FFF2-40B4-BE49-F238E27FC236}">
                  <a16:creationId xmlns:a16="http://schemas.microsoft.com/office/drawing/2014/main" id="{7E3274BE-ED04-40CE-955A-C141306EC03A}"/>
                </a:ext>
              </a:extLst>
            </p:cNvPr>
            <p:cNvSpPr/>
            <p:nvPr/>
          </p:nvSpPr>
          <p:spPr>
            <a:xfrm rot="20727047">
              <a:off x="7319010" y="690770"/>
              <a:ext cx="171559" cy="128345"/>
            </a:xfrm>
            <a:custGeom>
              <a:avLst/>
              <a:gdLst/>
              <a:ahLst/>
              <a:cxnLst/>
              <a:rect l="l" t="t" r="r" b="b"/>
              <a:pathLst>
                <a:path w="4284" h="3304" extrusionOk="0">
                  <a:moveTo>
                    <a:pt x="1425" y="1"/>
                  </a:moveTo>
                  <a:cubicBezTo>
                    <a:pt x="1007" y="1"/>
                    <a:pt x="651" y="143"/>
                    <a:pt x="445" y="432"/>
                  </a:cubicBezTo>
                  <a:cubicBezTo>
                    <a:pt x="1" y="1046"/>
                    <a:pt x="407" y="2094"/>
                    <a:pt x="1342" y="2764"/>
                  </a:cubicBezTo>
                  <a:cubicBezTo>
                    <a:pt x="1840" y="3122"/>
                    <a:pt x="2389" y="3304"/>
                    <a:pt x="2861" y="3304"/>
                  </a:cubicBezTo>
                  <a:cubicBezTo>
                    <a:pt x="3279" y="3304"/>
                    <a:pt x="3636" y="3161"/>
                    <a:pt x="3845" y="2873"/>
                  </a:cubicBezTo>
                  <a:cubicBezTo>
                    <a:pt x="4283" y="2258"/>
                    <a:pt x="3882" y="1216"/>
                    <a:pt x="2943" y="540"/>
                  </a:cubicBezTo>
                  <a:cubicBezTo>
                    <a:pt x="2445" y="182"/>
                    <a:pt x="1896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448;p58">
              <a:extLst>
                <a:ext uri="{FF2B5EF4-FFF2-40B4-BE49-F238E27FC236}">
                  <a16:creationId xmlns:a16="http://schemas.microsoft.com/office/drawing/2014/main" id="{830FA93D-F6FB-4AB2-BCA7-79D96D9759D5}"/>
                </a:ext>
              </a:extLst>
            </p:cNvPr>
            <p:cNvSpPr/>
            <p:nvPr/>
          </p:nvSpPr>
          <p:spPr>
            <a:xfrm rot="20727047">
              <a:off x="7016175" y="638542"/>
              <a:ext cx="259461" cy="185021"/>
            </a:xfrm>
            <a:custGeom>
              <a:avLst/>
              <a:gdLst/>
              <a:ahLst/>
              <a:cxnLst/>
              <a:rect l="l" t="t" r="r" b="b"/>
              <a:pathLst>
                <a:path w="6479" h="4763" extrusionOk="0">
                  <a:moveTo>
                    <a:pt x="2083" y="1"/>
                  </a:moveTo>
                  <a:cubicBezTo>
                    <a:pt x="2070" y="1"/>
                    <a:pt x="2058" y="1"/>
                    <a:pt x="2045" y="3"/>
                  </a:cubicBezTo>
                  <a:cubicBezTo>
                    <a:pt x="1903" y="22"/>
                    <a:pt x="652" y="214"/>
                    <a:pt x="232" y="1008"/>
                  </a:cubicBezTo>
                  <a:cubicBezTo>
                    <a:pt x="99" y="1263"/>
                    <a:pt x="1" y="1679"/>
                    <a:pt x="278" y="2232"/>
                  </a:cubicBezTo>
                  <a:cubicBezTo>
                    <a:pt x="620" y="2923"/>
                    <a:pt x="1210" y="3320"/>
                    <a:pt x="1886" y="3320"/>
                  </a:cubicBezTo>
                  <a:cubicBezTo>
                    <a:pt x="1920" y="3320"/>
                    <a:pt x="1954" y="3319"/>
                    <a:pt x="1988" y="3317"/>
                  </a:cubicBezTo>
                  <a:cubicBezTo>
                    <a:pt x="2295" y="3303"/>
                    <a:pt x="2592" y="3209"/>
                    <a:pt x="2843" y="3067"/>
                  </a:cubicBezTo>
                  <a:cubicBezTo>
                    <a:pt x="2909" y="3516"/>
                    <a:pt x="3069" y="4049"/>
                    <a:pt x="3447" y="4394"/>
                  </a:cubicBezTo>
                  <a:cubicBezTo>
                    <a:pt x="3641" y="4573"/>
                    <a:pt x="3957" y="4762"/>
                    <a:pt x="4434" y="4762"/>
                  </a:cubicBezTo>
                  <a:cubicBezTo>
                    <a:pt x="4534" y="4762"/>
                    <a:pt x="4641" y="4753"/>
                    <a:pt x="4755" y="4734"/>
                  </a:cubicBezTo>
                  <a:cubicBezTo>
                    <a:pt x="5270" y="4653"/>
                    <a:pt x="5657" y="4408"/>
                    <a:pt x="5907" y="4006"/>
                  </a:cubicBezTo>
                  <a:cubicBezTo>
                    <a:pt x="6478" y="3095"/>
                    <a:pt x="6068" y="1693"/>
                    <a:pt x="6049" y="1637"/>
                  </a:cubicBezTo>
                  <a:cubicBezTo>
                    <a:pt x="6005" y="1486"/>
                    <a:pt x="5867" y="1393"/>
                    <a:pt x="5718" y="1393"/>
                  </a:cubicBezTo>
                  <a:cubicBezTo>
                    <a:pt x="5689" y="1393"/>
                    <a:pt x="5658" y="1397"/>
                    <a:pt x="5628" y="1404"/>
                  </a:cubicBezTo>
                  <a:cubicBezTo>
                    <a:pt x="5449" y="1461"/>
                    <a:pt x="5345" y="1650"/>
                    <a:pt x="5402" y="1829"/>
                  </a:cubicBezTo>
                  <a:cubicBezTo>
                    <a:pt x="5497" y="2151"/>
                    <a:pt x="5671" y="3110"/>
                    <a:pt x="5331" y="3648"/>
                  </a:cubicBezTo>
                  <a:cubicBezTo>
                    <a:pt x="5190" y="3879"/>
                    <a:pt x="4963" y="4017"/>
                    <a:pt x="4647" y="4063"/>
                  </a:cubicBezTo>
                  <a:cubicBezTo>
                    <a:pt x="4566" y="4077"/>
                    <a:pt x="4490" y="4084"/>
                    <a:pt x="4419" y="4084"/>
                  </a:cubicBezTo>
                  <a:cubicBezTo>
                    <a:pt x="4208" y="4084"/>
                    <a:pt x="4040" y="4021"/>
                    <a:pt x="3905" y="3898"/>
                  </a:cubicBezTo>
                  <a:cubicBezTo>
                    <a:pt x="3490" y="3516"/>
                    <a:pt x="3462" y="2614"/>
                    <a:pt x="3485" y="2297"/>
                  </a:cubicBezTo>
                  <a:cubicBezTo>
                    <a:pt x="3494" y="2132"/>
                    <a:pt x="3381" y="1977"/>
                    <a:pt x="3220" y="1943"/>
                  </a:cubicBezTo>
                  <a:cubicBezTo>
                    <a:pt x="3194" y="1937"/>
                    <a:pt x="3168" y="1934"/>
                    <a:pt x="3143" y="1934"/>
                  </a:cubicBezTo>
                  <a:cubicBezTo>
                    <a:pt x="3002" y="1934"/>
                    <a:pt x="2876" y="2019"/>
                    <a:pt x="2828" y="2151"/>
                  </a:cubicBezTo>
                  <a:cubicBezTo>
                    <a:pt x="2743" y="2368"/>
                    <a:pt x="2375" y="2618"/>
                    <a:pt x="1955" y="2637"/>
                  </a:cubicBezTo>
                  <a:cubicBezTo>
                    <a:pt x="1933" y="2639"/>
                    <a:pt x="1911" y="2639"/>
                    <a:pt x="1888" y="2639"/>
                  </a:cubicBezTo>
                  <a:cubicBezTo>
                    <a:pt x="1567" y="2639"/>
                    <a:pt x="1170" y="2502"/>
                    <a:pt x="883" y="1929"/>
                  </a:cubicBezTo>
                  <a:cubicBezTo>
                    <a:pt x="703" y="1570"/>
                    <a:pt x="798" y="1386"/>
                    <a:pt x="831" y="1330"/>
                  </a:cubicBezTo>
                  <a:cubicBezTo>
                    <a:pt x="1049" y="914"/>
                    <a:pt x="1870" y="715"/>
                    <a:pt x="2139" y="673"/>
                  </a:cubicBezTo>
                  <a:cubicBezTo>
                    <a:pt x="2324" y="650"/>
                    <a:pt x="2455" y="480"/>
                    <a:pt x="2427" y="290"/>
                  </a:cubicBezTo>
                  <a:cubicBezTo>
                    <a:pt x="2405" y="119"/>
                    <a:pt x="2252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comb/>
      </p:transition>
    </mc:Choice>
    <mc:Fallback xmlns="">
      <p:transition spd="slow">
        <p:comb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 build="p"/>
      <p:bldP spid="113" grpId="0"/>
      <p:bldP spid="1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0B15923C-5AFB-41CF-BF20-637EAA38BBC7}"/>
              </a:ext>
            </a:extLst>
          </p:cNvPr>
          <p:cNvGrpSpPr/>
          <p:nvPr/>
        </p:nvGrpSpPr>
        <p:grpSpPr>
          <a:xfrm>
            <a:off x="1679108" y="1068514"/>
            <a:ext cx="831886" cy="783642"/>
            <a:chOff x="1206989" y="1720465"/>
            <a:chExt cx="831886" cy="783642"/>
          </a:xfrm>
        </p:grpSpPr>
        <p:sp>
          <p:nvSpPr>
            <p:cNvPr id="93" name="Google Shape;1399;p36">
              <a:extLst>
                <a:ext uri="{FF2B5EF4-FFF2-40B4-BE49-F238E27FC236}">
                  <a16:creationId xmlns:a16="http://schemas.microsoft.com/office/drawing/2014/main" id="{2FFB98B5-3661-41CC-B2AA-B5D840673D46}"/>
                </a:ext>
              </a:extLst>
            </p:cNvPr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00;p36">
              <a:extLst>
                <a:ext uri="{FF2B5EF4-FFF2-40B4-BE49-F238E27FC236}">
                  <a16:creationId xmlns:a16="http://schemas.microsoft.com/office/drawing/2014/main" id="{7F68D096-8027-4C65-8B41-3D588BD94F64}"/>
                </a:ext>
              </a:extLst>
            </p:cNvPr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401;p36">
              <a:extLst>
                <a:ext uri="{FF2B5EF4-FFF2-40B4-BE49-F238E27FC236}">
                  <a16:creationId xmlns:a16="http://schemas.microsoft.com/office/drawing/2014/main" id="{FA1DD2A9-C99E-4B56-8774-45835C464EC3}"/>
                </a:ext>
              </a:extLst>
            </p:cNvPr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402;p36">
              <a:extLst>
                <a:ext uri="{FF2B5EF4-FFF2-40B4-BE49-F238E27FC236}">
                  <a16:creationId xmlns:a16="http://schemas.microsoft.com/office/drawing/2014/main" id="{86F6636F-DAC4-431E-BE86-C9E72BC87F18}"/>
                </a:ext>
              </a:extLst>
            </p:cNvPr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403;p36">
              <a:extLst>
                <a:ext uri="{FF2B5EF4-FFF2-40B4-BE49-F238E27FC236}">
                  <a16:creationId xmlns:a16="http://schemas.microsoft.com/office/drawing/2014/main" id="{4A3EB150-BC89-4F2C-BF38-D25C30293981}"/>
                </a:ext>
              </a:extLst>
            </p:cNvPr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404;p36">
              <a:extLst>
                <a:ext uri="{FF2B5EF4-FFF2-40B4-BE49-F238E27FC236}">
                  <a16:creationId xmlns:a16="http://schemas.microsoft.com/office/drawing/2014/main" id="{1E235D60-13BD-4BC7-A8AE-897FDA431C3B}"/>
                </a:ext>
              </a:extLst>
            </p:cNvPr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405;p36">
              <a:extLst>
                <a:ext uri="{FF2B5EF4-FFF2-40B4-BE49-F238E27FC236}">
                  <a16:creationId xmlns:a16="http://schemas.microsoft.com/office/drawing/2014/main" id="{D55EA064-724A-4BEB-ACE4-84DE3E22E00C}"/>
                </a:ext>
              </a:extLst>
            </p:cNvPr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406;p36">
              <a:extLst>
                <a:ext uri="{FF2B5EF4-FFF2-40B4-BE49-F238E27FC236}">
                  <a16:creationId xmlns:a16="http://schemas.microsoft.com/office/drawing/2014/main" id="{8E1381F3-A540-4A8B-84B4-2FF64FFD52D8}"/>
                </a:ext>
              </a:extLst>
            </p:cNvPr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407;p36">
              <a:extLst>
                <a:ext uri="{FF2B5EF4-FFF2-40B4-BE49-F238E27FC236}">
                  <a16:creationId xmlns:a16="http://schemas.microsoft.com/office/drawing/2014/main" id="{83A3A65C-CEED-4929-8B45-EAD2AD277CBE}"/>
                </a:ext>
              </a:extLst>
            </p:cNvPr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408;p36">
              <a:extLst>
                <a:ext uri="{FF2B5EF4-FFF2-40B4-BE49-F238E27FC236}">
                  <a16:creationId xmlns:a16="http://schemas.microsoft.com/office/drawing/2014/main" id="{3DDF9A81-FB72-44A3-9EB6-D7142ACA9EE5}"/>
                </a:ext>
              </a:extLst>
            </p:cNvPr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409;p36">
              <a:extLst>
                <a:ext uri="{FF2B5EF4-FFF2-40B4-BE49-F238E27FC236}">
                  <a16:creationId xmlns:a16="http://schemas.microsoft.com/office/drawing/2014/main" id="{AE50A604-24A2-4AC5-A1C9-C866EE37FECA}"/>
                </a:ext>
              </a:extLst>
            </p:cNvPr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410;p36">
              <a:extLst>
                <a:ext uri="{FF2B5EF4-FFF2-40B4-BE49-F238E27FC236}">
                  <a16:creationId xmlns:a16="http://schemas.microsoft.com/office/drawing/2014/main" id="{02578ABE-ECFB-4849-A85B-FD957190D666}"/>
                </a:ext>
              </a:extLst>
            </p:cNvPr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411;p36">
              <a:extLst>
                <a:ext uri="{FF2B5EF4-FFF2-40B4-BE49-F238E27FC236}">
                  <a16:creationId xmlns:a16="http://schemas.microsoft.com/office/drawing/2014/main" id="{0172376D-1D43-43A3-A775-76C01EF793BD}"/>
                </a:ext>
              </a:extLst>
            </p:cNvPr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412;p36">
              <a:extLst>
                <a:ext uri="{FF2B5EF4-FFF2-40B4-BE49-F238E27FC236}">
                  <a16:creationId xmlns:a16="http://schemas.microsoft.com/office/drawing/2014/main" id="{DC294848-0EA3-443A-A90B-57213BD1B87F}"/>
                </a:ext>
              </a:extLst>
            </p:cNvPr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413;p36">
              <a:extLst>
                <a:ext uri="{FF2B5EF4-FFF2-40B4-BE49-F238E27FC236}">
                  <a16:creationId xmlns:a16="http://schemas.microsoft.com/office/drawing/2014/main" id="{4CEEEFC9-7349-42EC-97D4-2351D99B8397}"/>
                </a:ext>
              </a:extLst>
            </p:cNvPr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414;p36">
              <a:extLst>
                <a:ext uri="{FF2B5EF4-FFF2-40B4-BE49-F238E27FC236}">
                  <a16:creationId xmlns:a16="http://schemas.microsoft.com/office/drawing/2014/main" id="{3C59C555-A71B-4239-AF3C-97F2A933857C}"/>
                </a:ext>
              </a:extLst>
            </p:cNvPr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415;p36">
              <a:extLst>
                <a:ext uri="{FF2B5EF4-FFF2-40B4-BE49-F238E27FC236}">
                  <a16:creationId xmlns:a16="http://schemas.microsoft.com/office/drawing/2014/main" id="{60A51EA7-0AD5-46F3-9CD2-079E532FD13B}"/>
                </a:ext>
              </a:extLst>
            </p:cNvPr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416;p36">
              <a:extLst>
                <a:ext uri="{FF2B5EF4-FFF2-40B4-BE49-F238E27FC236}">
                  <a16:creationId xmlns:a16="http://schemas.microsoft.com/office/drawing/2014/main" id="{30B8FA9A-6DD0-49E6-8230-FD0E35087F3A}"/>
                </a:ext>
              </a:extLst>
            </p:cNvPr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417;p36">
              <a:extLst>
                <a:ext uri="{FF2B5EF4-FFF2-40B4-BE49-F238E27FC236}">
                  <a16:creationId xmlns:a16="http://schemas.microsoft.com/office/drawing/2014/main" id="{E63D901D-A36C-4A10-A268-0B002B6AF4F7}"/>
                </a:ext>
              </a:extLst>
            </p:cNvPr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418;p36">
              <a:extLst>
                <a:ext uri="{FF2B5EF4-FFF2-40B4-BE49-F238E27FC236}">
                  <a16:creationId xmlns:a16="http://schemas.microsoft.com/office/drawing/2014/main" id="{69B507D9-661A-40B0-9BE7-B718447EF563}"/>
                </a:ext>
              </a:extLst>
            </p:cNvPr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466;p36">
            <a:extLst>
              <a:ext uri="{FF2B5EF4-FFF2-40B4-BE49-F238E27FC236}">
                <a16:creationId xmlns:a16="http://schemas.microsoft.com/office/drawing/2014/main" id="{03E2006B-10C1-40A1-833F-E925045C5A5B}"/>
              </a:ext>
            </a:extLst>
          </p:cNvPr>
          <p:cNvSpPr txBox="1">
            <a:spLocks/>
          </p:cNvSpPr>
          <p:nvPr/>
        </p:nvSpPr>
        <p:spPr>
          <a:xfrm flipH="1">
            <a:off x="1332041" y="1316956"/>
            <a:ext cx="5880829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/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Chuyện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gì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diễn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ra:</a:t>
            </a:r>
            <a:endParaRPr lang="vi-VN"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FB06B88-DBF5-4167-84AD-429173AFC8FB}"/>
              </a:ext>
            </a:extLst>
          </p:cNvPr>
          <p:cNvSpPr txBox="1"/>
          <p:nvPr/>
        </p:nvSpPr>
        <p:spPr>
          <a:xfrm>
            <a:off x="1174925" y="1774917"/>
            <a:ext cx="27980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buýt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800" i="1" dirty="0"/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F85FB566-7B4B-40DF-AD63-F5B502C2710B}"/>
              </a:ext>
            </a:extLst>
          </p:cNvPr>
          <p:cNvSpPr txBox="1"/>
          <p:nvPr/>
        </p:nvSpPr>
        <p:spPr>
          <a:xfrm>
            <a:off x="1213868" y="4083820"/>
            <a:ext cx="327005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xích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đu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800" i="1" dirty="0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22480C2-E4DB-4A17-A592-B98E5FA45C90}"/>
              </a:ext>
            </a:extLst>
          </p:cNvPr>
          <p:cNvSpPr txBox="1"/>
          <p:nvPr/>
        </p:nvSpPr>
        <p:spPr>
          <a:xfrm>
            <a:off x="5834694" y="1799523"/>
            <a:ext cx="31932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Khi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bóng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2800" i="1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F0739DE2-4E9F-4C98-9CF0-7C28828988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1" t="1524" r="22678" b="15627"/>
          <a:stretch/>
        </p:blipFill>
        <p:spPr>
          <a:xfrm>
            <a:off x="4660080" y="3849268"/>
            <a:ext cx="1996957" cy="12827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81F186D8-1AA3-4038-B5A5-7A1A8F860D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134" t="9899" r="24631" b="3552"/>
          <a:stretch/>
        </p:blipFill>
        <p:spPr>
          <a:xfrm>
            <a:off x="6647710" y="2322743"/>
            <a:ext cx="1874242" cy="13814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picture containing indoor&#10;&#10;Description automatically generated">
            <a:extLst>
              <a:ext uri="{FF2B5EF4-FFF2-40B4-BE49-F238E27FC236}">
                <a16:creationId xmlns:a16="http://schemas.microsoft.com/office/drawing/2014/main" id="{387E4D1F-E499-4117-A311-3068FB85535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748" t="2236" r="12655" b="3551"/>
          <a:stretch/>
        </p:blipFill>
        <p:spPr>
          <a:xfrm>
            <a:off x="2769768" y="2323985"/>
            <a:ext cx="1890312" cy="138019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 descr="A dog biting a person's finger&#10;&#10;Description automatically generated with low confidence">
            <a:extLst>
              <a:ext uri="{FF2B5EF4-FFF2-40B4-BE49-F238E27FC236}">
                <a16:creationId xmlns:a16="http://schemas.microsoft.com/office/drawing/2014/main" id="{7533065F-96A8-4FAC-9751-DF59D7F667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469" t="4093" r="28396"/>
          <a:stretch/>
        </p:blipFill>
        <p:spPr>
          <a:xfrm>
            <a:off x="786969" y="2323491"/>
            <a:ext cx="1769084" cy="13716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5" name="Google Shape;1394;p36">
            <a:extLst>
              <a:ext uri="{FF2B5EF4-FFF2-40B4-BE49-F238E27FC236}">
                <a16:creationId xmlns:a16="http://schemas.microsoft.com/office/drawing/2014/main" id="{8AD54AA6-C986-4F63-8370-CBA46E12D320}"/>
              </a:ext>
            </a:extLst>
          </p:cNvPr>
          <p:cNvSpPr/>
          <p:nvPr/>
        </p:nvSpPr>
        <p:spPr>
          <a:xfrm>
            <a:off x="2853628" y="316515"/>
            <a:ext cx="4745107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1397;p36">
            <a:extLst>
              <a:ext uri="{FF2B5EF4-FFF2-40B4-BE49-F238E27FC236}">
                <a16:creationId xmlns:a16="http://schemas.microsoft.com/office/drawing/2014/main" id="{36D25B30-AD72-4CE6-A581-124D0D51AB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2687" y="24447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n w="12700">
                  <a:solidFill>
                    <a:schemeClr val="accent6">
                      <a:lumMod val="25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Chia sẻ suy nghĩ</a:t>
            </a:r>
            <a:endParaRPr lang="en-US" sz="3600" b="1" dirty="0">
              <a:ln w="12700">
                <a:solidFill>
                  <a:schemeClr val="accent6">
                    <a:lumMod val="25000"/>
                  </a:schemeClr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F694092-5FA7-4D1D-A256-32E5FB803455}"/>
              </a:ext>
            </a:extLst>
          </p:cNvPr>
          <p:cNvGrpSpPr/>
          <p:nvPr/>
        </p:nvGrpSpPr>
        <p:grpSpPr>
          <a:xfrm>
            <a:off x="6621927" y="213445"/>
            <a:ext cx="1234323" cy="969814"/>
            <a:chOff x="6621927" y="213445"/>
            <a:chExt cx="1234323" cy="969814"/>
          </a:xfrm>
        </p:grpSpPr>
        <p:sp>
          <p:nvSpPr>
            <p:cNvPr id="48" name="Google Shape;2442;p58">
              <a:extLst>
                <a:ext uri="{FF2B5EF4-FFF2-40B4-BE49-F238E27FC236}">
                  <a16:creationId xmlns:a16="http://schemas.microsoft.com/office/drawing/2014/main" id="{A57DFBDC-C176-427B-81C2-C0E583BD62BB}"/>
                </a:ext>
              </a:extLst>
            </p:cNvPr>
            <p:cNvSpPr/>
            <p:nvPr/>
          </p:nvSpPr>
          <p:spPr>
            <a:xfrm rot="20727047">
              <a:off x="6621927" y="213445"/>
              <a:ext cx="1230867" cy="969814"/>
            </a:xfrm>
            <a:custGeom>
              <a:avLst/>
              <a:gdLst/>
              <a:ahLst/>
              <a:cxnLst/>
              <a:rect l="l" t="t" r="r" b="b"/>
              <a:pathLst>
                <a:path w="30736" h="24966" extrusionOk="0">
                  <a:moveTo>
                    <a:pt x="10341" y="0"/>
                  </a:moveTo>
                  <a:cubicBezTo>
                    <a:pt x="8287" y="0"/>
                    <a:pt x="7101" y="817"/>
                    <a:pt x="6469" y="1507"/>
                  </a:cubicBezTo>
                  <a:cubicBezTo>
                    <a:pt x="6120" y="1885"/>
                    <a:pt x="5865" y="2290"/>
                    <a:pt x="5680" y="2692"/>
                  </a:cubicBezTo>
                  <a:cubicBezTo>
                    <a:pt x="5114" y="2414"/>
                    <a:pt x="4462" y="2210"/>
                    <a:pt x="3792" y="2210"/>
                  </a:cubicBezTo>
                  <a:cubicBezTo>
                    <a:pt x="2937" y="2210"/>
                    <a:pt x="1389" y="2550"/>
                    <a:pt x="581" y="4816"/>
                  </a:cubicBezTo>
                  <a:cubicBezTo>
                    <a:pt x="0" y="6460"/>
                    <a:pt x="430" y="7632"/>
                    <a:pt x="892" y="8321"/>
                  </a:cubicBezTo>
                  <a:cubicBezTo>
                    <a:pt x="1696" y="9515"/>
                    <a:pt x="3135" y="10096"/>
                    <a:pt x="4288" y="10375"/>
                  </a:cubicBezTo>
                  <a:cubicBezTo>
                    <a:pt x="4070" y="12500"/>
                    <a:pt x="4708" y="15545"/>
                    <a:pt x="7985" y="18086"/>
                  </a:cubicBezTo>
                  <a:cubicBezTo>
                    <a:pt x="9708" y="19426"/>
                    <a:pt x="11560" y="20106"/>
                    <a:pt x="13476" y="20106"/>
                  </a:cubicBezTo>
                  <a:cubicBezTo>
                    <a:pt x="14406" y="20106"/>
                    <a:pt x="15243" y="19941"/>
                    <a:pt x="15951" y="19714"/>
                  </a:cubicBezTo>
                  <a:cubicBezTo>
                    <a:pt x="16073" y="20111"/>
                    <a:pt x="16258" y="20512"/>
                    <a:pt x="16498" y="20904"/>
                  </a:cubicBezTo>
                  <a:cubicBezTo>
                    <a:pt x="17906" y="23218"/>
                    <a:pt x="21097" y="24966"/>
                    <a:pt x="23917" y="24966"/>
                  </a:cubicBezTo>
                  <a:cubicBezTo>
                    <a:pt x="26669" y="24966"/>
                    <a:pt x="28799" y="23402"/>
                    <a:pt x="29762" y="20678"/>
                  </a:cubicBezTo>
                  <a:cubicBezTo>
                    <a:pt x="30736" y="17925"/>
                    <a:pt x="30651" y="15711"/>
                    <a:pt x="29498" y="14087"/>
                  </a:cubicBezTo>
                  <a:cubicBezTo>
                    <a:pt x="28809" y="13104"/>
                    <a:pt x="27859" y="12537"/>
                    <a:pt x="26968" y="12202"/>
                  </a:cubicBezTo>
                  <a:cubicBezTo>
                    <a:pt x="27907" y="10696"/>
                    <a:pt x="28903" y="8495"/>
                    <a:pt x="28624" y="6243"/>
                  </a:cubicBezTo>
                  <a:cubicBezTo>
                    <a:pt x="28389" y="4326"/>
                    <a:pt x="27317" y="2735"/>
                    <a:pt x="25447" y="1516"/>
                  </a:cubicBezTo>
                  <a:cubicBezTo>
                    <a:pt x="23983" y="562"/>
                    <a:pt x="22491" y="76"/>
                    <a:pt x="21012" y="76"/>
                  </a:cubicBezTo>
                  <a:cubicBezTo>
                    <a:pt x="18614" y="76"/>
                    <a:pt x="16762" y="1342"/>
                    <a:pt x="15535" y="2560"/>
                  </a:cubicBezTo>
                  <a:cubicBezTo>
                    <a:pt x="14676" y="1252"/>
                    <a:pt x="13160" y="95"/>
                    <a:pt x="10649" y="6"/>
                  </a:cubicBezTo>
                  <a:cubicBezTo>
                    <a:pt x="10544" y="0"/>
                    <a:pt x="10440" y="0"/>
                    <a:pt x="10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43;p58">
              <a:extLst>
                <a:ext uri="{FF2B5EF4-FFF2-40B4-BE49-F238E27FC236}">
                  <a16:creationId xmlns:a16="http://schemas.microsoft.com/office/drawing/2014/main" id="{4407A27B-0B23-48B7-BACC-14EBAF7C7BCA}"/>
                </a:ext>
              </a:extLst>
            </p:cNvPr>
            <p:cNvSpPr/>
            <p:nvPr/>
          </p:nvSpPr>
          <p:spPr>
            <a:xfrm rot="20727047">
              <a:off x="6647889" y="265561"/>
              <a:ext cx="1208361" cy="857784"/>
            </a:xfrm>
            <a:custGeom>
              <a:avLst/>
              <a:gdLst/>
              <a:ahLst/>
              <a:cxnLst/>
              <a:rect l="l" t="t" r="r" b="b"/>
              <a:pathLst>
                <a:path w="30174" h="22082" extrusionOk="0">
                  <a:moveTo>
                    <a:pt x="9689" y="0"/>
                  </a:moveTo>
                  <a:cubicBezTo>
                    <a:pt x="5683" y="0"/>
                    <a:pt x="5978" y="3712"/>
                    <a:pt x="5978" y="3712"/>
                  </a:cubicBezTo>
                  <a:cubicBezTo>
                    <a:pt x="5978" y="3712"/>
                    <a:pt x="4504" y="2214"/>
                    <a:pt x="3129" y="2214"/>
                  </a:cubicBezTo>
                  <a:cubicBezTo>
                    <a:pt x="2411" y="2214"/>
                    <a:pt x="1720" y="2622"/>
                    <a:pt x="1280" y="3864"/>
                  </a:cubicBezTo>
                  <a:cubicBezTo>
                    <a:pt x="0" y="7480"/>
                    <a:pt x="5379" y="7754"/>
                    <a:pt x="5379" y="7754"/>
                  </a:cubicBezTo>
                  <a:cubicBezTo>
                    <a:pt x="5379" y="7754"/>
                    <a:pt x="3574" y="11914"/>
                    <a:pt x="8207" y="15508"/>
                  </a:cubicBezTo>
                  <a:cubicBezTo>
                    <a:pt x="9883" y="16807"/>
                    <a:pt x="11470" y="17221"/>
                    <a:pt x="12814" y="17221"/>
                  </a:cubicBezTo>
                  <a:cubicBezTo>
                    <a:pt x="15187" y="17221"/>
                    <a:pt x="16800" y="15928"/>
                    <a:pt x="16801" y="15927"/>
                  </a:cubicBezTo>
                  <a:lnTo>
                    <a:pt x="16801" y="15927"/>
                  </a:lnTo>
                  <a:cubicBezTo>
                    <a:pt x="15443" y="18553"/>
                    <a:pt x="19579" y="22081"/>
                    <a:pt x="23259" y="22081"/>
                  </a:cubicBezTo>
                  <a:cubicBezTo>
                    <a:pt x="25132" y="22081"/>
                    <a:pt x="26888" y="21167"/>
                    <a:pt x="27741" y="18756"/>
                  </a:cubicBezTo>
                  <a:cubicBezTo>
                    <a:pt x="30174" y="11884"/>
                    <a:pt x="24275" y="11749"/>
                    <a:pt x="23808" y="11749"/>
                  </a:cubicBezTo>
                  <a:cubicBezTo>
                    <a:pt x="23789" y="11749"/>
                    <a:pt x="23779" y="11749"/>
                    <a:pt x="23779" y="11749"/>
                  </a:cubicBezTo>
                  <a:cubicBezTo>
                    <a:pt x="23779" y="11749"/>
                    <a:pt x="29905" y="5133"/>
                    <a:pt x="23997" y="1286"/>
                  </a:cubicBezTo>
                  <a:cubicBezTo>
                    <a:pt x="22664" y="417"/>
                    <a:pt x="21443" y="81"/>
                    <a:pt x="20353" y="81"/>
                  </a:cubicBezTo>
                  <a:cubicBezTo>
                    <a:pt x="16611" y="81"/>
                    <a:pt x="14397" y="4038"/>
                    <a:pt x="14397" y="4038"/>
                  </a:cubicBezTo>
                  <a:cubicBezTo>
                    <a:pt x="14397" y="4038"/>
                    <a:pt x="14199" y="166"/>
                    <a:pt x="9935" y="5"/>
                  </a:cubicBezTo>
                  <a:cubicBezTo>
                    <a:pt x="9851" y="2"/>
                    <a:pt x="9769" y="0"/>
                    <a:pt x="96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44;p58">
              <a:extLst>
                <a:ext uri="{FF2B5EF4-FFF2-40B4-BE49-F238E27FC236}">
                  <a16:creationId xmlns:a16="http://schemas.microsoft.com/office/drawing/2014/main" id="{A54C3ADF-4F89-46B7-BB2D-2E1BA63C1635}"/>
                </a:ext>
              </a:extLst>
            </p:cNvPr>
            <p:cNvSpPr/>
            <p:nvPr/>
          </p:nvSpPr>
          <p:spPr>
            <a:xfrm rot="20727047">
              <a:off x="7327125" y="530227"/>
              <a:ext cx="105202" cy="119994"/>
            </a:xfrm>
            <a:custGeom>
              <a:avLst/>
              <a:gdLst/>
              <a:ahLst/>
              <a:cxnLst/>
              <a:rect l="l" t="t" r="r" b="b"/>
              <a:pathLst>
                <a:path w="2627" h="3089" extrusionOk="0">
                  <a:moveTo>
                    <a:pt x="1940" y="0"/>
                  </a:moveTo>
                  <a:cubicBezTo>
                    <a:pt x="1519" y="0"/>
                    <a:pt x="955" y="424"/>
                    <a:pt x="554" y="1087"/>
                  </a:cubicBezTo>
                  <a:cubicBezTo>
                    <a:pt x="62" y="1899"/>
                    <a:pt x="1" y="2763"/>
                    <a:pt x="421" y="3018"/>
                  </a:cubicBezTo>
                  <a:cubicBezTo>
                    <a:pt x="499" y="3066"/>
                    <a:pt x="590" y="3089"/>
                    <a:pt x="687" y="3089"/>
                  </a:cubicBezTo>
                  <a:cubicBezTo>
                    <a:pt x="1108" y="3089"/>
                    <a:pt x="1671" y="2665"/>
                    <a:pt x="2073" y="2003"/>
                  </a:cubicBezTo>
                  <a:cubicBezTo>
                    <a:pt x="2565" y="1191"/>
                    <a:pt x="2626" y="326"/>
                    <a:pt x="2206" y="71"/>
                  </a:cubicBezTo>
                  <a:cubicBezTo>
                    <a:pt x="2127" y="23"/>
                    <a:pt x="2037" y="0"/>
                    <a:pt x="1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45;p58">
              <a:extLst>
                <a:ext uri="{FF2B5EF4-FFF2-40B4-BE49-F238E27FC236}">
                  <a16:creationId xmlns:a16="http://schemas.microsoft.com/office/drawing/2014/main" id="{40D4F67C-91D4-49A2-A7CD-0BF182DD46C8}"/>
                </a:ext>
              </a:extLst>
            </p:cNvPr>
            <p:cNvSpPr/>
            <p:nvPr/>
          </p:nvSpPr>
          <p:spPr>
            <a:xfrm rot="20727047">
              <a:off x="6995664" y="455225"/>
              <a:ext cx="105042" cy="119994"/>
            </a:xfrm>
            <a:custGeom>
              <a:avLst/>
              <a:gdLst/>
              <a:ahLst/>
              <a:cxnLst/>
              <a:rect l="l" t="t" r="r" b="b"/>
              <a:pathLst>
                <a:path w="2623" h="3089" extrusionOk="0">
                  <a:moveTo>
                    <a:pt x="1938" y="0"/>
                  </a:moveTo>
                  <a:cubicBezTo>
                    <a:pt x="1516" y="0"/>
                    <a:pt x="956" y="424"/>
                    <a:pt x="554" y="1087"/>
                  </a:cubicBezTo>
                  <a:cubicBezTo>
                    <a:pt x="62" y="1898"/>
                    <a:pt x="1" y="2763"/>
                    <a:pt x="417" y="3018"/>
                  </a:cubicBezTo>
                  <a:cubicBezTo>
                    <a:pt x="496" y="3066"/>
                    <a:pt x="587" y="3089"/>
                    <a:pt x="685" y="3089"/>
                  </a:cubicBezTo>
                  <a:cubicBezTo>
                    <a:pt x="1108" y="3089"/>
                    <a:pt x="1671" y="2665"/>
                    <a:pt x="2069" y="2002"/>
                  </a:cubicBezTo>
                  <a:cubicBezTo>
                    <a:pt x="2565" y="1190"/>
                    <a:pt x="2622" y="326"/>
                    <a:pt x="2206" y="71"/>
                  </a:cubicBezTo>
                  <a:cubicBezTo>
                    <a:pt x="2127" y="23"/>
                    <a:pt x="203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46;p58">
              <a:extLst>
                <a:ext uri="{FF2B5EF4-FFF2-40B4-BE49-F238E27FC236}">
                  <a16:creationId xmlns:a16="http://schemas.microsoft.com/office/drawing/2014/main" id="{4F0AA75E-C0FA-4510-B4FF-7AA0829D400B}"/>
                </a:ext>
              </a:extLst>
            </p:cNvPr>
            <p:cNvSpPr/>
            <p:nvPr/>
          </p:nvSpPr>
          <p:spPr>
            <a:xfrm rot="20727047">
              <a:off x="6827942" y="557685"/>
              <a:ext cx="171559" cy="128501"/>
            </a:xfrm>
            <a:custGeom>
              <a:avLst/>
              <a:gdLst/>
              <a:ahLst/>
              <a:cxnLst/>
              <a:rect l="l" t="t" r="r" b="b"/>
              <a:pathLst>
                <a:path w="4284" h="3308" extrusionOk="0">
                  <a:moveTo>
                    <a:pt x="1424" y="0"/>
                  </a:moveTo>
                  <a:cubicBezTo>
                    <a:pt x="1007" y="0"/>
                    <a:pt x="651" y="143"/>
                    <a:pt x="444" y="431"/>
                  </a:cubicBezTo>
                  <a:cubicBezTo>
                    <a:pt x="0" y="1050"/>
                    <a:pt x="407" y="2093"/>
                    <a:pt x="1342" y="2768"/>
                  </a:cubicBezTo>
                  <a:cubicBezTo>
                    <a:pt x="1840" y="3126"/>
                    <a:pt x="2389" y="3308"/>
                    <a:pt x="2860" y="3308"/>
                  </a:cubicBezTo>
                  <a:cubicBezTo>
                    <a:pt x="3278" y="3308"/>
                    <a:pt x="3636" y="3165"/>
                    <a:pt x="3844" y="2877"/>
                  </a:cubicBezTo>
                  <a:cubicBezTo>
                    <a:pt x="4284" y="2258"/>
                    <a:pt x="3882" y="1214"/>
                    <a:pt x="2942" y="540"/>
                  </a:cubicBezTo>
                  <a:cubicBezTo>
                    <a:pt x="2444" y="182"/>
                    <a:pt x="1895" y="0"/>
                    <a:pt x="1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447;p58">
              <a:extLst>
                <a:ext uri="{FF2B5EF4-FFF2-40B4-BE49-F238E27FC236}">
                  <a16:creationId xmlns:a16="http://schemas.microsoft.com/office/drawing/2014/main" id="{2A9084EC-794A-4218-A703-4C9212C1CA4F}"/>
                </a:ext>
              </a:extLst>
            </p:cNvPr>
            <p:cNvSpPr/>
            <p:nvPr/>
          </p:nvSpPr>
          <p:spPr>
            <a:xfrm rot="20727047">
              <a:off x="7319010" y="690770"/>
              <a:ext cx="171559" cy="128345"/>
            </a:xfrm>
            <a:custGeom>
              <a:avLst/>
              <a:gdLst/>
              <a:ahLst/>
              <a:cxnLst/>
              <a:rect l="l" t="t" r="r" b="b"/>
              <a:pathLst>
                <a:path w="4284" h="3304" extrusionOk="0">
                  <a:moveTo>
                    <a:pt x="1425" y="1"/>
                  </a:moveTo>
                  <a:cubicBezTo>
                    <a:pt x="1007" y="1"/>
                    <a:pt x="651" y="143"/>
                    <a:pt x="445" y="432"/>
                  </a:cubicBezTo>
                  <a:cubicBezTo>
                    <a:pt x="1" y="1046"/>
                    <a:pt x="407" y="2094"/>
                    <a:pt x="1342" y="2764"/>
                  </a:cubicBezTo>
                  <a:cubicBezTo>
                    <a:pt x="1840" y="3122"/>
                    <a:pt x="2389" y="3304"/>
                    <a:pt x="2861" y="3304"/>
                  </a:cubicBezTo>
                  <a:cubicBezTo>
                    <a:pt x="3279" y="3304"/>
                    <a:pt x="3636" y="3161"/>
                    <a:pt x="3845" y="2873"/>
                  </a:cubicBezTo>
                  <a:cubicBezTo>
                    <a:pt x="4283" y="2258"/>
                    <a:pt x="3882" y="1216"/>
                    <a:pt x="2943" y="540"/>
                  </a:cubicBezTo>
                  <a:cubicBezTo>
                    <a:pt x="2445" y="182"/>
                    <a:pt x="1896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448;p58">
              <a:extLst>
                <a:ext uri="{FF2B5EF4-FFF2-40B4-BE49-F238E27FC236}">
                  <a16:creationId xmlns:a16="http://schemas.microsoft.com/office/drawing/2014/main" id="{69DAD71D-7B54-4B19-959D-D533FCCB2886}"/>
                </a:ext>
              </a:extLst>
            </p:cNvPr>
            <p:cNvSpPr/>
            <p:nvPr/>
          </p:nvSpPr>
          <p:spPr>
            <a:xfrm rot="20727047">
              <a:off x="7016175" y="638542"/>
              <a:ext cx="259461" cy="185021"/>
            </a:xfrm>
            <a:custGeom>
              <a:avLst/>
              <a:gdLst/>
              <a:ahLst/>
              <a:cxnLst/>
              <a:rect l="l" t="t" r="r" b="b"/>
              <a:pathLst>
                <a:path w="6479" h="4763" extrusionOk="0">
                  <a:moveTo>
                    <a:pt x="2083" y="1"/>
                  </a:moveTo>
                  <a:cubicBezTo>
                    <a:pt x="2070" y="1"/>
                    <a:pt x="2058" y="1"/>
                    <a:pt x="2045" y="3"/>
                  </a:cubicBezTo>
                  <a:cubicBezTo>
                    <a:pt x="1903" y="22"/>
                    <a:pt x="652" y="214"/>
                    <a:pt x="232" y="1008"/>
                  </a:cubicBezTo>
                  <a:cubicBezTo>
                    <a:pt x="99" y="1263"/>
                    <a:pt x="1" y="1679"/>
                    <a:pt x="278" y="2232"/>
                  </a:cubicBezTo>
                  <a:cubicBezTo>
                    <a:pt x="620" y="2923"/>
                    <a:pt x="1210" y="3320"/>
                    <a:pt x="1886" y="3320"/>
                  </a:cubicBezTo>
                  <a:cubicBezTo>
                    <a:pt x="1920" y="3320"/>
                    <a:pt x="1954" y="3319"/>
                    <a:pt x="1988" y="3317"/>
                  </a:cubicBezTo>
                  <a:cubicBezTo>
                    <a:pt x="2295" y="3303"/>
                    <a:pt x="2592" y="3209"/>
                    <a:pt x="2843" y="3067"/>
                  </a:cubicBezTo>
                  <a:cubicBezTo>
                    <a:pt x="2909" y="3516"/>
                    <a:pt x="3069" y="4049"/>
                    <a:pt x="3447" y="4394"/>
                  </a:cubicBezTo>
                  <a:cubicBezTo>
                    <a:pt x="3641" y="4573"/>
                    <a:pt x="3957" y="4762"/>
                    <a:pt x="4434" y="4762"/>
                  </a:cubicBezTo>
                  <a:cubicBezTo>
                    <a:pt x="4534" y="4762"/>
                    <a:pt x="4641" y="4753"/>
                    <a:pt x="4755" y="4734"/>
                  </a:cubicBezTo>
                  <a:cubicBezTo>
                    <a:pt x="5270" y="4653"/>
                    <a:pt x="5657" y="4408"/>
                    <a:pt x="5907" y="4006"/>
                  </a:cubicBezTo>
                  <a:cubicBezTo>
                    <a:pt x="6478" y="3095"/>
                    <a:pt x="6068" y="1693"/>
                    <a:pt x="6049" y="1637"/>
                  </a:cubicBezTo>
                  <a:cubicBezTo>
                    <a:pt x="6005" y="1486"/>
                    <a:pt x="5867" y="1393"/>
                    <a:pt x="5718" y="1393"/>
                  </a:cubicBezTo>
                  <a:cubicBezTo>
                    <a:pt x="5689" y="1393"/>
                    <a:pt x="5658" y="1397"/>
                    <a:pt x="5628" y="1404"/>
                  </a:cubicBezTo>
                  <a:cubicBezTo>
                    <a:pt x="5449" y="1461"/>
                    <a:pt x="5345" y="1650"/>
                    <a:pt x="5402" y="1829"/>
                  </a:cubicBezTo>
                  <a:cubicBezTo>
                    <a:pt x="5497" y="2151"/>
                    <a:pt x="5671" y="3110"/>
                    <a:pt x="5331" y="3648"/>
                  </a:cubicBezTo>
                  <a:cubicBezTo>
                    <a:pt x="5190" y="3879"/>
                    <a:pt x="4963" y="4017"/>
                    <a:pt x="4647" y="4063"/>
                  </a:cubicBezTo>
                  <a:cubicBezTo>
                    <a:pt x="4566" y="4077"/>
                    <a:pt x="4490" y="4084"/>
                    <a:pt x="4419" y="4084"/>
                  </a:cubicBezTo>
                  <a:cubicBezTo>
                    <a:pt x="4208" y="4084"/>
                    <a:pt x="4040" y="4021"/>
                    <a:pt x="3905" y="3898"/>
                  </a:cubicBezTo>
                  <a:cubicBezTo>
                    <a:pt x="3490" y="3516"/>
                    <a:pt x="3462" y="2614"/>
                    <a:pt x="3485" y="2297"/>
                  </a:cubicBezTo>
                  <a:cubicBezTo>
                    <a:pt x="3494" y="2132"/>
                    <a:pt x="3381" y="1977"/>
                    <a:pt x="3220" y="1943"/>
                  </a:cubicBezTo>
                  <a:cubicBezTo>
                    <a:pt x="3194" y="1937"/>
                    <a:pt x="3168" y="1934"/>
                    <a:pt x="3143" y="1934"/>
                  </a:cubicBezTo>
                  <a:cubicBezTo>
                    <a:pt x="3002" y="1934"/>
                    <a:pt x="2876" y="2019"/>
                    <a:pt x="2828" y="2151"/>
                  </a:cubicBezTo>
                  <a:cubicBezTo>
                    <a:pt x="2743" y="2368"/>
                    <a:pt x="2375" y="2618"/>
                    <a:pt x="1955" y="2637"/>
                  </a:cubicBezTo>
                  <a:cubicBezTo>
                    <a:pt x="1933" y="2639"/>
                    <a:pt x="1911" y="2639"/>
                    <a:pt x="1888" y="2639"/>
                  </a:cubicBezTo>
                  <a:cubicBezTo>
                    <a:pt x="1567" y="2639"/>
                    <a:pt x="1170" y="2502"/>
                    <a:pt x="883" y="1929"/>
                  </a:cubicBezTo>
                  <a:cubicBezTo>
                    <a:pt x="703" y="1570"/>
                    <a:pt x="798" y="1386"/>
                    <a:pt x="831" y="1330"/>
                  </a:cubicBezTo>
                  <a:cubicBezTo>
                    <a:pt x="1049" y="914"/>
                    <a:pt x="1870" y="715"/>
                    <a:pt x="2139" y="673"/>
                  </a:cubicBezTo>
                  <a:cubicBezTo>
                    <a:pt x="2324" y="650"/>
                    <a:pt x="2455" y="480"/>
                    <a:pt x="2427" y="290"/>
                  </a:cubicBezTo>
                  <a:cubicBezTo>
                    <a:pt x="2405" y="119"/>
                    <a:pt x="2252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76410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9402298-329C-46DE-BEE4-C1CE7F430115}"/>
              </a:ext>
            </a:extLst>
          </p:cNvPr>
          <p:cNvGrpSpPr/>
          <p:nvPr/>
        </p:nvGrpSpPr>
        <p:grpSpPr>
          <a:xfrm>
            <a:off x="846151" y="1558766"/>
            <a:ext cx="831886" cy="783642"/>
            <a:chOff x="1206989" y="1720465"/>
            <a:chExt cx="831886" cy="783642"/>
          </a:xfrm>
        </p:grpSpPr>
        <p:sp>
          <p:nvSpPr>
            <p:cNvPr id="15" name="Google Shape;1399;p36">
              <a:extLst>
                <a:ext uri="{FF2B5EF4-FFF2-40B4-BE49-F238E27FC236}">
                  <a16:creationId xmlns:a16="http://schemas.microsoft.com/office/drawing/2014/main" id="{D83DA8B3-D5A8-4F1C-B4F0-119E72F5427E}"/>
                </a:ext>
              </a:extLst>
            </p:cNvPr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00;p36">
              <a:extLst>
                <a:ext uri="{FF2B5EF4-FFF2-40B4-BE49-F238E27FC236}">
                  <a16:creationId xmlns:a16="http://schemas.microsoft.com/office/drawing/2014/main" id="{442132DC-AEDE-4204-87E4-82C5D4AC0E07}"/>
                </a:ext>
              </a:extLst>
            </p:cNvPr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401;p36">
              <a:extLst>
                <a:ext uri="{FF2B5EF4-FFF2-40B4-BE49-F238E27FC236}">
                  <a16:creationId xmlns:a16="http://schemas.microsoft.com/office/drawing/2014/main" id="{55EB03E6-F561-44CC-94C5-47E2C92D31EE}"/>
                </a:ext>
              </a:extLst>
            </p:cNvPr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02;p36">
              <a:extLst>
                <a:ext uri="{FF2B5EF4-FFF2-40B4-BE49-F238E27FC236}">
                  <a16:creationId xmlns:a16="http://schemas.microsoft.com/office/drawing/2014/main" id="{A9D7DE04-EAF7-4FC9-BF30-A71EBD9AD278}"/>
                </a:ext>
              </a:extLst>
            </p:cNvPr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03;p36">
              <a:extLst>
                <a:ext uri="{FF2B5EF4-FFF2-40B4-BE49-F238E27FC236}">
                  <a16:creationId xmlns:a16="http://schemas.microsoft.com/office/drawing/2014/main" id="{034594EE-D967-4E49-B4E6-50F4164FD0AA}"/>
                </a:ext>
              </a:extLst>
            </p:cNvPr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04;p36">
              <a:extLst>
                <a:ext uri="{FF2B5EF4-FFF2-40B4-BE49-F238E27FC236}">
                  <a16:creationId xmlns:a16="http://schemas.microsoft.com/office/drawing/2014/main" id="{9334D0F9-6D6E-4C03-BB4D-B9B83E2C636D}"/>
                </a:ext>
              </a:extLst>
            </p:cNvPr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05;p36">
              <a:extLst>
                <a:ext uri="{FF2B5EF4-FFF2-40B4-BE49-F238E27FC236}">
                  <a16:creationId xmlns:a16="http://schemas.microsoft.com/office/drawing/2014/main" id="{2AFFC261-586C-428C-A8A4-F385DE42A2EB}"/>
                </a:ext>
              </a:extLst>
            </p:cNvPr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406;p36">
              <a:extLst>
                <a:ext uri="{FF2B5EF4-FFF2-40B4-BE49-F238E27FC236}">
                  <a16:creationId xmlns:a16="http://schemas.microsoft.com/office/drawing/2014/main" id="{18BC235F-7CFE-46E5-85A5-54D94F577EDC}"/>
                </a:ext>
              </a:extLst>
            </p:cNvPr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407;p36">
              <a:extLst>
                <a:ext uri="{FF2B5EF4-FFF2-40B4-BE49-F238E27FC236}">
                  <a16:creationId xmlns:a16="http://schemas.microsoft.com/office/drawing/2014/main" id="{B851FD34-E3D7-43F6-A6A7-31F72E7C152F}"/>
                </a:ext>
              </a:extLst>
            </p:cNvPr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08;p36">
              <a:extLst>
                <a:ext uri="{FF2B5EF4-FFF2-40B4-BE49-F238E27FC236}">
                  <a16:creationId xmlns:a16="http://schemas.microsoft.com/office/drawing/2014/main" id="{5C425632-CCB7-4B56-B51D-BAA6984EA880}"/>
                </a:ext>
              </a:extLst>
            </p:cNvPr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09;p36">
              <a:extLst>
                <a:ext uri="{FF2B5EF4-FFF2-40B4-BE49-F238E27FC236}">
                  <a16:creationId xmlns:a16="http://schemas.microsoft.com/office/drawing/2014/main" id="{6D73ADBA-1529-4F1C-9553-E07F13AEB4A8}"/>
                </a:ext>
              </a:extLst>
            </p:cNvPr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10;p36">
              <a:extLst>
                <a:ext uri="{FF2B5EF4-FFF2-40B4-BE49-F238E27FC236}">
                  <a16:creationId xmlns:a16="http://schemas.microsoft.com/office/drawing/2014/main" id="{7A566E2C-7FFE-4FBD-BEE8-00D673DAD0B8}"/>
                </a:ext>
              </a:extLst>
            </p:cNvPr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11;p36">
              <a:extLst>
                <a:ext uri="{FF2B5EF4-FFF2-40B4-BE49-F238E27FC236}">
                  <a16:creationId xmlns:a16="http://schemas.microsoft.com/office/drawing/2014/main" id="{90718CDE-1F23-4AF1-8ABF-7D87A9012452}"/>
                </a:ext>
              </a:extLst>
            </p:cNvPr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12;p36">
              <a:extLst>
                <a:ext uri="{FF2B5EF4-FFF2-40B4-BE49-F238E27FC236}">
                  <a16:creationId xmlns:a16="http://schemas.microsoft.com/office/drawing/2014/main" id="{FACB21A5-1947-4EAC-9157-1B87D67396F6}"/>
                </a:ext>
              </a:extLst>
            </p:cNvPr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13;p36">
              <a:extLst>
                <a:ext uri="{FF2B5EF4-FFF2-40B4-BE49-F238E27FC236}">
                  <a16:creationId xmlns:a16="http://schemas.microsoft.com/office/drawing/2014/main" id="{A578633F-30DF-4C1E-A554-C53B5DE28D8E}"/>
                </a:ext>
              </a:extLst>
            </p:cNvPr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14;p36">
              <a:extLst>
                <a:ext uri="{FF2B5EF4-FFF2-40B4-BE49-F238E27FC236}">
                  <a16:creationId xmlns:a16="http://schemas.microsoft.com/office/drawing/2014/main" id="{4C3DE3BA-BADF-461E-B590-C5A4F6CA3075}"/>
                </a:ext>
              </a:extLst>
            </p:cNvPr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15;p36">
              <a:extLst>
                <a:ext uri="{FF2B5EF4-FFF2-40B4-BE49-F238E27FC236}">
                  <a16:creationId xmlns:a16="http://schemas.microsoft.com/office/drawing/2014/main" id="{33E84BB5-951F-4071-AB94-09EF89DE9C60}"/>
                </a:ext>
              </a:extLst>
            </p:cNvPr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16;p36">
              <a:extLst>
                <a:ext uri="{FF2B5EF4-FFF2-40B4-BE49-F238E27FC236}">
                  <a16:creationId xmlns:a16="http://schemas.microsoft.com/office/drawing/2014/main" id="{10977772-A21D-4240-AEA0-A1A884B65E1E}"/>
                </a:ext>
              </a:extLst>
            </p:cNvPr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17;p36">
              <a:extLst>
                <a:ext uri="{FF2B5EF4-FFF2-40B4-BE49-F238E27FC236}">
                  <a16:creationId xmlns:a16="http://schemas.microsoft.com/office/drawing/2014/main" id="{6D12E320-4A66-4490-A1BC-729EFA7CF6C6}"/>
                </a:ext>
              </a:extLst>
            </p:cNvPr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18;p36">
              <a:extLst>
                <a:ext uri="{FF2B5EF4-FFF2-40B4-BE49-F238E27FC236}">
                  <a16:creationId xmlns:a16="http://schemas.microsoft.com/office/drawing/2014/main" id="{306BC187-19DE-4CB0-819F-1F59B7948827}"/>
                </a:ext>
              </a:extLst>
            </p:cNvPr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1466;p36">
            <a:extLst>
              <a:ext uri="{FF2B5EF4-FFF2-40B4-BE49-F238E27FC236}">
                <a16:creationId xmlns:a16="http://schemas.microsoft.com/office/drawing/2014/main" id="{3F7E145F-0E4C-42D3-BC7D-7E2BF404FE66}"/>
              </a:ext>
            </a:extLst>
          </p:cNvPr>
          <p:cNvSpPr txBox="1">
            <a:spLocks/>
          </p:cNvSpPr>
          <p:nvPr/>
        </p:nvSpPr>
        <p:spPr>
          <a:xfrm flipH="1">
            <a:off x="1756634" y="2138211"/>
            <a:ext cx="6955564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indent="0" algn="l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ra?</a:t>
            </a:r>
            <a:endParaRPr lang="vi-V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Google Shape;1466;p36">
            <a:extLst>
              <a:ext uri="{FF2B5EF4-FFF2-40B4-BE49-F238E27FC236}">
                <a16:creationId xmlns:a16="http://schemas.microsoft.com/office/drawing/2014/main" id="{FFE25138-EAFE-440B-B63B-F248C51DD4C7}"/>
              </a:ext>
            </a:extLst>
          </p:cNvPr>
          <p:cNvSpPr txBox="1">
            <a:spLocks/>
          </p:cNvSpPr>
          <p:nvPr/>
        </p:nvSpPr>
        <p:spPr>
          <a:xfrm flipH="1">
            <a:off x="1005987" y="3220973"/>
            <a:ext cx="7610213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-457200" algn="l">
              <a:buFont typeface="Wingdings" panose="05000000000000000000" pitchFamily="2" charset="2"/>
              <a:buChar char="Ø"/>
            </a:pP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Nhím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lông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sắc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nhọn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đau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chạm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" name="Picture 2" descr="Truyện thai giáo: Nhím nhỏ trung thực | Mamibabi">
            <a:hlinkClick r:id="rId2"/>
            <a:extLst>
              <a:ext uri="{FF2B5EF4-FFF2-40B4-BE49-F238E27FC236}">
                <a16:creationId xmlns:a16="http://schemas.microsoft.com/office/drawing/2014/main" id="{C9F51033-A990-4FDF-8E68-AFB999ABF1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7344" y="2834361"/>
            <a:ext cx="2715452" cy="271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Google Shape;1394;p36">
            <a:extLst>
              <a:ext uri="{FF2B5EF4-FFF2-40B4-BE49-F238E27FC236}">
                <a16:creationId xmlns:a16="http://schemas.microsoft.com/office/drawing/2014/main" id="{64D0BE78-9747-4D6B-A419-29C153BBDFEF}"/>
              </a:ext>
            </a:extLst>
          </p:cNvPr>
          <p:cNvSpPr/>
          <p:nvPr/>
        </p:nvSpPr>
        <p:spPr>
          <a:xfrm>
            <a:off x="2853628" y="316515"/>
            <a:ext cx="4745107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1397;p36">
            <a:extLst>
              <a:ext uri="{FF2B5EF4-FFF2-40B4-BE49-F238E27FC236}">
                <a16:creationId xmlns:a16="http://schemas.microsoft.com/office/drawing/2014/main" id="{67B2CD2A-6802-4373-A1F2-60EC8B0A14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2687" y="24447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n w="12700">
                  <a:solidFill>
                    <a:schemeClr val="accent6">
                      <a:lumMod val="25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Chia sẻ suy nghĩ</a:t>
            </a:r>
            <a:endParaRPr lang="en-US" sz="3600" b="1" dirty="0">
              <a:ln w="12700">
                <a:solidFill>
                  <a:schemeClr val="accent6">
                    <a:lumMod val="25000"/>
                  </a:schemeClr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F1F8B0F0-CF83-4B94-BDDF-ED2BD3BFE8E4}"/>
              </a:ext>
            </a:extLst>
          </p:cNvPr>
          <p:cNvGrpSpPr/>
          <p:nvPr/>
        </p:nvGrpSpPr>
        <p:grpSpPr>
          <a:xfrm>
            <a:off x="6621927" y="213445"/>
            <a:ext cx="1234323" cy="969814"/>
            <a:chOff x="6621927" y="213445"/>
            <a:chExt cx="1234323" cy="969814"/>
          </a:xfrm>
        </p:grpSpPr>
        <p:sp>
          <p:nvSpPr>
            <p:cNvPr id="46" name="Google Shape;2442;p58">
              <a:extLst>
                <a:ext uri="{FF2B5EF4-FFF2-40B4-BE49-F238E27FC236}">
                  <a16:creationId xmlns:a16="http://schemas.microsoft.com/office/drawing/2014/main" id="{847FF001-D7F0-4326-9267-C62506448572}"/>
                </a:ext>
              </a:extLst>
            </p:cNvPr>
            <p:cNvSpPr/>
            <p:nvPr/>
          </p:nvSpPr>
          <p:spPr>
            <a:xfrm rot="20727047">
              <a:off x="6621927" y="213445"/>
              <a:ext cx="1230867" cy="969814"/>
            </a:xfrm>
            <a:custGeom>
              <a:avLst/>
              <a:gdLst/>
              <a:ahLst/>
              <a:cxnLst/>
              <a:rect l="l" t="t" r="r" b="b"/>
              <a:pathLst>
                <a:path w="30736" h="24966" extrusionOk="0">
                  <a:moveTo>
                    <a:pt x="10341" y="0"/>
                  </a:moveTo>
                  <a:cubicBezTo>
                    <a:pt x="8287" y="0"/>
                    <a:pt x="7101" y="817"/>
                    <a:pt x="6469" y="1507"/>
                  </a:cubicBezTo>
                  <a:cubicBezTo>
                    <a:pt x="6120" y="1885"/>
                    <a:pt x="5865" y="2290"/>
                    <a:pt x="5680" y="2692"/>
                  </a:cubicBezTo>
                  <a:cubicBezTo>
                    <a:pt x="5114" y="2414"/>
                    <a:pt x="4462" y="2210"/>
                    <a:pt x="3792" y="2210"/>
                  </a:cubicBezTo>
                  <a:cubicBezTo>
                    <a:pt x="2937" y="2210"/>
                    <a:pt x="1389" y="2550"/>
                    <a:pt x="581" y="4816"/>
                  </a:cubicBezTo>
                  <a:cubicBezTo>
                    <a:pt x="0" y="6460"/>
                    <a:pt x="430" y="7632"/>
                    <a:pt x="892" y="8321"/>
                  </a:cubicBezTo>
                  <a:cubicBezTo>
                    <a:pt x="1696" y="9515"/>
                    <a:pt x="3135" y="10096"/>
                    <a:pt x="4288" y="10375"/>
                  </a:cubicBezTo>
                  <a:cubicBezTo>
                    <a:pt x="4070" y="12500"/>
                    <a:pt x="4708" y="15545"/>
                    <a:pt x="7985" y="18086"/>
                  </a:cubicBezTo>
                  <a:cubicBezTo>
                    <a:pt x="9708" y="19426"/>
                    <a:pt x="11560" y="20106"/>
                    <a:pt x="13476" y="20106"/>
                  </a:cubicBezTo>
                  <a:cubicBezTo>
                    <a:pt x="14406" y="20106"/>
                    <a:pt x="15243" y="19941"/>
                    <a:pt x="15951" y="19714"/>
                  </a:cubicBezTo>
                  <a:cubicBezTo>
                    <a:pt x="16073" y="20111"/>
                    <a:pt x="16258" y="20512"/>
                    <a:pt x="16498" y="20904"/>
                  </a:cubicBezTo>
                  <a:cubicBezTo>
                    <a:pt x="17906" y="23218"/>
                    <a:pt x="21097" y="24966"/>
                    <a:pt x="23917" y="24966"/>
                  </a:cubicBezTo>
                  <a:cubicBezTo>
                    <a:pt x="26669" y="24966"/>
                    <a:pt x="28799" y="23402"/>
                    <a:pt x="29762" y="20678"/>
                  </a:cubicBezTo>
                  <a:cubicBezTo>
                    <a:pt x="30736" y="17925"/>
                    <a:pt x="30651" y="15711"/>
                    <a:pt x="29498" y="14087"/>
                  </a:cubicBezTo>
                  <a:cubicBezTo>
                    <a:pt x="28809" y="13104"/>
                    <a:pt x="27859" y="12537"/>
                    <a:pt x="26968" y="12202"/>
                  </a:cubicBezTo>
                  <a:cubicBezTo>
                    <a:pt x="27907" y="10696"/>
                    <a:pt x="28903" y="8495"/>
                    <a:pt x="28624" y="6243"/>
                  </a:cubicBezTo>
                  <a:cubicBezTo>
                    <a:pt x="28389" y="4326"/>
                    <a:pt x="27317" y="2735"/>
                    <a:pt x="25447" y="1516"/>
                  </a:cubicBezTo>
                  <a:cubicBezTo>
                    <a:pt x="23983" y="562"/>
                    <a:pt x="22491" y="76"/>
                    <a:pt x="21012" y="76"/>
                  </a:cubicBezTo>
                  <a:cubicBezTo>
                    <a:pt x="18614" y="76"/>
                    <a:pt x="16762" y="1342"/>
                    <a:pt x="15535" y="2560"/>
                  </a:cubicBezTo>
                  <a:cubicBezTo>
                    <a:pt x="14676" y="1252"/>
                    <a:pt x="13160" y="95"/>
                    <a:pt x="10649" y="6"/>
                  </a:cubicBezTo>
                  <a:cubicBezTo>
                    <a:pt x="10544" y="0"/>
                    <a:pt x="10440" y="0"/>
                    <a:pt x="10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43;p58">
              <a:extLst>
                <a:ext uri="{FF2B5EF4-FFF2-40B4-BE49-F238E27FC236}">
                  <a16:creationId xmlns:a16="http://schemas.microsoft.com/office/drawing/2014/main" id="{9DB9CDCD-29DC-4AC5-A7B2-71422CE1BBAB}"/>
                </a:ext>
              </a:extLst>
            </p:cNvPr>
            <p:cNvSpPr/>
            <p:nvPr/>
          </p:nvSpPr>
          <p:spPr>
            <a:xfrm rot="20727047">
              <a:off x="6647889" y="265561"/>
              <a:ext cx="1208361" cy="857784"/>
            </a:xfrm>
            <a:custGeom>
              <a:avLst/>
              <a:gdLst/>
              <a:ahLst/>
              <a:cxnLst/>
              <a:rect l="l" t="t" r="r" b="b"/>
              <a:pathLst>
                <a:path w="30174" h="22082" extrusionOk="0">
                  <a:moveTo>
                    <a:pt x="9689" y="0"/>
                  </a:moveTo>
                  <a:cubicBezTo>
                    <a:pt x="5683" y="0"/>
                    <a:pt x="5978" y="3712"/>
                    <a:pt x="5978" y="3712"/>
                  </a:cubicBezTo>
                  <a:cubicBezTo>
                    <a:pt x="5978" y="3712"/>
                    <a:pt x="4504" y="2214"/>
                    <a:pt x="3129" y="2214"/>
                  </a:cubicBezTo>
                  <a:cubicBezTo>
                    <a:pt x="2411" y="2214"/>
                    <a:pt x="1720" y="2622"/>
                    <a:pt x="1280" y="3864"/>
                  </a:cubicBezTo>
                  <a:cubicBezTo>
                    <a:pt x="0" y="7480"/>
                    <a:pt x="5379" y="7754"/>
                    <a:pt x="5379" y="7754"/>
                  </a:cubicBezTo>
                  <a:cubicBezTo>
                    <a:pt x="5379" y="7754"/>
                    <a:pt x="3574" y="11914"/>
                    <a:pt x="8207" y="15508"/>
                  </a:cubicBezTo>
                  <a:cubicBezTo>
                    <a:pt x="9883" y="16807"/>
                    <a:pt x="11470" y="17221"/>
                    <a:pt x="12814" y="17221"/>
                  </a:cubicBezTo>
                  <a:cubicBezTo>
                    <a:pt x="15187" y="17221"/>
                    <a:pt x="16800" y="15928"/>
                    <a:pt x="16801" y="15927"/>
                  </a:cubicBezTo>
                  <a:lnTo>
                    <a:pt x="16801" y="15927"/>
                  </a:lnTo>
                  <a:cubicBezTo>
                    <a:pt x="15443" y="18553"/>
                    <a:pt x="19579" y="22081"/>
                    <a:pt x="23259" y="22081"/>
                  </a:cubicBezTo>
                  <a:cubicBezTo>
                    <a:pt x="25132" y="22081"/>
                    <a:pt x="26888" y="21167"/>
                    <a:pt x="27741" y="18756"/>
                  </a:cubicBezTo>
                  <a:cubicBezTo>
                    <a:pt x="30174" y="11884"/>
                    <a:pt x="24275" y="11749"/>
                    <a:pt x="23808" y="11749"/>
                  </a:cubicBezTo>
                  <a:cubicBezTo>
                    <a:pt x="23789" y="11749"/>
                    <a:pt x="23779" y="11749"/>
                    <a:pt x="23779" y="11749"/>
                  </a:cubicBezTo>
                  <a:cubicBezTo>
                    <a:pt x="23779" y="11749"/>
                    <a:pt x="29905" y="5133"/>
                    <a:pt x="23997" y="1286"/>
                  </a:cubicBezTo>
                  <a:cubicBezTo>
                    <a:pt x="22664" y="417"/>
                    <a:pt x="21443" y="81"/>
                    <a:pt x="20353" y="81"/>
                  </a:cubicBezTo>
                  <a:cubicBezTo>
                    <a:pt x="16611" y="81"/>
                    <a:pt x="14397" y="4038"/>
                    <a:pt x="14397" y="4038"/>
                  </a:cubicBezTo>
                  <a:cubicBezTo>
                    <a:pt x="14397" y="4038"/>
                    <a:pt x="14199" y="166"/>
                    <a:pt x="9935" y="5"/>
                  </a:cubicBezTo>
                  <a:cubicBezTo>
                    <a:pt x="9851" y="2"/>
                    <a:pt x="9769" y="0"/>
                    <a:pt x="96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44;p58">
              <a:extLst>
                <a:ext uri="{FF2B5EF4-FFF2-40B4-BE49-F238E27FC236}">
                  <a16:creationId xmlns:a16="http://schemas.microsoft.com/office/drawing/2014/main" id="{1D2C9C71-E444-4BFA-9166-92FDEFB35584}"/>
                </a:ext>
              </a:extLst>
            </p:cNvPr>
            <p:cNvSpPr/>
            <p:nvPr/>
          </p:nvSpPr>
          <p:spPr>
            <a:xfrm rot="20727047">
              <a:off x="7327125" y="530227"/>
              <a:ext cx="105202" cy="119994"/>
            </a:xfrm>
            <a:custGeom>
              <a:avLst/>
              <a:gdLst/>
              <a:ahLst/>
              <a:cxnLst/>
              <a:rect l="l" t="t" r="r" b="b"/>
              <a:pathLst>
                <a:path w="2627" h="3089" extrusionOk="0">
                  <a:moveTo>
                    <a:pt x="1940" y="0"/>
                  </a:moveTo>
                  <a:cubicBezTo>
                    <a:pt x="1519" y="0"/>
                    <a:pt x="955" y="424"/>
                    <a:pt x="554" y="1087"/>
                  </a:cubicBezTo>
                  <a:cubicBezTo>
                    <a:pt x="62" y="1899"/>
                    <a:pt x="1" y="2763"/>
                    <a:pt x="421" y="3018"/>
                  </a:cubicBezTo>
                  <a:cubicBezTo>
                    <a:pt x="499" y="3066"/>
                    <a:pt x="590" y="3089"/>
                    <a:pt x="687" y="3089"/>
                  </a:cubicBezTo>
                  <a:cubicBezTo>
                    <a:pt x="1108" y="3089"/>
                    <a:pt x="1671" y="2665"/>
                    <a:pt x="2073" y="2003"/>
                  </a:cubicBezTo>
                  <a:cubicBezTo>
                    <a:pt x="2565" y="1191"/>
                    <a:pt x="2626" y="326"/>
                    <a:pt x="2206" y="71"/>
                  </a:cubicBezTo>
                  <a:cubicBezTo>
                    <a:pt x="2127" y="23"/>
                    <a:pt x="2037" y="0"/>
                    <a:pt x="1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45;p58">
              <a:extLst>
                <a:ext uri="{FF2B5EF4-FFF2-40B4-BE49-F238E27FC236}">
                  <a16:creationId xmlns:a16="http://schemas.microsoft.com/office/drawing/2014/main" id="{6B42530A-1204-495B-B854-D24C20DBAE24}"/>
                </a:ext>
              </a:extLst>
            </p:cNvPr>
            <p:cNvSpPr/>
            <p:nvPr/>
          </p:nvSpPr>
          <p:spPr>
            <a:xfrm rot="20727047">
              <a:off x="6995664" y="455225"/>
              <a:ext cx="105042" cy="119994"/>
            </a:xfrm>
            <a:custGeom>
              <a:avLst/>
              <a:gdLst/>
              <a:ahLst/>
              <a:cxnLst/>
              <a:rect l="l" t="t" r="r" b="b"/>
              <a:pathLst>
                <a:path w="2623" h="3089" extrusionOk="0">
                  <a:moveTo>
                    <a:pt x="1938" y="0"/>
                  </a:moveTo>
                  <a:cubicBezTo>
                    <a:pt x="1516" y="0"/>
                    <a:pt x="956" y="424"/>
                    <a:pt x="554" y="1087"/>
                  </a:cubicBezTo>
                  <a:cubicBezTo>
                    <a:pt x="62" y="1898"/>
                    <a:pt x="1" y="2763"/>
                    <a:pt x="417" y="3018"/>
                  </a:cubicBezTo>
                  <a:cubicBezTo>
                    <a:pt x="496" y="3066"/>
                    <a:pt x="587" y="3089"/>
                    <a:pt x="685" y="3089"/>
                  </a:cubicBezTo>
                  <a:cubicBezTo>
                    <a:pt x="1108" y="3089"/>
                    <a:pt x="1671" y="2665"/>
                    <a:pt x="2069" y="2002"/>
                  </a:cubicBezTo>
                  <a:cubicBezTo>
                    <a:pt x="2565" y="1190"/>
                    <a:pt x="2622" y="326"/>
                    <a:pt x="2206" y="71"/>
                  </a:cubicBezTo>
                  <a:cubicBezTo>
                    <a:pt x="2127" y="23"/>
                    <a:pt x="203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46;p58">
              <a:extLst>
                <a:ext uri="{FF2B5EF4-FFF2-40B4-BE49-F238E27FC236}">
                  <a16:creationId xmlns:a16="http://schemas.microsoft.com/office/drawing/2014/main" id="{11908BD0-238C-437A-B8F1-10A63AC6EC20}"/>
                </a:ext>
              </a:extLst>
            </p:cNvPr>
            <p:cNvSpPr/>
            <p:nvPr/>
          </p:nvSpPr>
          <p:spPr>
            <a:xfrm rot="20727047">
              <a:off x="6827942" y="557685"/>
              <a:ext cx="171559" cy="128501"/>
            </a:xfrm>
            <a:custGeom>
              <a:avLst/>
              <a:gdLst/>
              <a:ahLst/>
              <a:cxnLst/>
              <a:rect l="l" t="t" r="r" b="b"/>
              <a:pathLst>
                <a:path w="4284" h="3308" extrusionOk="0">
                  <a:moveTo>
                    <a:pt x="1424" y="0"/>
                  </a:moveTo>
                  <a:cubicBezTo>
                    <a:pt x="1007" y="0"/>
                    <a:pt x="651" y="143"/>
                    <a:pt x="444" y="431"/>
                  </a:cubicBezTo>
                  <a:cubicBezTo>
                    <a:pt x="0" y="1050"/>
                    <a:pt x="407" y="2093"/>
                    <a:pt x="1342" y="2768"/>
                  </a:cubicBezTo>
                  <a:cubicBezTo>
                    <a:pt x="1840" y="3126"/>
                    <a:pt x="2389" y="3308"/>
                    <a:pt x="2860" y="3308"/>
                  </a:cubicBezTo>
                  <a:cubicBezTo>
                    <a:pt x="3278" y="3308"/>
                    <a:pt x="3636" y="3165"/>
                    <a:pt x="3844" y="2877"/>
                  </a:cubicBezTo>
                  <a:cubicBezTo>
                    <a:pt x="4284" y="2258"/>
                    <a:pt x="3882" y="1214"/>
                    <a:pt x="2942" y="540"/>
                  </a:cubicBezTo>
                  <a:cubicBezTo>
                    <a:pt x="2444" y="182"/>
                    <a:pt x="1895" y="0"/>
                    <a:pt x="1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47;p58">
              <a:extLst>
                <a:ext uri="{FF2B5EF4-FFF2-40B4-BE49-F238E27FC236}">
                  <a16:creationId xmlns:a16="http://schemas.microsoft.com/office/drawing/2014/main" id="{434F452E-7C50-460F-A25B-5C9E5FBBAB21}"/>
                </a:ext>
              </a:extLst>
            </p:cNvPr>
            <p:cNvSpPr/>
            <p:nvPr/>
          </p:nvSpPr>
          <p:spPr>
            <a:xfrm rot="20727047">
              <a:off x="7319010" y="690770"/>
              <a:ext cx="171559" cy="128345"/>
            </a:xfrm>
            <a:custGeom>
              <a:avLst/>
              <a:gdLst/>
              <a:ahLst/>
              <a:cxnLst/>
              <a:rect l="l" t="t" r="r" b="b"/>
              <a:pathLst>
                <a:path w="4284" h="3304" extrusionOk="0">
                  <a:moveTo>
                    <a:pt x="1425" y="1"/>
                  </a:moveTo>
                  <a:cubicBezTo>
                    <a:pt x="1007" y="1"/>
                    <a:pt x="651" y="143"/>
                    <a:pt x="445" y="432"/>
                  </a:cubicBezTo>
                  <a:cubicBezTo>
                    <a:pt x="1" y="1046"/>
                    <a:pt x="407" y="2094"/>
                    <a:pt x="1342" y="2764"/>
                  </a:cubicBezTo>
                  <a:cubicBezTo>
                    <a:pt x="1840" y="3122"/>
                    <a:pt x="2389" y="3304"/>
                    <a:pt x="2861" y="3304"/>
                  </a:cubicBezTo>
                  <a:cubicBezTo>
                    <a:pt x="3279" y="3304"/>
                    <a:pt x="3636" y="3161"/>
                    <a:pt x="3845" y="2873"/>
                  </a:cubicBezTo>
                  <a:cubicBezTo>
                    <a:pt x="4283" y="2258"/>
                    <a:pt x="3882" y="1216"/>
                    <a:pt x="2943" y="540"/>
                  </a:cubicBezTo>
                  <a:cubicBezTo>
                    <a:pt x="2445" y="182"/>
                    <a:pt x="1896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448;p58">
              <a:extLst>
                <a:ext uri="{FF2B5EF4-FFF2-40B4-BE49-F238E27FC236}">
                  <a16:creationId xmlns:a16="http://schemas.microsoft.com/office/drawing/2014/main" id="{C27D34BD-115B-4BBC-BFD5-3741B7036C95}"/>
                </a:ext>
              </a:extLst>
            </p:cNvPr>
            <p:cNvSpPr/>
            <p:nvPr/>
          </p:nvSpPr>
          <p:spPr>
            <a:xfrm rot="20727047">
              <a:off x="7016175" y="638542"/>
              <a:ext cx="259461" cy="185021"/>
            </a:xfrm>
            <a:custGeom>
              <a:avLst/>
              <a:gdLst/>
              <a:ahLst/>
              <a:cxnLst/>
              <a:rect l="l" t="t" r="r" b="b"/>
              <a:pathLst>
                <a:path w="6479" h="4763" extrusionOk="0">
                  <a:moveTo>
                    <a:pt x="2083" y="1"/>
                  </a:moveTo>
                  <a:cubicBezTo>
                    <a:pt x="2070" y="1"/>
                    <a:pt x="2058" y="1"/>
                    <a:pt x="2045" y="3"/>
                  </a:cubicBezTo>
                  <a:cubicBezTo>
                    <a:pt x="1903" y="22"/>
                    <a:pt x="652" y="214"/>
                    <a:pt x="232" y="1008"/>
                  </a:cubicBezTo>
                  <a:cubicBezTo>
                    <a:pt x="99" y="1263"/>
                    <a:pt x="1" y="1679"/>
                    <a:pt x="278" y="2232"/>
                  </a:cubicBezTo>
                  <a:cubicBezTo>
                    <a:pt x="620" y="2923"/>
                    <a:pt x="1210" y="3320"/>
                    <a:pt x="1886" y="3320"/>
                  </a:cubicBezTo>
                  <a:cubicBezTo>
                    <a:pt x="1920" y="3320"/>
                    <a:pt x="1954" y="3319"/>
                    <a:pt x="1988" y="3317"/>
                  </a:cubicBezTo>
                  <a:cubicBezTo>
                    <a:pt x="2295" y="3303"/>
                    <a:pt x="2592" y="3209"/>
                    <a:pt x="2843" y="3067"/>
                  </a:cubicBezTo>
                  <a:cubicBezTo>
                    <a:pt x="2909" y="3516"/>
                    <a:pt x="3069" y="4049"/>
                    <a:pt x="3447" y="4394"/>
                  </a:cubicBezTo>
                  <a:cubicBezTo>
                    <a:pt x="3641" y="4573"/>
                    <a:pt x="3957" y="4762"/>
                    <a:pt x="4434" y="4762"/>
                  </a:cubicBezTo>
                  <a:cubicBezTo>
                    <a:pt x="4534" y="4762"/>
                    <a:pt x="4641" y="4753"/>
                    <a:pt x="4755" y="4734"/>
                  </a:cubicBezTo>
                  <a:cubicBezTo>
                    <a:pt x="5270" y="4653"/>
                    <a:pt x="5657" y="4408"/>
                    <a:pt x="5907" y="4006"/>
                  </a:cubicBezTo>
                  <a:cubicBezTo>
                    <a:pt x="6478" y="3095"/>
                    <a:pt x="6068" y="1693"/>
                    <a:pt x="6049" y="1637"/>
                  </a:cubicBezTo>
                  <a:cubicBezTo>
                    <a:pt x="6005" y="1486"/>
                    <a:pt x="5867" y="1393"/>
                    <a:pt x="5718" y="1393"/>
                  </a:cubicBezTo>
                  <a:cubicBezTo>
                    <a:pt x="5689" y="1393"/>
                    <a:pt x="5658" y="1397"/>
                    <a:pt x="5628" y="1404"/>
                  </a:cubicBezTo>
                  <a:cubicBezTo>
                    <a:pt x="5449" y="1461"/>
                    <a:pt x="5345" y="1650"/>
                    <a:pt x="5402" y="1829"/>
                  </a:cubicBezTo>
                  <a:cubicBezTo>
                    <a:pt x="5497" y="2151"/>
                    <a:pt x="5671" y="3110"/>
                    <a:pt x="5331" y="3648"/>
                  </a:cubicBezTo>
                  <a:cubicBezTo>
                    <a:pt x="5190" y="3879"/>
                    <a:pt x="4963" y="4017"/>
                    <a:pt x="4647" y="4063"/>
                  </a:cubicBezTo>
                  <a:cubicBezTo>
                    <a:pt x="4566" y="4077"/>
                    <a:pt x="4490" y="4084"/>
                    <a:pt x="4419" y="4084"/>
                  </a:cubicBezTo>
                  <a:cubicBezTo>
                    <a:pt x="4208" y="4084"/>
                    <a:pt x="4040" y="4021"/>
                    <a:pt x="3905" y="3898"/>
                  </a:cubicBezTo>
                  <a:cubicBezTo>
                    <a:pt x="3490" y="3516"/>
                    <a:pt x="3462" y="2614"/>
                    <a:pt x="3485" y="2297"/>
                  </a:cubicBezTo>
                  <a:cubicBezTo>
                    <a:pt x="3494" y="2132"/>
                    <a:pt x="3381" y="1977"/>
                    <a:pt x="3220" y="1943"/>
                  </a:cubicBezTo>
                  <a:cubicBezTo>
                    <a:pt x="3194" y="1937"/>
                    <a:pt x="3168" y="1934"/>
                    <a:pt x="3143" y="1934"/>
                  </a:cubicBezTo>
                  <a:cubicBezTo>
                    <a:pt x="3002" y="1934"/>
                    <a:pt x="2876" y="2019"/>
                    <a:pt x="2828" y="2151"/>
                  </a:cubicBezTo>
                  <a:cubicBezTo>
                    <a:pt x="2743" y="2368"/>
                    <a:pt x="2375" y="2618"/>
                    <a:pt x="1955" y="2637"/>
                  </a:cubicBezTo>
                  <a:cubicBezTo>
                    <a:pt x="1933" y="2639"/>
                    <a:pt x="1911" y="2639"/>
                    <a:pt x="1888" y="2639"/>
                  </a:cubicBezTo>
                  <a:cubicBezTo>
                    <a:pt x="1567" y="2639"/>
                    <a:pt x="1170" y="2502"/>
                    <a:pt x="883" y="1929"/>
                  </a:cubicBezTo>
                  <a:cubicBezTo>
                    <a:pt x="703" y="1570"/>
                    <a:pt x="798" y="1386"/>
                    <a:pt x="831" y="1330"/>
                  </a:cubicBezTo>
                  <a:cubicBezTo>
                    <a:pt x="1049" y="914"/>
                    <a:pt x="1870" y="715"/>
                    <a:pt x="2139" y="673"/>
                  </a:cubicBezTo>
                  <a:cubicBezTo>
                    <a:pt x="2324" y="650"/>
                    <a:pt x="2455" y="480"/>
                    <a:pt x="2427" y="290"/>
                  </a:cubicBezTo>
                  <a:cubicBezTo>
                    <a:pt x="2405" y="119"/>
                    <a:pt x="2252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328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67C68ED-DF5C-47ED-96A4-07387643D4F7}"/>
              </a:ext>
            </a:extLst>
          </p:cNvPr>
          <p:cNvGrpSpPr/>
          <p:nvPr/>
        </p:nvGrpSpPr>
        <p:grpSpPr>
          <a:xfrm>
            <a:off x="767995" y="1449053"/>
            <a:ext cx="831886" cy="783642"/>
            <a:chOff x="1206989" y="1720465"/>
            <a:chExt cx="831886" cy="783642"/>
          </a:xfrm>
        </p:grpSpPr>
        <p:sp>
          <p:nvSpPr>
            <p:cNvPr id="1399" name="Google Shape;1399;p36"/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6" name="Google Shape;1466;p36"/>
          <p:cNvSpPr txBox="1">
            <a:spLocks noGrp="1"/>
          </p:cNvSpPr>
          <p:nvPr>
            <p:ph type="subTitle" idx="2"/>
          </p:nvPr>
        </p:nvSpPr>
        <p:spPr>
          <a:xfrm flipH="1">
            <a:off x="1680898" y="947587"/>
            <a:ext cx="7145895" cy="14326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bạn trong lớp đã nghĩ ra kế hoạch gì để giúp Nhím?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A picture containing text, indoor, screen, mammal&#10;&#10;Description automatically generated">
            <a:extLst>
              <a:ext uri="{FF2B5EF4-FFF2-40B4-BE49-F238E27FC236}">
                <a16:creationId xmlns:a16="http://schemas.microsoft.com/office/drawing/2014/main" id="{60A77ACB-FADA-4FB6-B276-CFE147D72F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40" t="-839" r="8738" b="5441"/>
          <a:stretch/>
        </p:blipFill>
        <p:spPr>
          <a:xfrm>
            <a:off x="3224405" y="2689032"/>
            <a:ext cx="3500380" cy="1871290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589BC5-6FB2-464D-A919-16F38EEF8B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388" r="10972" b="7019"/>
          <a:stretch/>
        </p:blipFill>
        <p:spPr>
          <a:xfrm>
            <a:off x="3523060" y="2380279"/>
            <a:ext cx="2737335" cy="155417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7" name="Picture 6" descr="A picture containing text, doll, toy&#10;&#10;Description automatically generated">
            <a:extLst>
              <a:ext uri="{FF2B5EF4-FFF2-40B4-BE49-F238E27FC236}">
                <a16:creationId xmlns:a16="http://schemas.microsoft.com/office/drawing/2014/main" id="{3F91D1D4-5E4E-4CAE-9124-B766B20D5C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861" r="22458" b="3862"/>
          <a:stretch/>
        </p:blipFill>
        <p:spPr>
          <a:xfrm>
            <a:off x="1039436" y="2390553"/>
            <a:ext cx="2185823" cy="157356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66" name="Picture 65" descr="A picture containing text&#10;&#10;Description automatically generated">
            <a:extLst>
              <a:ext uri="{FF2B5EF4-FFF2-40B4-BE49-F238E27FC236}">
                <a16:creationId xmlns:a16="http://schemas.microsoft.com/office/drawing/2014/main" id="{D7DB0A9B-391C-4016-9ECC-E1ECB3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381" t="-648" r="21512" b="4462"/>
          <a:stretch/>
        </p:blipFill>
        <p:spPr>
          <a:xfrm>
            <a:off x="6558197" y="2380279"/>
            <a:ext cx="2101915" cy="1554177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42" name="Google Shape;1394;p36">
            <a:extLst>
              <a:ext uri="{FF2B5EF4-FFF2-40B4-BE49-F238E27FC236}">
                <a16:creationId xmlns:a16="http://schemas.microsoft.com/office/drawing/2014/main" id="{E667DA2F-0B52-46D5-BB84-171789FDE024}"/>
              </a:ext>
            </a:extLst>
          </p:cNvPr>
          <p:cNvSpPr/>
          <p:nvPr/>
        </p:nvSpPr>
        <p:spPr>
          <a:xfrm>
            <a:off x="2853628" y="316515"/>
            <a:ext cx="4745107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1397;p36">
            <a:extLst>
              <a:ext uri="{FF2B5EF4-FFF2-40B4-BE49-F238E27FC236}">
                <a16:creationId xmlns:a16="http://schemas.microsoft.com/office/drawing/2014/main" id="{03EF67E0-171C-4395-B76F-649D01ED23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2687" y="24447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n w="12700">
                  <a:solidFill>
                    <a:schemeClr val="accent6">
                      <a:lumMod val="25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Chia sẻ suy nghĩ</a:t>
            </a:r>
            <a:endParaRPr lang="en-US" sz="3600" b="1" dirty="0">
              <a:ln w="12700">
                <a:solidFill>
                  <a:schemeClr val="accent6">
                    <a:lumMod val="25000"/>
                  </a:schemeClr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0052086-187D-4F8F-85B5-CB739DBE7570}"/>
              </a:ext>
            </a:extLst>
          </p:cNvPr>
          <p:cNvGrpSpPr/>
          <p:nvPr/>
        </p:nvGrpSpPr>
        <p:grpSpPr>
          <a:xfrm>
            <a:off x="6621927" y="213445"/>
            <a:ext cx="1234323" cy="969814"/>
            <a:chOff x="6621927" y="213445"/>
            <a:chExt cx="1234323" cy="969814"/>
          </a:xfrm>
        </p:grpSpPr>
        <p:sp>
          <p:nvSpPr>
            <p:cNvPr id="45" name="Google Shape;2442;p58">
              <a:extLst>
                <a:ext uri="{FF2B5EF4-FFF2-40B4-BE49-F238E27FC236}">
                  <a16:creationId xmlns:a16="http://schemas.microsoft.com/office/drawing/2014/main" id="{B6A54846-1355-4C42-8F35-D75D25F637D4}"/>
                </a:ext>
              </a:extLst>
            </p:cNvPr>
            <p:cNvSpPr/>
            <p:nvPr/>
          </p:nvSpPr>
          <p:spPr>
            <a:xfrm rot="20727047">
              <a:off x="6621927" y="213445"/>
              <a:ext cx="1230867" cy="969814"/>
            </a:xfrm>
            <a:custGeom>
              <a:avLst/>
              <a:gdLst/>
              <a:ahLst/>
              <a:cxnLst/>
              <a:rect l="l" t="t" r="r" b="b"/>
              <a:pathLst>
                <a:path w="30736" h="24966" extrusionOk="0">
                  <a:moveTo>
                    <a:pt x="10341" y="0"/>
                  </a:moveTo>
                  <a:cubicBezTo>
                    <a:pt x="8287" y="0"/>
                    <a:pt x="7101" y="817"/>
                    <a:pt x="6469" y="1507"/>
                  </a:cubicBezTo>
                  <a:cubicBezTo>
                    <a:pt x="6120" y="1885"/>
                    <a:pt x="5865" y="2290"/>
                    <a:pt x="5680" y="2692"/>
                  </a:cubicBezTo>
                  <a:cubicBezTo>
                    <a:pt x="5114" y="2414"/>
                    <a:pt x="4462" y="2210"/>
                    <a:pt x="3792" y="2210"/>
                  </a:cubicBezTo>
                  <a:cubicBezTo>
                    <a:pt x="2937" y="2210"/>
                    <a:pt x="1389" y="2550"/>
                    <a:pt x="581" y="4816"/>
                  </a:cubicBezTo>
                  <a:cubicBezTo>
                    <a:pt x="0" y="6460"/>
                    <a:pt x="430" y="7632"/>
                    <a:pt x="892" y="8321"/>
                  </a:cubicBezTo>
                  <a:cubicBezTo>
                    <a:pt x="1696" y="9515"/>
                    <a:pt x="3135" y="10096"/>
                    <a:pt x="4288" y="10375"/>
                  </a:cubicBezTo>
                  <a:cubicBezTo>
                    <a:pt x="4070" y="12500"/>
                    <a:pt x="4708" y="15545"/>
                    <a:pt x="7985" y="18086"/>
                  </a:cubicBezTo>
                  <a:cubicBezTo>
                    <a:pt x="9708" y="19426"/>
                    <a:pt x="11560" y="20106"/>
                    <a:pt x="13476" y="20106"/>
                  </a:cubicBezTo>
                  <a:cubicBezTo>
                    <a:pt x="14406" y="20106"/>
                    <a:pt x="15243" y="19941"/>
                    <a:pt x="15951" y="19714"/>
                  </a:cubicBezTo>
                  <a:cubicBezTo>
                    <a:pt x="16073" y="20111"/>
                    <a:pt x="16258" y="20512"/>
                    <a:pt x="16498" y="20904"/>
                  </a:cubicBezTo>
                  <a:cubicBezTo>
                    <a:pt x="17906" y="23218"/>
                    <a:pt x="21097" y="24966"/>
                    <a:pt x="23917" y="24966"/>
                  </a:cubicBezTo>
                  <a:cubicBezTo>
                    <a:pt x="26669" y="24966"/>
                    <a:pt x="28799" y="23402"/>
                    <a:pt x="29762" y="20678"/>
                  </a:cubicBezTo>
                  <a:cubicBezTo>
                    <a:pt x="30736" y="17925"/>
                    <a:pt x="30651" y="15711"/>
                    <a:pt x="29498" y="14087"/>
                  </a:cubicBezTo>
                  <a:cubicBezTo>
                    <a:pt x="28809" y="13104"/>
                    <a:pt x="27859" y="12537"/>
                    <a:pt x="26968" y="12202"/>
                  </a:cubicBezTo>
                  <a:cubicBezTo>
                    <a:pt x="27907" y="10696"/>
                    <a:pt x="28903" y="8495"/>
                    <a:pt x="28624" y="6243"/>
                  </a:cubicBezTo>
                  <a:cubicBezTo>
                    <a:pt x="28389" y="4326"/>
                    <a:pt x="27317" y="2735"/>
                    <a:pt x="25447" y="1516"/>
                  </a:cubicBezTo>
                  <a:cubicBezTo>
                    <a:pt x="23983" y="562"/>
                    <a:pt x="22491" y="76"/>
                    <a:pt x="21012" y="76"/>
                  </a:cubicBezTo>
                  <a:cubicBezTo>
                    <a:pt x="18614" y="76"/>
                    <a:pt x="16762" y="1342"/>
                    <a:pt x="15535" y="2560"/>
                  </a:cubicBezTo>
                  <a:cubicBezTo>
                    <a:pt x="14676" y="1252"/>
                    <a:pt x="13160" y="95"/>
                    <a:pt x="10649" y="6"/>
                  </a:cubicBezTo>
                  <a:cubicBezTo>
                    <a:pt x="10544" y="0"/>
                    <a:pt x="10440" y="0"/>
                    <a:pt x="10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443;p58">
              <a:extLst>
                <a:ext uri="{FF2B5EF4-FFF2-40B4-BE49-F238E27FC236}">
                  <a16:creationId xmlns:a16="http://schemas.microsoft.com/office/drawing/2014/main" id="{F9E4E842-5B55-4391-A502-789A61CB6B43}"/>
                </a:ext>
              </a:extLst>
            </p:cNvPr>
            <p:cNvSpPr/>
            <p:nvPr/>
          </p:nvSpPr>
          <p:spPr>
            <a:xfrm rot="20727047">
              <a:off x="6647889" y="265561"/>
              <a:ext cx="1208361" cy="857784"/>
            </a:xfrm>
            <a:custGeom>
              <a:avLst/>
              <a:gdLst/>
              <a:ahLst/>
              <a:cxnLst/>
              <a:rect l="l" t="t" r="r" b="b"/>
              <a:pathLst>
                <a:path w="30174" h="22082" extrusionOk="0">
                  <a:moveTo>
                    <a:pt x="9689" y="0"/>
                  </a:moveTo>
                  <a:cubicBezTo>
                    <a:pt x="5683" y="0"/>
                    <a:pt x="5978" y="3712"/>
                    <a:pt x="5978" y="3712"/>
                  </a:cubicBezTo>
                  <a:cubicBezTo>
                    <a:pt x="5978" y="3712"/>
                    <a:pt x="4504" y="2214"/>
                    <a:pt x="3129" y="2214"/>
                  </a:cubicBezTo>
                  <a:cubicBezTo>
                    <a:pt x="2411" y="2214"/>
                    <a:pt x="1720" y="2622"/>
                    <a:pt x="1280" y="3864"/>
                  </a:cubicBezTo>
                  <a:cubicBezTo>
                    <a:pt x="0" y="7480"/>
                    <a:pt x="5379" y="7754"/>
                    <a:pt x="5379" y="7754"/>
                  </a:cubicBezTo>
                  <a:cubicBezTo>
                    <a:pt x="5379" y="7754"/>
                    <a:pt x="3574" y="11914"/>
                    <a:pt x="8207" y="15508"/>
                  </a:cubicBezTo>
                  <a:cubicBezTo>
                    <a:pt x="9883" y="16807"/>
                    <a:pt x="11470" y="17221"/>
                    <a:pt x="12814" y="17221"/>
                  </a:cubicBezTo>
                  <a:cubicBezTo>
                    <a:pt x="15187" y="17221"/>
                    <a:pt x="16800" y="15928"/>
                    <a:pt x="16801" y="15927"/>
                  </a:cubicBezTo>
                  <a:lnTo>
                    <a:pt x="16801" y="15927"/>
                  </a:lnTo>
                  <a:cubicBezTo>
                    <a:pt x="15443" y="18553"/>
                    <a:pt x="19579" y="22081"/>
                    <a:pt x="23259" y="22081"/>
                  </a:cubicBezTo>
                  <a:cubicBezTo>
                    <a:pt x="25132" y="22081"/>
                    <a:pt x="26888" y="21167"/>
                    <a:pt x="27741" y="18756"/>
                  </a:cubicBezTo>
                  <a:cubicBezTo>
                    <a:pt x="30174" y="11884"/>
                    <a:pt x="24275" y="11749"/>
                    <a:pt x="23808" y="11749"/>
                  </a:cubicBezTo>
                  <a:cubicBezTo>
                    <a:pt x="23789" y="11749"/>
                    <a:pt x="23779" y="11749"/>
                    <a:pt x="23779" y="11749"/>
                  </a:cubicBezTo>
                  <a:cubicBezTo>
                    <a:pt x="23779" y="11749"/>
                    <a:pt x="29905" y="5133"/>
                    <a:pt x="23997" y="1286"/>
                  </a:cubicBezTo>
                  <a:cubicBezTo>
                    <a:pt x="22664" y="417"/>
                    <a:pt x="21443" y="81"/>
                    <a:pt x="20353" y="81"/>
                  </a:cubicBezTo>
                  <a:cubicBezTo>
                    <a:pt x="16611" y="81"/>
                    <a:pt x="14397" y="4038"/>
                    <a:pt x="14397" y="4038"/>
                  </a:cubicBezTo>
                  <a:cubicBezTo>
                    <a:pt x="14397" y="4038"/>
                    <a:pt x="14199" y="166"/>
                    <a:pt x="9935" y="5"/>
                  </a:cubicBezTo>
                  <a:cubicBezTo>
                    <a:pt x="9851" y="2"/>
                    <a:pt x="9769" y="0"/>
                    <a:pt x="96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444;p58">
              <a:extLst>
                <a:ext uri="{FF2B5EF4-FFF2-40B4-BE49-F238E27FC236}">
                  <a16:creationId xmlns:a16="http://schemas.microsoft.com/office/drawing/2014/main" id="{564023CA-68C6-4BA7-A800-F1DFFCC9C145}"/>
                </a:ext>
              </a:extLst>
            </p:cNvPr>
            <p:cNvSpPr/>
            <p:nvPr/>
          </p:nvSpPr>
          <p:spPr>
            <a:xfrm rot="20727047">
              <a:off x="7327125" y="530227"/>
              <a:ext cx="105202" cy="119994"/>
            </a:xfrm>
            <a:custGeom>
              <a:avLst/>
              <a:gdLst/>
              <a:ahLst/>
              <a:cxnLst/>
              <a:rect l="l" t="t" r="r" b="b"/>
              <a:pathLst>
                <a:path w="2627" h="3089" extrusionOk="0">
                  <a:moveTo>
                    <a:pt x="1940" y="0"/>
                  </a:moveTo>
                  <a:cubicBezTo>
                    <a:pt x="1519" y="0"/>
                    <a:pt x="955" y="424"/>
                    <a:pt x="554" y="1087"/>
                  </a:cubicBezTo>
                  <a:cubicBezTo>
                    <a:pt x="62" y="1899"/>
                    <a:pt x="1" y="2763"/>
                    <a:pt x="421" y="3018"/>
                  </a:cubicBezTo>
                  <a:cubicBezTo>
                    <a:pt x="499" y="3066"/>
                    <a:pt x="590" y="3089"/>
                    <a:pt x="687" y="3089"/>
                  </a:cubicBezTo>
                  <a:cubicBezTo>
                    <a:pt x="1108" y="3089"/>
                    <a:pt x="1671" y="2665"/>
                    <a:pt x="2073" y="2003"/>
                  </a:cubicBezTo>
                  <a:cubicBezTo>
                    <a:pt x="2565" y="1191"/>
                    <a:pt x="2626" y="326"/>
                    <a:pt x="2206" y="71"/>
                  </a:cubicBezTo>
                  <a:cubicBezTo>
                    <a:pt x="2127" y="23"/>
                    <a:pt x="2037" y="0"/>
                    <a:pt x="1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445;p58">
              <a:extLst>
                <a:ext uri="{FF2B5EF4-FFF2-40B4-BE49-F238E27FC236}">
                  <a16:creationId xmlns:a16="http://schemas.microsoft.com/office/drawing/2014/main" id="{FA4E4631-F812-4656-8682-B9050A2B785E}"/>
                </a:ext>
              </a:extLst>
            </p:cNvPr>
            <p:cNvSpPr/>
            <p:nvPr/>
          </p:nvSpPr>
          <p:spPr>
            <a:xfrm rot="20727047">
              <a:off x="6995664" y="455225"/>
              <a:ext cx="105042" cy="119994"/>
            </a:xfrm>
            <a:custGeom>
              <a:avLst/>
              <a:gdLst/>
              <a:ahLst/>
              <a:cxnLst/>
              <a:rect l="l" t="t" r="r" b="b"/>
              <a:pathLst>
                <a:path w="2623" h="3089" extrusionOk="0">
                  <a:moveTo>
                    <a:pt x="1938" y="0"/>
                  </a:moveTo>
                  <a:cubicBezTo>
                    <a:pt x="1516" y="0"/>
                    <a:pt x="956" y="424"/>
                    <a:pt x="554" y="1087"/>
                  </a:cubicBezTo>
                  <a:cubicBezTo>
                    <a:pt x="62" y="1898"/>
                    <a:pt x="1" y="2763"/>
                    <a:pt x="417" y="3018"/>
                  </a:cubicBezTo>
                  <a:cubicBezTo>
                    <a:pt x="496" y="3066"/>
                    <a:pt x="587" y="3089"/>
                    <a:pt x="685" y="3089"/>
                  </a:cubicBezTo>
                  <a:cubicBezTo>
                    <a:pt x="1108" y="3089"/>
                    <a:pt x="1671" y="2665"/>
                    <a:pt x="2069" y="2002"/>
                  </a:cubicBezTo>
                  <a:cubicBezTo>
                    <a:pt x="2565" y="1190"/>
                    <a:pt x="2622" y="326"/>
                    <a:pt x="2206" y="71"/>
                  </a:cubicBezTo>
                  <a:cubicBezTo>
                    <a:pt x="2127" y="23"/>
                    <a:pt x="203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446;p58">
              <a:extLst>
                <a:ext uri="{FF2B5EF4-FFF2-40B4-BE49-F238E27FC236}">
                  <a16:creationId xmlns:a16="http://schemas.microsoft.com/office/drawing/2014/main" id="{A23FAA4D-3C14-48BC-AD5B-B2119CFD880E}"/>
                </a:ext>
              </a:extLst>
            </p:cNvPr>
            <p:cNvSpPr/>
            <p:nvPr/>
          </p:nvSpPr>
          <p:spPr>
            <a:xfrm rot="20727047">
              <a:off x="6827942" y="557685"/>
              <a:ext cx="171559" cy="128501"/>
            </a:xfrm>
            <a:custGeom>
              <a:avLst/>
              <a:gdLst/>
              <a:ahLst/>
              <a:cxnLst/>
              <a:rect l="l" t="t" r="r" b="b"/>
              <a:pathLst>
                <a:path w="4284" h="3308" extrusionOk="0">
                  <a:moveTo>
                    <a:pt x="1424" y="0"/>
                  </a:moveTo>
                  <a:cubicBezTo>
                    <a:pt x="1007" y="0"/>
                    <a:pt x="651" y="143"/>
                    <a:pt x="444" y="431"/>
                  </a:cubicBezTo>
                  <a:cubicBezTo>
                    <a:pt x="0" y="1050"/>
                    <a:pt x="407" y="2093"/>
                    <a:pt x="1342" y="2768"/>
                  </a:cubicBezTo>
                  <a:cubicBezTo>
                    <a:pt x="1840" y="3126"/>
                    <a:pt x="2389" y="3308"/>
                    <a:pt x="2860" y="3308"/>
                  </a:cubicBezTo>
                  <a:cubicBezTo>
                    <a:pt x="3278" y="3308"/>
                    <a:pt x="3636" y="3165"/>
                    <a:pt x="3844" y="2877"/>
                  </a:cubicBezTo>
                  <a:cubicBezTo>
                    <a:pt x="4284" y="2258"/>
                    <a:pt x="3882" y="1214"/>
                    <a:pt x="2942" y="540"/>
                  </a:cubicBezTo>
                  <a:cubicBezTo>
                    <a:pt x="2444" y="182"/>
                    <a:pt x="1895" y="0"/>
                    <a:pt x="1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447;p58">
              <a:extLst>
                <a:ext uri="{FF2B5EF4-FFF2-40B4-BE49-F238E27FC236}">
                  <a16:creationId xmlns:a16="http://schemas.microsoft.com/office/drawing/2014/main" id="{187E4BE2-4D4B-4B16-B5F4-49DC17E0F7BD}"/>
                </a:ext>
              </a:extLst>
            </p:cNvPr>
            <p:cNvSpPr/>
            <p:nvPr/>
          </p:nvSpPr>
          <p:spPr>
            <a:xfrm rot="20727047">
              <a:off x="7319010" y="690770"/>
              <a:ext cx="171559" cy="128345"/>
            </a:xfrm>
            <a:custGeom>
              <a:avLst/>
              <a:gdLst/>
              <a:ahLst/>
              <a:cxnLst/>
              <a:rect l="l" t="t" r="r" b="b"/>
              <a:pathLst>
                <a:path w="4284" h="3304" extrusionOk="0">
                  <a:moveTo>
                    <a:pt x="1425" y="1"/>
                  </a:moveTo>
                  <a:cubicBezTo>
                    <a:pt x="1007" y="1"/>
                    <a:pt x="651" y="143"/>
                    <a:pt x="445" y="432"/>
                  </a:cubicBezTo>
                  <a:cubicBezTo>
                    <a:pt x="1" y="1046"/>
                    <a:pt x="407" y="2094"/>
                    <a:pt x="1342" y="2764"/>
                  </a:cubicBezTo>
                  <a:cubicBezTo>
                    <a:pt x="1840" y="3122"/>
                    <a:pt x="2389" y="3304"/>
                    <a:pt x="2861" y="3304"/>
                  </a:cubicBezTo>
                  <a:cubicBezTo>
                    <a:pt x="3279" y="3304"/>
                    <a:pt x="3636" y="3161"/>
                    <a:pt x="3845" y="2873"/>
                  </a:cubicBezTo>
                  <a:cubicBezTo>
                    <a:pt x="4283" y="2258"/>
                    <a:pt x="3882" y="1216"/>
                    <a:pt x="2943" y="540"/>
                  </a:cubicBezTo>
                  <a:cubicBezTo>
                    <a:pt x="2445" y="182"/>
                    <a:pt x="1896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448;p58">
              <a:extLst>
                <a:ext uri="{FF2B5EF4-FFF2-40B4-BE49-F238E27FC236}">
                  <a16:creationId xmlns:a16="http://schemas.microsoft.com/office/drawing/2014/main" id="{E29EB7F4-26CF-47E9-90AF-5D3291571742}"/>
                </a:ext>
              </a:extLst>
            </p:cNvPr>
            <p:cNvSpPr/>
            <p:nvPr/>
          </p:nvSpPr>
          <p:spPr>
            <a:xfrm rot="20727047">
              <a:off x="7016175" y="638542"/>
              <a:ext cx="259461" cy="185021"/>
            </a:xfrm>
            <a:custGeom>
              <a:avLst/>
              <a:gdLst/>
              <a:ahLst/>
              <a:cxnLst/>
              <a:rect l="l" t="t" r="r" b="b"/>
              <a:pathLst>
                <a:path w="6479" h="4763" extrusionOk="0">
                  <a:moveTo>
                    <a:pt x="2083" y="1"/>
                  </a:moveTo>
                  <a:cubicBezTo>
                    <a:pt x="2070" y="1"/>
                    <a:pt x="2058" y="1"/>
                    <a:pt x="2045" y="3"/>
                  </a:cubicBezTo>
                  <a:cubicBezTo>
                    <a:pt x="1903" y="22"/>
                    <a:pt x="652" y="214"/>
                    <a:pt x="232" y="1008"/>
                  </a:cubicBezTo>
                  <a:cubicBezTo>
                    <a:pt x="99" y="1263"/>
                    <a:pt x="1" y="1679"/>
                    <a:pt x="278" y="2232"/>
                  </a:cubicBezTo>
                  <a:cubicBezTo>
                    <a:pt x="620" y="2923"/>
                    <a:pt x="1210" y="3320"/>
                    <a:pt x="1886" y="3320"/>
                  </a:cubicBezTo>
                  <a:cubicBezTo>
                    <a:pt x="1920" y="3320"/>
                    <a:pt x="1954" y="3319"/>
                    <a:pt x="1988" y="3317"/>
                  </a:cubicBezTo>
                  <a:cubicBezTo>
                    <a:pt x="2295" y="3303"/>
                    <a:pt x="2592" y="3209"/>
                    <a:pt x="2843" y="3067"/>
                  </a:cubicBezTo>
                  <a:cubicBezTo>
                    <a:pt x="2909" y="3516"/>
                    <a:pt x="3069" y="4049"/>
                    <a:pt x="3447" y="4394"/>
                  </a:cubicBezTo>
                  <a:cubicBezTo>
                    <a:pt x="3641" y="4573"/>
                    <a:pt x="3957" y="4762"/>
                    <a:pt x="4434" y="4762"/>
                  </a:cubicBezTo>
                  <a:cubicBezTo>
                    <a:pt x="4534" y="4762"/>
                    <a:pt x="4641" y="4753"/>
                    <a:pt x="4755" y="4734"/>
                  </a:cubicBezTo>
                  <a:cubicBezTo>
                    <a:pt x="5270" y="4653"/>
                    <a:pt x="5657" y="4408"/>
                    <a:pt x="5907" y="4006"/>
                  </a:cubicBezTo>
                  <a:cubicBezTo>
                    <a:pt x="6478" y="3095"/>
                    <a:pt x="6068" y="1693"/>
                    <a:pt x="6049" y="1637"/>
                  </a:cubicBezTo>
                  <a:cubicBezTo>
                    <a:pt x="6005" y="1486"/>
                    <a:pt x="5867" y="1393"/>
                    <a:pt x="5718" y="1393"/>
                  </a:cubicBezTo>
                  <a:cubicBezTo>
                    <a:pt x="5689" y="1393"/>
                    <a:pt x="5658" y="1397"/>
                    <a:pt x="5628" y="1404"/>
                  </a:cubicBezTo>
                  <a:cubicBezTo>
                    <a:pt x="5449" y="1461"/>
                    <a:pt x="5345" y="1650"/>
                    <a:pt x="5402" y="1829"/>
                  </a:cubicBezTo>
                  <a:cubicBezTo>
                    <a:pt x="5497" y="2151"/>
                    <a:pt x="5671" y="3110"/>
                    <a:pt x="5331" y="3648"/>
                  </a:cubicBezTo>
                  <a:cubicBezTo>
                    <a:pt x="5190" y="3879"/>
                    <a:pt x="4963" y="4017"/>
                    <a:pt x="4647" y="4063"/>
                  </a:cubicBezTo>
                  <a:cubicBezTo>
                    <a:pt x="4566" y="4077"/>
                    <a:pt x="4490" y="4084"/>
                    <a:pt x="4419" y="4084"/>
                  </a:cubicBezTo>
                  <a:cubicBezTo>
                    <a:pt x="4208" y="4084"/>
                    <a:pt x="4040" y="4021"/>
                    <a:pt x="3905" y="3898"/>
                  </a:cubicBezTo>
                  <a:cubicBezTo>
                    <a:pt x="3490" y="3516"/>
                    <a:pt x="3462" y="2614"/>
                    <a:pt x="3485" y="2297"/>
                  </a:cubicBezTo>
                  <a:cubicBezTo>
                    <a:pt x="3494" y="2132"/>
                    <a:pt x="3381" y="1977"/>
                    <a:pt x="3220" y="1943"/>
                  </a:cubicBezTo>
                  <a:cubicBezTo>
                    <a:pt x="3194" y="1937"/>
                    <a:pt x="3168" y="1934"/>
                    <a:pt x="3143" y="1934"/>
                  </a:cubicBezTo>
                  <a:cubicBezTo>
                    <a:pt x="3002" y="1934"/>
                    <a:pt x="2876" y="2019"/>
                    <a:pt x="2828" y="2151"/>
                  </a:cubicBezTo>
                  <a:cubicBezTo>
                    <a:pt x="2743" y="2368"/>
                    <a:pt x="2375" y="2618"/>
                    <a:pt x="1955" y="2637"/>
                  </a:cubicBezTo>
                  <a:cubicBezTo>
                    <a:pt x="1933" y="2639"/>
                    <a:pt x="1911" y="2639"/>
                    <a:pt x="1888" y="2639"/>
                  </a:cubicBezTo>
                  <a:cubicBezTo>
                    <a:pt x="1567" y="2639"/>
                    <a:pt x="1170" y="2502"/>
                    <a:pt x="883" y="1929"/>
                  </a:cubicBezTo>
                  <a:cubicBezTo>
                    <a:pt x="703" y="1570"/>
                    <a:pt x="798" y="1386"/>
                    <a:pt x="831" y="1330"/>
                  </a:cubicBezTo>
                  <a:cubicBezTo>
                    <a:pt x="1049" y="914"/>
                    <a:pt x="1870" y="715"/>
                    <a:pt x="2139" y="673"/>
                  </a:cubicBezTo>
                  <a:cubicBezTo>
                    <a:pt x="2324" y="650"/>
                    <a:pt x="2455" y="480"/>
                    <a:pt x="2427" y="290"/>
                  </a:cubicBezTo>
                  <a:cubicBezTo>
                    <a:pt x="2405" y="119"/>
                    <a:pt x="2252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3837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567C68ED-DF5C-47ED-96A4-07387643D4F7}"/>
              </a:ext>
            </a:extLst>
          </p:cNvPr>
          <p:cNvGrpSpPr/>
          <p:nvPr/>
        </p:nvGrpSpPr>
        <p:grpSpPr>
          <a:xfrm>
            <a:off x="751069" y="1148899"/>
            <a:ext cx="831886" cy="783642"/>
            <a:chOff x="1206989" y="1720465"/>
            <a:chExt cx="831886" cy="783642"/>
          </a:xfrm>
        </p:grpSpPr>
        <p:sp>
          <p:nvSpPr>
            <p:cNvPr id="1399" name="Google Shape;1399;p36"/>
            <p:cNvSpPr/>
            <p:nvPr/>
          </p:nvSpPr>
          <p:spPr>
            <a:xfrm rot="20986198">
              <a:off x="1206989" y="1720465"/>
              <a:ext cx="831886" cy="783642"/>
            </a:xfrm>
            <a:custGeom>
              <a:avLst/>
              <a:gdLst/>
              <a:ahLst/>
              <a:cxnLst/>
              <a:rect l="l" t="t" r="r" b="b"/>
              <a:pathLst>
                <a:path w="26935" h="25373" extrusionOk="0">
                  <a:moveTo>
                    <a:pt x="14199" y="1"/>
                  </a:moveTo>
                  <a:cubicBezTo>
                    <a:pt x="14193" y="1"/>
                    <a:pt x="14186" y="1"/>
                    <a:pt x="14180" y="1"/>
                  </a:cubicBezTo>
                  <a:cubicBezTo>
                    <a:pt x="12902" y="51"/>
                    <a:pt x="10301" y="4555"/>
                    <a:pt x="10008" y="4555"/>
                  </a:cubicBezTo>
                  <a:cubicBezTo>
                    <a:pt x="10008" y="4555"/>
                    <a:pt x="10007" y="4555"/>
                    <a:pt x="10007" y="4555"/>
                  </a:cubicBezTo>
                  <a:cubicBezTo>
                    <a:pt x="9925" y="4550"/>
                    <a:pt x="9844" y="4548"/>
                    <a:pt x="9765" y="4548"/>
                  </a:cubicBezTo>
                  <a:cubicBezTo>
                    <a:pt x="6606" y="4548"/>
                    <a:pt x="5028" y="8118"/>
                    <a:pt x="5073" y="8347"/>
                  </a:cubicBezTo>
                  <a:cubicBezTo>
                    <a:pt x="5123" y="8586"/>
                    <a:pt x="758" y="8682"/>
                    <a:pt x="381" y="10814"/>
                  </a:cubicBezTo>
                  <a:cubicBezTo>
                    <a:pt x="1" y="12947"/>
                    <a:pt x="5692" y="16505"/>
                    <a:pt x="6069" y="16694"/>
                  </a:cubicBezTo>
                  <a:cubicBezTo>
                    <a:pt x="6449" y="16885"/>
                    <a:pt x="2514" y="23287"/>
                    <a:pt x="5358" y="24948"/>
                  </a:cubicBezTo>
                  <a:cubicBezTo>
                    <a:pt x="5822" y="25218"/>
                    <a:pt x="6354" y="25331"/>
                    <a:pt x="6921" y="25331"/>
                  </a:cubicBezTo>
                  <a:cubicBezTo>
                    <a:pt x="9830" y="25331"/>
                    <a:pt x="13649" y="22330"/>
                    <a:pt x="13846" y="22054"/>
                  </a:cubicBezTo>
                  <a:cubicBezTo>
                    <a:pt x="13853" y="22043"/>
                    <a:pt x="13865" y="22038"/>
                    <a:pt x="13881" y="22038"/>
                  </a:cubicBezTo>
                  <a:cubicBezTo>
                    <a:pt x="14080" y="22038"/>
                    <a:pt x="14930" y="22873"/>
                    <a:pt x="16029" y="23704"/>
                  </a:cubicBezTo>
                  <a:cubicBezTo>
                    <a:pt x="17125" y="24537"/>
                    <a:pt x="18470" y="25372"/>
                    <a:pt x="19658" y="25372"/>
                  </a:cubicBezTo>
                  <a:cubicBezTo>
                    <a:pt x="20143" y="25372"/>
                    <a:pt x="20603" y="25233"/>
                    <a:pt x="21008" y="24898"/>
                  </a:cubicBezTo>
                  <a:cubicBezTo>
                    <a:pt x="23475" y="22860"/>
                    <a:pt x="21481" y="17738"/>
                    <a:pt x="21247" y="17404"/>
                  </a:cubicBezTo>
                  <a:cubicBezTo>
                    <a:pt x="21008" y="17074"/>
                    <a:pt x="25796" y="15936"/>
                    <a:pt x="26365" y="13185"/>
                  </a:cubicBezTo>
                  <a:cubicBezTo>
                    <a:pt x="26934" y="10434"/>
                    <a:pt x="22811" y="9485"/>
                    <a:pt x="22573" y="9439"/>
                  </a:cubicBezTo>
                  <a:cubicBezTo>
                    <a:pt x="22335" y="9393"/>
                    <a:pt x="22619" y="6829"/>
                    <a:pt x="21389" y="5504"/>
                  </a:cubicBezTo>
                  <a:cubicBezTo>
                    <a:pt x="20631" y="4687"/>
                    <a:pt x="19424" y="4516"/>
                    <a:pt x="18541" y="4516"/>
                  </a:cubicBezTo>
                  <a:cubicBezTo>
                    <a:pt x="17987" y="4516"/>
                    <a:pt x="17560" y="4583"/>
                    <a:pt x="17451" y="4601"/>
                  </a:cubicBezTo>
                  <a:cubicBezTo>
                    <a:pt x="17449" y="4601"/>
                    <a:pt x="17448" y="4601"/>
                    <a:pt x="17446" y="4601"/>
                  </a:cubicBezTo>
                  <a:cubicBezTo>
                    <a:pt x="17298" y="4601"/>
                    <a:pt x="16806" y="3452"/>
                    <a:pt x="16187" y="2302"/>
                  </a:cubicBezTo>
                  <a:cubicBezTo>
                    <a:pt x="15572" y="1150"/>
                    <a:pt x="14833" y="1"/>
                    <a:pt x="14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6"/>
            <p:cNvSpPr/>
            <p:nvPr/>
          </p:nvSpPr>
          <p:spPr>
            <a:xfrm rot="20986198">
              <a:off x="1289659" y="1821763"/>
              <a:ext cx="648430" cy="610780"/>
            </a:xfrm>
            <a:custGeom>
              <a:avLst/>
              <a:gdLst/>
              <a:ahLst/>
              <a:cxnLst/>
              <a:rect l="l" t="t" r="r" b="b"/>
              <a:pathLst>
                <a:path w="20995" h="19776" extrusionOk="0">
                  <a:moveTo>
                    <a:pt x="11596" y="1"/>
                  </a:moveTo>
                  <a:cubicBezTo>
                    <a:pt x="10417" y="1"/>
                    <a:pt x="8316" y="4113"/>
                    <a:pt x="7418" y="5339"/>
                  </a:cubicBezTo>
                  <a:cubicBezTo>
                    <a:pt x="7030" y="5862"/>
                    <a:pt x="500" y="7006"/>
                    <a:pt x="252" y="8252"/>
                  </a:cubicBezTo>
                  <a:cubicBezTo>
                    <a:pt x="1" y="9502"/>
                    <a:pt x="5000" y="12253"/>
                    <a:pt x="5165" y="12670"/>
                  </a:cubicBezTo>
                  <a:cubicBezTo>
                    <a:pt x="5334" y="13087"/>
                    <a:pt x="2917" y="18668"/>
                    <a:pt x="4332" y="19585"/>
                  </a:cubicBezTo>
                  <a:cubicBezTo>
                    <a:pt x="4475" y="19677"/>
                    <a:pt x="4648" y="19719"/>
                    <a:pt x="4845" y="19719"/>
                  </a:cubicBezTo>
                  <a:cubicBezTo>
                    <a:pt x="6600" y="19719"/>
                    <a:pt x="10207" y="16408"/>
                    <a:pt x="10582" y="16334"/>
                  </a:cubicBezTo>
                  <a:cubicBezTo>
                    <a:pt x="10586" y="16333"/>
                    <a:pt x="10590" y="16333"/>
                    <a:pt x="10595" y="16333"/>
                  </a:cubicBezTo>
                  <a:cubicBezTo>
                    <a:pt x="10818" y="16333"/>
                    <a:pt x="11890" y="17192"/>
                    <a:pt x="13109" y="18053"/>
                  </a:cubicBezTo>
                  <a:cubicBezTo>
                    <a:pt x="14328" y="18914"/>
                    <a:pt x="15693" y="19775"/>
                    <a:pt x="16503" y="19775"/>
                  </a:cubicBezTo>
                  <a:cubicBezTo>
                    <a:pt x="16664" y="19775"/>
                    <a:pt x="16803" y="19742"/>
                    <a:pt x="16914" y="19667"/>
                  </a:cubicBezTo>
                  <a:cubicBezTo>
                    <a:pt x="18164" y="18834"/>
                    <a:pt x="16164" y="14002"/>
                    <a:pt x="15830" y="13503"/>
                  </a:cubicBezTo>
                  <a:cubicBezTo>
                    <a:pt x="15496" y="13001"/>
                    <a:pt x="20995" y="11338"/>
                    <a:pt x="20995" y="9502"/>
                  </a:cubicBezTo>
                  <a:cubicBezTo>
                    <a:pt x="20995" y="7670"/>
                    <a:pt x="15830" y="7006"/>
                    <a:pt x="15079" y="6919"/>
                  </a:cubicBezTo>
                  <a:cubicBezTo>
                    <a:pt x="14332" y="6837"/>
                    <a:pt x="12831" y="174"/>
                    <a:pt x="11664" y="5"/>
                  </a:cubicBezTo>
                  <a:cubicBezTo>
                    <a:pt x="11641" y="2"/>
                    <a:pt x="11619" y="1"/>
                    <a:pt x="1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 rot="20986198">
              <a:off x="1600664" y="2140732"/>
              <a:ext cx="71715" cy="122243"/>
            </a:xfrm>
            <a:custGeom>
              <a:avLst/>
              <a:gdLst/>
              <a:ahLst/>
              <a:cxnLst/>
              <a:rect l="l" t="t" r="r" b="b"/>
              <a:pathLst>
                <a:path w="2322" h="3958" extrusionOk="0">
                  <a:moveTo>
                    <a:pt x="624" y="1"/>
                  </a:moveTo>
                  <a:cubicBezTo>
                    <a:pt x="501" y="1"/>
                    <a:pt x="392" y="89"/>
                    <a:pt x="371" y="214"/>
                  </a:cubicBezTo>
                  <a:cubicBezTo>
                    <a:pt x="331" y="482"/>
                    <a:pt x="0" y="2853"/>
                    <a:pt x="698" y="3663"/>
                  </a:cubicBezTo>
                  <a:cubicBezTo>
                    <a:pt x="864" y="3855"/>
                    <a:pt x="1082" y="3957"/>
                    <a:pt x="1327" y="3957"/>
                  </a:cubicBezTo>
                  <a:cubicBezTo>
                    <a:pt x="1485" y="3957"/>
                    <a:pt x="1631" y="3891"/>
                    <a:pt x="1746" y="3762"/>
                  </a:cubicBezTo>
                  <a:cubicBezTo>
                    <a:pt x="2322" y="3127"/>
                    <a:pt x="2120" y="776"/>
                    <a:pt x="2077" y="310"/>
                  </a:cubicBezTo>
                  <a:cubicBezTo>
                    <a:pt x="2062" y="179"/>
                    <a:pt x="1959" y="84"/>
                    <a:pt x="1829" y="84"/>
                  </a:cubicBezTo>
                  <a:cubicBezTo>
                    <a:pt x="1820" y="84"/>
                    <a:pt x="1811" y="84"/>
                    <a:pt x="1803" y="85"/>
                  </a:cubicBezTo>
                  <a:cubicBezTo>
                    <a:pt x="1664" y="99"/>
                    <a:pt x="1565" y="221"/>
                    <a:pt x="1578" y="360"/>
                  </a:cubicBezTo>
                  <a:cubicBezTo>
                    <a:pt x="1684" y="1424"/>
                    <a:pt x="1690" y="3081"/>
                    <a:pt x="1377" y="3428"/>
                  </a:cubicBezTo>
                  <a:cubicBezTo>
                    <a:pt x="1350" y="3458"/>
                    <a:pt x="1333" y="3458"/>
                    <a:pt x="1327" y="3458"/>
                  </a:cubicBezTo>
                  <a:cubicBezTo>
                    <a:pt x="1227" y="3458"/>
                    <a:pt x="1148" y="3422"/>
                    <a:pt x="1079" y="3339"/>
                  </a:cubicBezTo>
                  <a:cubicBezTo>
                    <a:pt x="662" y="2857"/>
                    <a:pt x="728" y="1213"/>
                    <a:pt x="867" y="287"/>
                  </a:cubicBezTo>
                  <a:cubicBezTo>
                    <a:pt x="887" y="151"/>
                    <a:pt x="794" y="23"/>
                    <a:pt x="655" y="3"/>
                  </a:cubicBezTo>
                  <a:cubicBezTo>
                    <a:pt x="645" y="1"/>
                    <a:pt x="634" y="1"/>
                    <a:pt x="6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 rot="20986198">
              <a:off x="1563970" y="2046545"/>
              <a:ext cx="82339" cy="50095"/>
            </a:xfrm>
            <a:custGeom>
              <a:avLst/>
              <a:gdLst/>
              <a:ahLst/>
              <a:cxnLst/>
              <a:rect l="l" t="t" r="r" b="b"/>
              <a:pathLst>
                <a:path w="2666" h="1622" extrusionOk="0">
                  <a:moveTo>
                    <a:pt x="1481" y="0"/>
                  </a:moveTo>
                  <a:cubicBezTo>
                    <a:pt x="717" y="0"/>
                    <a:pt x="292" y="788"/>
                    <a:pt x="292" y="788"/>
                  </a:cubicBezTo>
                  <a:cubicBezTo>
                    <a:pt x="1" y="874"/>
                    <a:pt x="417" y="1621"/>
                    <a:pt x="417" y="1621"/>
                  </a:cubicBezTo>
                  <a:cubicBezTo>
                    <a:pt x="809" y="900"/>
                    <a:pt x="1220" y="675"/>
                    <a:pt x="1579" y="675"/>
                  </a:cubicBezTo>
                  <a:cubicBezTo>
                    <a:pt x="2172" y="675"/>
                    <a:pt x="2626" y="1290"/>
                    <a:pt x="2626" y="1290"/>
                  </a:cubicBezTo>
                  <a:lnTo>
                    <a:pt x="2665" y="579"/>
                  </a:lnTo>
                  <a:cubicBezTo>
                    <a:pt x="2211" y="150"/>
                    <a:pt x="1814" y="0"/>
                    <a:pt x="1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 rot="20986198">
              <a:off x="1635285" y="1891012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1" y="1"/>
                  </a:moveTo>
                  <a:cubicBezTo>
                    <a:pt x="3516" y="1"/>
                    <a:pt x="3510" y="1"/>
                    <a:pt x="3505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4" y="10331"/>
                    <a:pt x="3561" y="10331"/>
                  </a:cubicBezTo>
                  <a:cubicBezTo>
                    <a:pt x="3567" y="10331"/>
                    <a:pt x="3572" y="10331"/>
                    <a:pt x="3578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8" y="1"/>
                    <a:pt x="35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 rot="20986198">
              <a:off x="1652645" y="1915754"/>
              <a:ext cx="183951" cy="269655"/>
            </a:xfrm>
            <a:custGeom>
              <a:avLst/>
              <a:gdLst/>
              <a:ahLst/>
              <a:cxnLst/>
              <a:rect l="l" t="t" r="r" b="b"/>
              <a:pathLst>
                <a:path w="5956" h="8731" extrusionOk="0">
                  <a:moveTo>
                    <a:pt x="2950" y="1"/>
                  </a:moveTo>
                  <a:cubicBezTo>
                    <a:pt x="1677" y="7"/>
                    <a:pt x="599" y="1191"/>
                    <a:pt x="182" y="2847"/>
                  </a:cubicBezTo>
                  <a:cubicBezTo>
                    <a:pt x="63" y="3327"/>
                    <a:pt x="0" y="3847"/>
                    <a:pt x="3" y="4389"/>
                  </a:cubicBezTo>
                  <a:cubicBezTo>
                    <a:pt x="11" y="5245"/>
                    <a:pt x="182" y="6042"/>
                    <a:pt x="480" y="6713"/>
                  </a:cubicBezTo>
                  <a:cubicBezTo>
                    <a:pt x="572" y="6928"/>
                    <a:pt x="678" y="7127"/>
                    <a:pt x="794" y="7311"/>
                  </a:cubicBezTo>
                  <a:cubicBezTo>
                    <a:pt x="1154" y="7890"/>
                    <a:pt x="1624" y="8326"/>
                    <a:pt x="2153" y="8552"/>
                  </a:cubicBezTo>
                  <a:cubicBezTo>
                    <a:pt x="2417" y="8668"/>
                    <a:pt x="2695" y="8731"/>
                    <a:pt x="2988" y="8731"/>
                  </a:cubicBezTo>
                  <a:cubicBezTo>
                    <a:pt x="2995" y="8731"/>
                    <a:pt x="3002" y="8731"/>
                    <a:pt x="3010" y="8730"/>
                  </a:cubicBezTo>
                  <a:cubicBezTo>
                    <a:pt x="4487" y="8720"/>
                    <a:pt x="5705" y="7130"/>
                    <a:pt x="5919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8" y="7"/>
                    <a:pt x="3042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 rot="20986198">
              <a:off x="1658945" y="1925053"/>
              <a:ext cx="171319" cy="251063"/>
            </a:xfrm>
            <a:custGeom>
              <a:avLst/>
              <a:gdLst/>
              <a:ahLst/>
              <a:cxnLst/>
              <a:rect l="l" t="t" r="r" b="b"/>
              <a:pathLst>
                <a:path w="5547" h="8129" extrusionOk="0">
                  <a:moveTo>
                    <a:pt x="2746" y="0"/>
                  </a:moveTo>
                  <a:cubicBezTo>
                    <a:pt x="1562" y="7"/>
                    <a:pt x="557" y="1111"/>
                    <a:pt x="173" y="2653"/>
                  </a:cubicBezTo>
                  <a:cubicBezTo>
                    <a:pt x="60" y="3099"/>
                    <a:pt x="1" y="3581"/>
                    <a:pt x="5" y="4084"/>
                  </a:cubicBezTo>
                  <a:cubicBezTo>
                    <a:pt x="11" y="4881"/>
                    <a:pt x="173" y="5625"/>
                    <a:pt x="448" y="6250"/>
                  </a:cubicBezTo>
                  <a:cubicBezTo>
                    <a:pt x="533" y="6449"/>
                    <a:pt x="633" y="6637"/>
                    <a:pt x="739" y="6806"/>
                  </a:cubicBezTo>
                  <a:cubicBezTo>
                    <a:pt x="1076" y="7345"/>
                    <a:pt x="1513" y="7752"/>
                    <a:pt x="2005" y="7960"/>
                  </a:cubicBezTo>
                  <a:cubicBezTo>
                    <a:pt x="2250" y="8069"/>
                    <a:pt x="2511" y="8129"/>
                    <a:pt x="2781" y="8129"/>
                  </a:cubicBezTo>
                  <a:cubicBezTo>
                    <a:pt x="2788" y="8129"/>
                    <a:pt x="2795" y="8129"/>
                    <a:pt x="2802" y="8129"/>
                  </a:cubicBezTo>
                  <a:cubicBezTo>
                    <a:pt x="4178" y="8118"/>
                    <a:pt x="5312" y="6641"/>
                    <a:pt x="5510" y="4706"/>
                  </a:cubicBezTo>
                  <a:cubicBezTo>
                    <a:pt x="5533" y="4491"/>
                    <a:pt x="5547" y="4269"/>
                    <a:pt x="5544" y="4045"/>
                  </a:cubicBezTo>
                  <a:cubicBezTo>
                    <a:pt x="5540" y="3512"/>
                    <a:pt x="5467" y="3006"/>
                    <a:pt x="5335" y="2540"/>
                  </a:cubicBezTo>
                  <a:cubicBezTo>
                    <a:pt x="5275" y="2319"/>
                    <a:pt x="5203" y="2113"/>
                    <a:pt x="5120" y="1915"/>
                  </a:cubicBezTo>
                  <a:cubicBezTo>
                    <a:pt x="4667" y="863"/>
                    <a:pt x="3897" y="133"/>
                    <a:pt x="3010" y="17"/>
                  </a:cubicBezTo>
                  <a:cubicBezTo>
                    <a:pt x="2925" y="7"/>
                    <a:pt x="2835" y="0"/>
                    <a:pt x="27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 rot="20986198">
              <a:off x="1708395" y="1991042"/>
              <a:ext cx="66835" cy="109209"/>
            </a:xfrm>
            <a:custGeom>
              <a:avLst/>
              <a:gdLst/>
              <a:ahLst/>
              <a:cxnLst/>
              <a:rect l="l" t="t" r="r" b="b"/>
              <a:pathLst>
                <a:path w="2164" h="3536" extrusionOk="0">
                  <a:moveTo>
                    <a:pt x="1078" y="1"/>
                  </a:moveTo>
                  <a:cubicBezTo>
                    <a:pt x="902" y="1"/>
                    <a:pt x="725" y="75"/>
                    <a:pt x="592" y="222"/>
                  </a:cubicBezTo>
                  <a:cubicBezTo>
                    <a:pt x="1" y="883"/>
                    <a:pt x="219" y="3069"/>
                    <a:pt x="245" y="3314"/>
                  </a:cubicBezTo>
                  <a:cubicBezTo>
                    <a:pt x="262" y="3442"/>
                    <a:pt x="368" y="3535"/>
                    <a:pt x="493" y="3535"/>
                  </a:cubicBezTo>
                  <a:lnTo>
                    <a:pt x="523" y="3535"/>
                  </a:lnTo>
                  <a:cubicBezTo>
                    <a:pt x="659" y="3518"/>
                    <a:pt x="758" y="3396"/>
                    <a:pt x="744" y="3261"/>
                  </a:cubicBezTo>
                  <a:cubicBezTo>
                    <a:pt x="652" y="2415"/>
                    <a:pt x="629" y="930"/>
                    <a:pt x="966" y="556"/>
                  </a:cubicBezTo>
                  <a:cubicBezTo>
                    <a:pt x="1013" y="503"/>
                    <a:pt x="1045" y="496"/>
                    <a:pt x="1079" y="496"/>
                  </a:cubicBezTo>
                  <a:cubicBezTo>
                    <a:pt x="1108" y="496"/>
                    <a:pt x="1148" y="503"/>
                    <a:pt x="1194" y="556"/>
                  </a:cubicBezTo>
                  <a:cubicBezTo>
                    <a:pt x="1535" y="933"/>
                    <a:pt x="1535" y="2391"/>
                    <a:pt x="1456" y="3221"/>
                  </a:cubicBezTo>
                  <a:cubicBezTo>
                    <a:pt x="1439" y="3360"/>
                    <a:pt x="1541" y="3482"/>
                    <a:pt x="1677" y="3495"/>
                  </a:cubicBezTo>
                  <a:cubicBezTo>
                    <a:pt x="1684" y="3496"/>
                    <a:pt x="1691" y="3496"/>
                    <a:pt x="1697" y="3496"/>
                  </a:cubicBezTo>
                  <a:cubicBezTo>
                    <a:pt x="1830" y="3496"/>
                    <a:pt x="1939" y="3400"/>
                    <a:pt x="1952" y="3271"/>
                  </a:cubicBezTo>
                  <a:cubicBezTo>
                    <a:pt x="1975" y="3026"/>
                    <a:pt x="2163" y="880"/>
                    <a:pt x="1564" y="222"/>
                  </a:cubicBezTo>
                  <a:cubicBezTo>
                    <a:pt x="1432" y="75"/>
                    <a:pt x="1255" y="1"/>
                    <a:pt x="10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 rot="20986198">
              <a:off x="1688088" y="2000903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6" y="0"/>
                  </a:moveTo>
                  <a:lnTo>
                    <a:pt x="2886" y="1587"/>
                  </a:lnTo>
                  <a:cubicBezTo>
                    <a:pt x="2903" y="2196"/>
                    <a:pt x="2853" y="2738"/>
                    <a:pt x="2844" y="2854"/>
                  </a:cubicBezTo>
                  <a:cubicBezTo>
                    <a:pt x="2830" y="2982"/>
                    <a:pt x="2721" y="3078"/>
                    <a:pt x="2592" y="3078"/>
                  </a:cubicBezTo>
                  <a:lnTo>
                    <a:pt x="2569" y="3078"/>
                  </a:lnTo>
                  <a:cubicBezTo>
                    <a:pt x="2433" y="3065"/>
                    <a:pt x="2331" y="2943"/>
                    <a:pt x="2348" y="2804"/>
                  </a:cubicBezTo>
                  <a:cubicBezTo>
                    <a:pt x="2367" y="2586"/>
                    <a:pt x="2384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3" y="2814"/>
                    <a:pt x="1636" y="2844"/>
                  </a:cubicBezTo>
                  <a:cubicBezTo>
                    <a:pt x="1650" y="2979"/>
                    <a:pt x="1551" y="3101"/>
                    <a:pt x="1415" y="3118"/>
                  </a:cubicBezTo>
                  <a:lnTo>
                    <a:pt x="1385" y="3118"/>
                  </a:lnTo>
                  <a:cubicBezTo>
                    <a:pt x="1345" y="3118"/>
                    <a:pt x="1302" y="3109"/>
                    <a:pt x="1270" y="3092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6" y="5420"/>
                  </a:cubicBezTo>
                  <a:lnTo>
                    <a:pt x="4771" y="2166"/>
                  </a:lnTo>
                  <a:cubicBezTo>
                    <a:pt x="4794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1" y="972"/>
                    <a:pt x="4728" y="466"/>
                    <a:pt x="45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 rot="20986198">
              <a:off x="1725476" y="2051827"/>
              <a:ext cx="50497" cy="47316"/>
            </a:xfrm>
            <a:custGeom>
              <a:avLst/>
              <a:gdLst/>
              <a:ahLst/>
              <a:cxnLst/>
              <a:rect l="l" t="t" r="r" b="b"/>
              <a:pathLst>
                <a:path w="1635" h="1532" extrusionOk="0">
                  <a:moveTo>
                    <a:pt x="1617" y="0"/>
                  </a:moveTo>
                  <a:lnTo>
                    <a:pt x="1118" y="463"/>
                  </a:lnTo>
                  <a:cubicBezTo>
                    <a:pt x="1115" y="738"/>
                    <a:pt x="1098" y="999"/>
                    <a:pt x="1079" y="1217"/>
                  </a:cubicBezTo>
                  <a:cubicBezTo>
                    <a:pt x="1062" y="1356"/>
                    <a:pt x="1164" y="1478"/>
                    <a:pt x="1300" y="1491"/>
                  </a:cubicBezTo>
                  <a:lnTo>
                    <a:pt x="1323" y="1491"/>
                  </a:lnTo>
                  <a:cubicBezTo>
                    <a:pt x="1452" y="1491"/>
                    <a:pt x="1561" y="1395"/>
                    <a:pt x="1575" y="1267"/>
                  </a:cubicBezTo>
                  <a:cubicBezTo>
                    <a:pt x="1584" y="1151"/>
                    <a:pt x="1634" y="609"/>
                    <a:pt x="1617" y="0"/>
                  </a:cubicBezTo>
                  <a:close/>
                  <a:moveTo>
                    <a:pt x="358" y="1171"/>
                  </a:moveTo>
                  <a:lnTo>
                    <a:pt x="1" y="1505"/>
                  </a:lnTo>
                  <a:cubicBezTo>
                    <a:pt x="33" y="1522"/>
                    <a:pt x="76" y="1531"/>
                    <a:pt x="116" y="1531"/>
                  </a:cubicBezTo>
                  <a:lnTo>
                    <a:pt x="146" y="1531"/>
                  </a:lnTo>
                  <a:cubicBezTo>
                    <a:pt x="282" y="1514"/>
                    <a:pt x="381" y="1392"/>
                    <a:pt x="367" y="1257"/>
                  </a:cubicBezTo>
                  <a:cubicBezTo>
                    <a:pt x="364" y="1227"/>
                    <a:pt x="361" y="1200"/>
                    <a:pt x="358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 rot="20986198">
              <a:off x="1654069" y="1927195"/>
              <a:ext cx="158008" cy="192537"/>
            </a:xfrm>
            <a:custGeom>
              <a:avLst/>
              <a:gdLst/>
              <a:ahLst/>
              <a:cxnLst/>
              <a:rect l="l" t="t" r="r" b="b"/>
              <a:pathLst>
                <a:path w="5116" h="6234" extrusionOk="0">
                  <a:moveTo>
                    <a:pt x="2706" y="2602"/>
                  </a:moveTo>
                  <a:cubicBezTo>
                    <a:pt x="2672" y="2602"/>
                    <a:pt x="2640" y="2609"/>
                    <a:pt x="2593" y="2662"/>
                  </a:cubicBezTo>
                  <a:cubicBezTo>
                    <a:pt x="2355" y="2926"/>
                    <a:pt x="2295" y="3743"/>
                    <a:pt x="2315" y="4497"/>
                  </a:cubicBezTo>
                  <a:lnTo>
                    <a:pt x="3106" y="3763"/>
                  </a:lnTo>
                  <a:cubicBezTo>
                    <a:pt x="3069" y="3274"/>
                    <a:pt x="2987" y="2844"/>
                    <a:pt x="2821" y="2662"/>
                  </a:cubicBezTo>
                  <a:cubicBezTo>
                    <a:pt x="2775" y="2609"/>
                    <a:pt x="2735" y="2602"/>
                    <a:pt x="2706" y="2602"/>
                  </a:cubicBezTo>
                  <a:close/>
                  <a:moveTo>
                    <a:pt x="3006" y="0"/>
                  </a:moveTo>
                  <a:lnTo>
                    <a:pt x="169" y="2636"/>
                  </a:lnTo>
                  <a:cubicBezTo>
                    <a:pt x="60" y="3068"/>
                    <a:pt x="1" y="3541"/>
                    <a:pt x="1" y="4031"/>
                  </a:cubicBezTo>
                  <a:lnTo>
                    <a:pt x="1" y="4067"/>
                  </a:lnTo>
                  <a:cubicBezTo>
                    <a:pt x="7" y="4864"/>
                    <a:pt x="169" y="5608"/>
                    <a:pt x="444" y="6233"/>
                  </a:cubicBezTo>
                  <a:lnTo>
                    <a:pt x="1833" y="4944"/>
                  </a:lnTo>
                  <a:cubicBezTo>
                    <a:pt x="1787" y="4199"/>
                    <a:pt x="1770" y="2827"/>
                    <a:pt x="2219" y="2328"/>
                  </a:cubicBezTo>
                  <a:cubicBezTo>
                    <a:pt x="2352" y="2179"/>
                    <a:pt x="2530" y="2106"/>
                    <a:pt x="2706" y="2106"/>
                  </a:cubicBezTo>
                  <a:cubicBezTo>
                    <a:pt x="2881" y="2106"/>
                    <a:pt x="3060" y="2179"/>
                    <a:pt x="3191" y="2328"/>
                  </a:cubicBezTo>
                  <a:cubicBezTo>
                    <a:pt x="3390" y="2543"/>
                    <a:pt x="3502" y="2923"/>
                    <a:pt x="3562" y="3340"/>
                  </a:cubicBezTo>
                  <a:lnTo>
                    <a:pt x="5116" y="1898"/>
                  </a:lnTo>
                  <a:cubicBezTo>
                    <a:pt x="4663" y="846"/>
                    <a:pt x="3893" y="116"/>
                    <a:pt x="30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 rot="20986198">
              <a:off x="1710888" y="1991452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61" y="0"/>
                    <a:pt x="583" y="73"/>
                    <a:pt x="450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6" y="2391"/>
                  </a:lnTo>
                  <a:cubicBezTo>
                    <a:pt x="526" y="1637"/>
                    <a:pt x="586" y="820"/>
                    <a:pt x="824" y="556"/>
                  </a:cubicBezTo>
                  <a:cubicBezTo>
                    <a:pt x="871" y="503"/>
                    <a:pt x="903" y="496"/>
                    <a:pt x="937" y="496"/>
                  </a:cubicBezTo>
                  <a:cubicBezTo>
                    <a:pt x="966" y="496"/>
                    <a:pt x="1006" y="503"/>
                    <a:pt x="1052" y="556"/>
                  </a:cubicBezTo>
                  <a:cubicBezTo>
                    <a:pt x="1218" y="738"/>
                    <a:pt x="1300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1" y="437"/>
                    <a:pt x="1422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 rot="20986198">
              <a:off x="1371949" y="1938524"/>
              <a:ext cx="218697" cy="319102"/>
            </a:xfrm>
            <a:custGeom>
              <a:avLst/>
              <a:gdLst/>
              <a:ahLst/>
              <a:cxnLst/>
              <a:rect l="l" t="t" r="r" b="b"/>
              <a:pathLst>
                <a:path w="7081" h="10332" extrusionOk="0">
                  <a:moveTo>
                    <a:pt x="3522" y="1"/>
                  </a:moveTo>
                  <a:cubicBezTo>
                    <a:pt x="3517" y="1"/>
                    <a:pt x="3511" y="1"/>
                    <a:pt x="3506" y="1"/>
                  </a:cubicBezTo>
                  <a:cubicBezTo>
                    <a:pt x="1561" y="14"/>
                    <a:pt x="0" y="2339"/>
                    <a:pt x="20" y="5190"/>
                  </a:cubicBezTo>
                  <a:cubicBezTo>
                    <a:pt x="40" y="8035"/>
                    <a:pt x="1621" y="10331"/>
                    <a:pt x="3558" y="10331"/>
                  </a:cubicBezTo>
                  <a:cubicBezTo>
                    <a:pt x="3564" y="10331"/>
                    <a:pt x="3569" y="10331"/>
                    <a:pt x="3575" y="10331"/>
                  </a:cubicBezTo>
                  <a:cubicBezTo>
                    <a:pt x="5519" y="10318"/>
                    <a:pt x="7080" y="7993"/>
                    <a:pt x="7060" y="5144"/>
                  </a:cubicBezTo>
                  <a:cubicBezTo>
                    <a:pt x="7041" y="2298"/>
                    <a:pt x="5459" y="1"/>
                    <a:pt x="3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 rot="20986198">
              <a:off x="1389309" y="1963264"/>
              <a:ext cx="183982" cy="269655"/>
            </a:xfrm>
            <a:custGeom>
              <a:avLst/>
              <a:gdLst/>
              <a:ahLst/>
              <a:cxnLst/>
              <a:rect l="l" t="t" r="r" b="b"/>
              <a:pathLst>
                <a:path w="5957" h="8731" extrusionOk="0">
                  <a:moveTo>
                    <a:pt x="2950" y="1"/>
                  </a:moveTo>
                  <a:cubicBezTo>
                    <a:pt x="1677" y="7"/>
                    <a:pt x="596" y="1191"/>
                    <a:pt x="183" y="2847"/>
                  </a:cubicBezTo>
                  <a:cubicBezTo>
                    <a:pt x="64" y="3327"/>
                    <a:pt x="0" y="3847"/>
                    <a:pt x="4" y="4389"/>
                  </a:cubicBezTo>
                  <a:cubicBezTo>
                    <a:pt x="11" y="5245"/>
                    <a:pt x="183" y="6042"/>
                    <a:pt x="480" y="6713"/>
                  </a:cubicBezTo>
                  <a:cubicBezTo>
                    <a:pt x="572" y="6928"/>
                    <a:pt x="679" y="7127"/>
                    <a:pt x="794" y="7311"/>
                  </a:cubicBezTo>
                  <a:cubicBezTo>
                    <a:pt x="1155" y="7890"/>
                    <a:pt x="1621" y="8326"/>
                    <a:pt x="2150" y="8552"/>
                  </a:cubicBezTo>
                  <a:cubicBezTo>
                    <a:pt x="2414" y="8668"/>
                    <a:pt x="2695" y="8731"/>
                    <a:pt x="2985" y="8731"/>
                  </a:cubicBezTo>
                  <a:cubicBezTo>
                    <a:pt x="2992" y="8731"/>
                    <a:pt x="2999" y="8731"/>
                    <a:pt x="3007" y="8730"/>
                  </a:cubicBezTo>
                  <a:cubicBezTo>
                    <a:pt x="4488" y="8720"/>
                    <a:pt x="5705" y="7130"/>
                    <a:pt x="5920" y="5057"/>
                  </a:cubicBezTo>
                  <a:cubicBezTo>
                    <a:pt x="5943" y="4825"/>
                    <a:pt x="5956" y="4587"/>
                    <a:pt x="5952" y="4346"/>
                  </a:cubicBezTo>
                  <a:cubicBezTo>
                    <a:pt x="5949" y="3774"/>
                    <a:pt x="5870" y="3227"/>
                    <a:pt x="5731" y="2728"/>
                  </a:cubicBezTo>
                  <a:cubicBezTo>
                    <a:pt x="5665" y="2490"/>
                    <a:pt x="5586" y="2269"/>
                    <a:pt x="5496" y="2057"/>
                  </a:cubicBezTo>
                  <a:cubicBezTo>
                    <a:pt x="5010" y="926"/>
                    <a:pt x="4183" y="143"/>
                    <a:pt x="3231" y="17"/>
                  </a:cubicBezTo>
                  <a:cubicBezTo>
                    <a:pt x="3139" y="7"/>
                    <a:pt x="3043" y="1"/>
                    <a:pt x="29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 rot="20986198">
              <a:off x="1395639" y="1972563"/>
              <a:ext cx="171288" cy="251063"/>
            </a:xfrm>
            <a:custGeom>
              <a:avLst/>
              <a:gdLst/>
              <a:ahLst/>
              <a:cxnLst/>
              <a:rect l="l" t="t" r="r" b="b"/>
              <a:pathLst>
                <a:path w="5546" h="8129" extrusionOk="0">
                  <a:moveTo>
                    <a:pt x="2745" y="0"/>
                  </a:moveTo>
                  <a:cubicBezTo>
                    <a:pt x="1561" y="7"/>
                    <a:pt x="556" y="1111"/>
                    <a:pt x="172" y="2653"/>
                  </a:cubicBezTo>
                  <a:cubicBezTo>
                    <a:pt x="60" y="3099"/>
                    <a:pt x="1" y="3581"/>
                    <a:pt x="4" y="4084"/>
                  </a:cubicBezTo>
                  <a:cubicBezTo>
                    <a:pt x="10" y="4881"/>
                    <a:pt x="172" y="5625"/>
                    <a:pt x="447" y="6250"/>
                  </a:cubicBezTo>
                  <a:cubicBezTo>
                    <a:pt x="533" y="6449"/>
                    <a:pt x="633" y="6637"/>
                    <a:pt x="738" y="6806"/>
                  </a:cubicBezTo>
                  <a:cubicBezTo>
                    <a:pt x="1075" y="7345"/>
                    <a:pt x="1512" y="7752"/>
                    <a:pt x="2005" y="7960"/>
                  </a:cubicBezTo>
                  <a:cubicBezTo>
                    <a:pt x="2249" y="8069"/>
                    <a:pt x="2510" y="8129"/>
                    <a:pt x="2780" y="8129"/>
                  </a:cubicBezTo>
                  <a:cubicBezTo>
                    <a:pt x="2787" y="8129"/>
                    <a:pt x="2794" y="8129"/>
                    <a:pt x="2802" y="8129"/>
                  </a:cubicBezTo>
                  <a:cubicBezTo>
                    <a:pt x="4177" y="8118"/>
                    <a:pt x="5311" y="6641"/>
                    <a:pt x="5509" y="4706"/>
                  </a:cubicBezTo>
                  <a:cubicBezTo>
                    <a:pt x="5533" y="4491"/>
                    <a:pt x="5546" y="4269"/>
                    <a:pt x="5543" y="4045"/>
                  </a:cubicBezTo>
                  <a:cubicBezTo>
                    <a:pt x="5540" y="3512"/>
                    <a:pt x="5463" y="3006"/>
                    <a:pt x="5335" y="2540"/>
                  </a:cubicBezTo>
                  <a:cubicBezTo>
                    <a:pt x="5275" y="2319"/>
                    <a:pt x="5199" y="2113"/>
                    <a:pt x="5117" y="1915"/>
                  </a:cubicBezTo>
                  <a:cubicBezTo>
                    <a:pt x="4667" y="863"/>
                    <a:pt x="3896" y="133"/>
                    <a:pt x="3009" y="17"/>
                  </a:cubicBezTo>
                  <a:cubicBezTo>
                    <a:pt x="2924" y="7"/>
                    <a:pt x="2835" y="0"/>
                    <a:pt x="2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 rot="20986198">
              <a:off x="1444966" y="2038563"/>
              <a:ext cx="66928" cy="109209"/>
            </a:xfrm>
            <a:custGeom>
              <a:avLst/>
              <a:gdLst/>
              <a:ahLst/>
              <a:cxnLst/>
              <a:rect l="l" t="t" r="r" b="b"/>
              <a:pathLst>
                <a:path w="2167" h="3536" extrusionOk="0">
                  <a:moveTo>
                    <a:pt x="1082" y="1"/>
                  </a:moveTo>
                  <a:cubicBezTo>
                    <a:pt x="905" y="1"/>
                    <a:pt x="728" y="75"/>
                    <a:pt x="596" y="222"/>
                  </a:cubicBezTo>
                  <a:cubicBezTo>
                    <a:pt x="1" y="883"/>
                    <a:pt x="222" y="3069"/>
                    <a:pt x="248" y="3314"/>
                  </a:cubicBezTo>
                  <a:cubicBezTo>
                    <a:pt x="262" y="3442"/>
                    <a:pt x="371" y="3535"/>
                    <a:pt x="497" y="3535"/>
                  </a:cubicBezTo>
                  <a:lnTo>
                    <a:pt x="523" y="3535"/>
                  </a:lnTo>
                  <a:cubicBezTo>
                    <a:pt x="662" y="3518"/>
                    <a:pt x="761" y="3396"/>
                    <a:pt x="744" y="3261"/>
                  </a:cubicBezTo>
                  <a:cubicBezTo>
                    <a:pt x="652" y="2415"/>
                    <a:pt x="632" y="930"/>
                    <a:pt x="970" y="556"/>
                  </a:cubicBezTo>
                  <a:cubicBezTo>
                    <a:pt x="1016" y="503"/>
                    <a:pt x="1049" y="496"/>
                    <a:pt x="1082" y="496"/>
                  </a:cubicBezTo>
                  <a:cubicBezTo>
                    <a:pt x="1112" y="496"/>
                    <a:pt x="1152" y="503"/>
                    <a:pt x="1198" y="556"/>
                  </a:cubicBezTo>
                  <a:cubicBezTo>
                    <a:pt x="1538" y="933"/>
                    <a:pt x="1538" y="2391"/>
                    <a:pt x="1455" y="3221"/>
                  </a:cubicBezTo>
                  <a:cubicBezTo>
                    <a:pt x="1442" y="3360"/>
                    <a:pt x="1545" y="3482"/>
                    <a:pt x="1680" y="3495"/>
                  </a:cubicBezTo>
                  <a:cubicBezTo>
                    <a:pt x="1687" y="3496"/>
                    <a:pt x="1693" y="3496"/>
                    <a:pt x="1700" y="3496"/>
                  </a:cubicBezTo>
                  <a:cubicBezTo>
                    <a:pt x="1830" y="3496"/>
                    <a:pt x="1943" y="3400"/>
                    <a:pt x="1955" y="3271"/>
                  </a:cubicBezTo>
                  <a:cubicBezTo>
                    <a:pt x="1978" y="3026"/>
                    <a:pt x="2167" y="880"/>
                    <a:pt x="1568" y="222"/>
                  </a:cubicBezTo>
                  <a:cubicBezTo>
                    <a:pt x="1436" y="75"/>
                    <a:pt x="1259" y="1"/>
                    <a:pt x="10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 rot="20986198">
              <a:off x="1424753" y="2048415"/>
              <a:ext cx="148403" cy="167397"/>
            </a:xfrm>
            <a:custGeom>
              <a:avLst/>
              <a:gdLst/>
              <a:ahLst/>
              <a:cxnLst/>
              <a:rect l="l" t="t" r="r" b="b"/>
              <a:pathLst>
                <a:path w="4805" h="5420" extrusionOk="0">
                  <a:moveTo>
                    <a:pt x="4597" y="0"/>
                  </a:moveTo>
                  <a:lnTo>
                    <a:pt x="2887" y="1587"/>
                  </a:lnTo>
                  <a:cubicBezTo>
                    <a:pt x="2903" y="2196"/>
                    <a:pt x="2854" y="2738"/>
                    <a:pt x="2844" y="2854"/>
                  </a:cubicBezTo>
                  <a:cubicBezTo>
                    <a:pt x="2831" y="2982"/>
                    <a:pt x="2721" y="3078"/>
                    <a:pt x="2593" y="3078"/>
                  </a:cubicBezTo>
                  <a:lnTo>
                    <a:pt x="2569" y="3078"/>
                  </a:lnTo>
                  <a:cubicBezTo>
                    <a:pt x="2434" y="3065"/>
                    <a:pt x="2331" y="2943"/>
                    <a:pt x="2344" y="2804"/>
                  </a:cubicBezTo>
                  <a:cubicBezTo>
                    <a:pt x="2367" y="2586"/>
                    <a:pt x="2381" y="2325"/>
                    <a:pt x="2387" y="2050"/>
                  </a:cubicBezTo>
                  <a:lnTo>
                    <a:pt x="2387" y="2050"/>
                  </a:lnTo>
                  <a:lnTo>
                    <a:pt x="1627" y="2758"/>
                  </a:lnTo>
                  <a:cubicBezTo>
                    <a:pt x="1630" y="2787"/>
                    <a:pt x="1630" y="2814"/>
                    <a:pt x="1633" y="2844"/>
                  </a:cubicBezTo>
                  <a:cubicBezTo>
                    <a:pt x="1650" y="2979"/>
                    <a:pt x="1551" y="3101"/>
                    <a:pt x="1412" y="3118"/>
                  </a:cubicBezTo>
                  <a:lnTo>
                    <a:pt x="1386" y="3118"/>
                  </a:lnTo>
                  <a:cubicBezTo>
                    <a:pt x="1343" y="3118"/>
                    <a:pt x="1303" y="3109"/>
                    <a:pt x="1267" y="3089"/>
                  </a:cubicBezTo>
                  <a:lnTo>
                    <a:pt x="0" y="4266"/>
                  </a:lnTo>
                  <a:cubicBezTo>
                    <a:pt x="337" y="4805"/>
                    <a:pt x="774" y="5212"/>
                    <a:pt x="1267" y="5420"/>
                  </a:cubicBezTo>
                  <a:lnTo>
                    <a:pt x="4771" y="2166"/>
                  </a:lnTo>
                  <a:cubicBezTo>
                    <a:pt x="4791" y="1967"/>
                    <a:pt x="4805" y="1766"/>
                    <a:pt x="4805" y="1557"/>
                  </a:cubicBezTo>
                  <a:lnTo>
                    <a:pt x="4805" y="1505"/>
                  </a:lnTo>
                  <a:cubicBezTo>
                    <a:pt x="4802" y="972"/>
                    <a:pt x="4725" y="466"/>
                    <a:pt x="45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 rot="20986198">
              <a:off x="1462048" y="2099348"/>
              <a:ext cx="50590" cy="47316"/>
            </a:xfrm>
            <a:custGeom>
              <a:avLst/>
              <a:gdLst/>
              <a:ahLst/>
              <a:cxnLst/>
              <a:rect l="l" t="t" r="r" b="b"/>
              <a:pathLst>
                <a:path w="1638" h="1532" extrusionOk="0">
                  <a:moveTo>
                    <a:pt x="1621" y="0"/>
                  </a:moveTo>
                  <a:lnTo>
                    <a:pt x="1121" y="463"/>
                  </a:lnTo>
                  <a:cubicBezTo>
                    <a:pt x="1115" y="738"/>
                    <a:pt x="1101" y="999"/>
                    <a:pt x="1078" y="1217"/>
                  </a:cubicBezTo>
                  <a:cubicBezTo>
                    <a:pt x="1065" y="1356"/>
                    <a:pt x="1168" y="1478"/>
                    <a:pt x="1303" y="1491"/>
                  </a:cubicBezTo>
                  <a:lnTo>
                    <a:pt x="1327" y="1491"/>
                  </a:lnTo>
                  <a:cubicBezTo>
                    <a:pt x="1455" y="1491"/>
                    <a:pt x="1565" y="1395"/>
                    <a:pt x="1578" y="1267"/>
                  </a:cubicBezTo>
                  <a:cubicBezTo>
                    <a:pt x="1588" y="1151"/>
                    <a:pt x="1637" y="609"/>
                    <a:pt x="1621" y="0"/>
                  </a:cubicBezTo>
                  <a:close/>
                  <a:moveTo>
                    <a:pt x="361" y="1171"/>
                  </a:moveTo>
                  <a:lnTo>
                    <a:pt x="1" y="1502"/>
                  </a:lnTo>
                  <a:cubicBezTo>
                    <a:pt x="37" y="1522"/>
                    <a:pt x="77" y="1531"/>
                    <a:pt x="120" y="1531"/>
                  </a:cubicBezTo>
                  <a:lnTo>
                    <a:pt x="146" y="1531"/>
                  </a:lnTo>
                  <a:cubicBezTo>
                    <a:pt x="285" y="1514"/>
                    <a:pt x="384" y="1392"/>
                    <a:pt x="367" y="1257"/>
                  </a:cubicBezTo>
                  <a:cubicBezTo>
                    <a:pt x="364" y="1227"/>
                    <a:pt x="364" y="1200"/>
                    <a:pt x="361" y="11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 rot="20986198">
              <a:off x="1390764" y="1974711"/>
              <a:ext cx="157915" cy="192537"/>
            </a:xfrm>
            <a:custGeom>
              <a:avLst/>
              <a:gdLst/>
              <a:ahLst/>
              <a:cxnLst/>
              <a:rect l="l" t="t" r="r" b="b"/>
              <a:pathLst>
                <a:path w="5113" h="6234" extrusionOk="0">
                  <a:moveTo>
                    <a:pt x="2705" y="2602"/>
                  </a:moveTo>
                  <a:cubicBezTo>
                    <a:pt x="2672" y="2602"/>
                    <a:pt x="2639" y="2609"/>
                    <a:pt x="2593" y="2662"/>
                  </a:cubicBezTo>
                  <a:cubicBezTo>
                    <a:pt x="2355" y="2926"/>
                    <a:pt x="2295" y="3743"/>
                    <a:pt x="2311" y="4497"/>
                  </a:cubicBezTo>
                  <a:lnTo>
                    <a:pt x="3105" y="3763"/>
                  </a:lnTo>
                  <a:cubicBezTo>
                    <a:pt x="3069" y="3274"/>
                    <a:pt x="2986" y="2844"/>
                    <a:pt x="2821" y="2662"/>
                  </a:cubicBezTo>
                  <a:cubicBezTo>
                    <a:pt x="2775" y="2609"/>
                    <a:pt x="2735" y="2602"/>
                    <a:pt x="2705" y="2602"/>
                  </a:cubicBezTo>
                  <a:close/>
                  <a:moveTo>
                    <a:pt x="3005" y="0"/>
                  </a:moveTo>
                  <a:lnTo>
                    <a:pt x="168" y="2636"/>
                  </a:lnTo>
                  <a:cubicBezTo>
                    <a:pt x="56" y="3068"/>
                    <a:pt x="0" y="3541"/>
                    <a:pt x="0" y="4031"/>
                  </a:cubicBezTo>
                  <a:lnTo>
                    <a:pt x="0" y="4067"/>
                  </a:lnTo>
                  <a:cubicBezTo>
                    <a:pt x="6" y="4864"/>
                    <a:pt x="168" y="5608"/>
                    <a:pt x="443" y="6233"/>
                  </a:cubicBezTo>
                  <a:lnTo>
                    <a:pt x="1832" y="4944"/>
                  </a:lnTo>
                  <a:cubicBezTo>
                    <a:pt x="1786" y="4199"/>
                    <a:pt x="1769" y="2827"/>
                    <a:pt x="2219" y="2328"/>
                  </a:cubicBezTo>
                  <a:cubicBezTo>
                    <a:pt x="2351" y="2179"/>
                    <a:pt x="2526" y="2106"/>
                    <a:pt x="2705" y="2106"/>
                  </a:cubicBezTo>
                  <a:cubicBezTo>
                    <a:pt x="2880" y="2106"/>
                    <a:pt x="3059" y="2179"/>
                    <a:pt x="3191" y="2328"/>
                  </a:cubicBezTo>
                  <a:cubicBezTo>
                    <a:pt x="3390" y="2543"/>
                    <a:pt x="3501" y="2923"/>
                    <a:pt x="3561" y="3340"/>
                  </a:cubicBezTo>
                  <a:lnTo>
                    <a:pt x="5113" y="1898"/>
                  </a:lnTo>
                  <a:cubicBezTo>
                    <a:pt x="4663" y="846"/>
                    <a:pt x="3892" y="116"/>
                    <a:pt x="30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 rot="20986198">
              <a:off x="1447551" y="2038964"/>
              <a:ext cx="55377" cy="87652"/>
            </a:xfrm>
            <a:custGeom>
              <a:avLst/>
              <a:gdLst/>
              <a:ahLst/>
              <a:cxnLst/>
              <a:rect l="l" t="t" r="r" b="b"/>
              <a:pathLst>
                <a:path w="1793" h="2838" extrusionOk="0">
                  <a:moveTo>
                    <a:pt x="937" y="0"/>
                  </a:moveTo>
                  <a:cubicBezTo>
                    <a:pt x="758" y="0"/>
                    <a:pt x="583" y="73"/>
                    <a:pt x="451" y="222"/>
                  </a:cubicBezTo>
                  <a:cubicBezTo>
                    <a:pt x="1" y="721"/>
                    <a:pt x="18" y="2093"/>
                    <a:pt x="64" y="2838"/>
                  </a:cubicBezTo>
                  <a:lnTo>
                    <a:pt x="543" y="2391"/>
                  </a:lnTo>
                  <a:cubicBezTo>
                    <a:pt x="527" y="1637"/>
                    <a:pt x="587" y="820"/>
                    <a:pt x="825" y="556"/>
                  </a:cubicBezTo>
                  <a:cubicBezTo>
                    <a:pt x="871" y="503"/>
                    <a:pt x="904" y="496"/>
                    <a:pt x="937" y="496"/>
                  </a:cubicBezTo>
                  <a:cubicBezTo>
                    <a:pt x="967" y="496"/>
                    <a:pt x="1007" y="503"/>
                    <a:pt x="1053" y="556"/>
                  </a:cubicBezTo>
                  <a:cubicBezTo>
                    <a:pt x="1218" y="738"/>
                    <a:pt x="1301" y="1168"/>
                    <a:pt x="1337" y="1657"/>
                  </a:cubicBezTo>
                  <a:lnTo>
                    <a:pt x="1793" y="1234"/>
                  </a:lnTo>
                  <a:cubicBezTo>
                    <a:pt x="1733" y="817"/>
                    <a:pt x="1622" y="437"/>
                    <a:pt x="1423" y="222"/>
                  </a:cubicBezTo>
                  <a:cubicBezTo>
                    <a:pt x="1291" y="73"/>
                    <a:pt x="1112" y="0"/>
                    <a:pt x="9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6" name="Google Shape;1466;p36"/>
          <p:cNvSpPr txBox="1">
            <a:spLocks noGrp="1"/>
          </p:cNvSpPr>
          <p:nvPr>
            <p:ph type="subTitle" idx="2"/>
          </p:nvPr>
        </p:nvSpPr>
        <p:spPr>
          <a:xfrm flipH="1">
            <a:off x="1636028" y="1263028"/>
            <a:ext cx="7145895" cy="5795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Câu chuyện muốn nói với chúng ta điều gì?</a:t>
            </a:r>
            <a:endParaRPr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Google Shape;2414;p58">
            <a:extLst>
              <a:ext uri="{FF2B5EF4-FFF2-40B4-BE49-F238E27FC236}">
                <a16:creationId xmlns:a16="http://schemas.microsoft.com/office/drawing/2014/main" id="{CE0CA470-2AF9-46C1-9D46-433AD1B42428}"/>
              </a:ext>
            </a:extLst>
          </p:cNvPr>
          <p:cNvGrpSpPr/>
          <p:nvPr/>
        </p:nvGrpSpPr>
        <p:grpSpPr>
          <a:xfrm>
            <a:off x="1242542" y="1806906"/>
            <a:ext cx="7304793" cy="3259436"/>
            <a:chOff x="1415559" y="89839"/>
            <a:chExt cx="7304793" cy="5001030"/>
          </a:xfrm>
        </p:grpSpPr>
        <p:sp>
          <p:nvSpPr>
            <p:cNvPr id="35" name="Google Shape;2415;p58">
              <a:extLst>
                <a:ext uri="{FF2B5EF4-FFF2-40B4-BE49-F238E27FC236}">
                  <a16:creationId xmlns:a16="http://schemas.microsoft.com/office/drawing/2014/main" id="{2818E44F-3AD2-469A-A4DE-46D53258E6BE}"/>
                </a:ext>
              </a:extLst>
            </p:cNvPr>
            <p:cNvSpPr/>
            <p:nvPr/>
          </p:nvSpPr>
          <p:spPr>
            <a:xfrm>
              <a:off x="1467500" y="589000"/>
              <a:ext cx="7252852" cy="4014495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42863" dist="19050" dir="1932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16;p58">
              <a:extLst>
                <a:ext uri="{FF2B5EF4-FFF2-40B4-BE49-F238E27FC236}">
                  <a16:creationId xmlns:a16="http://schemas.microsoft.com/office/drawing/2014/main" id="{0EC8E864-60DE-4606-BDE0-905A0899DC07}"/>
                </a:ext>
              </a:extLst>
            </p:cNvPr>
            <p:cNvSpPr/>
            <p:nvPr/>
          </p:nvSpPr>
          <p:spPr>
            <a:xfrm rot="13717362">
              <a:off x="847177" y="4263573"/>
              <a:ext cx="1395678" cy="258914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17;p58">
              <a:extLst>
                <a:ext uri="{FF2B5EF4-FFF2-40B4-BE49-F238E27FC236}">
                  <a16:creationId xmlns:a16="http://schemas.microsoft.com/office/drawing/2014/main" id="{7198B926-68DC-49AF-B031-30395D98B829}"/>
                </a:ext>
              </a:extLst>
            </p:cNvPr>
            <p:cNvSpPr/>
            <p:nvPr/>
          </p:nvSpPr>
          <p:spPr>
            <a:xfrm rot="13717362">
              <a:off x="7886308" y="655919"/>
              <a:ext cx="1395679" cy="263519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6" name="Google Shape;1466;p36">
            <a:extLst>
              <a:ext uri="{FF2B5EF4-FFF2-40B4-BE49-F238E27FC236}">
                <a16:creationId xmlns:a16="http://schemas.microsoft.com/office/drawing/2014/main" id="{F4DE5D7E-D45A-4EE6-AE3D-CB06E7E3B142}"/>
              </a:ext>
            </a:extLst>
          </p:cNvPr>
          <p:cNvSpPr txBox="1">
            <a:spLocks/>
          </p:cNvSpPr>
          <p:nvPr/>
        </p:nvSpPr>
        <p:spPr>
          <a:xfrm flipH="1">
            <a:off x="1343639" y="2067352"/>
            <a:ext cx="7176721" cy="1491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 Condensed"/>
              <a:buNone/>
              <a:defRPr sz="2400" b="1" i="0" u="none" strike="noStrike" cap="none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-457200" algn="just">
              <a:buFont typeface="Wingdings" panose="05000000000000000000" pitchFamily="2" charset="2"/>
              <a:buChar char="Ø"/>
            </a:pP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đẹp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hãy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biết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tôn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bè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5E085DC-689E-4D32-850F-B09D9EEFD3D1}"/>
              </a:ext>
            </a:extLst>
          </p:cNvPr>
          <p:cNvSpPr txBox="1"/>
          <p:nvPr/>
        </p:nvSpPr>
        <p:spPr>
          <a:xfrm>
            <a:off x="1394256" y="3585190"/>
            <a:ext cx="698774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-457200" algn="just">
              <a:buFont typeface="Wingdings" panose="05000000000000000000" pitchFamily="2" charset="2"/>
              <a:buChar char="Ø"/>
            </a:pP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bè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quý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hạnh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i="1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800" i="1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48" name="Google Shape;1394;p36">
            <a:extLst>
              <a:ext uri="{FF2B5EF4-FFF2-40B4-BE49-F238E27FC236}">
                <a16:creationId xmlns:a16="http://schemas.microsoft.com/office/drawing/2014/main" id="{C33C09BA-0334-46B8-B2CD-8DF4BFFB9BBC}"/>
              </a:ext>
            </a:extLst>
          </p:cNvPr>
          <p:cNvSpPr/>
          <p:nvPr/>
        </p:nvSpPr>
        <p:spPr>
          <a:xfrm>
            <a:off x="2853628" y="316515"/>
            <a:ext cx="4745107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1397;p36">
            <a:extLst>
              <a:ext uri="{FF2B5EF4-FFF2-40B4-BE49-F238E27FC236}">
                <a16:creationId xmlns:a16="http://schemas.microsoft.com/office/drawing/2014/main" id="{5035A03A-171C-43A1-9AB7-2D58E34148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42687" y="24447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ln w="12700">
                  <a:solidFill>
                    <a:schemeClr val="accent6">
                      <a:lumMod val="25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Chia sẻ suy nghĩ</a:t>
            </a:r>
            <a:endParaRPr lang="en-US" sz="3600" b="1" dirty="0">
              <a:ln w="12700">
                <a:solidFill>
                  <a:schemeClr val="accent6">
                    <a:lumMod val="25000"/>
                  </a:schemeClr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9ECBC2-AD01-4140-84E7-2AEFF8B71246}"/>
              </a:ext>
            </a:extLst>
          </p:cNvPr>
          <p:cNvGrpSpPr/>
          <p:nvPr/>
        </p:nvGrpSpPr>
        <p:grpSpPr>
          <a:xfrm>
            <a:off x="6621927" y="213445"/>
            <a:ext cx="1234323" cy="969814"/>
            <a:chOff x="6621927" y="213445"/>
            <a:chExt cx="1234323" cy="969814"/>
          </a:xfrm>
        </p:grpSpPr>
        <p:sp>
          <p:nvSpPr>
            <p:cNvPr id="54" name="Google Shape;2442;p58">
              <a:extLst>
                <a:ext uri="{FF2B5EF4-FFF2-40B4-BE49-F238E27FC236}">
                  <a16:creationId xmlns:a16="http://schemas.microsoft.com/office/drawing/2014/main" id="{57F68EC8-FD36-4C5D-A1E7-11C96193019D}"/>
                </a:ext>
              </a:extLst>
            </p:cNvPr>
            <p:cNvSpPr/>
            <p:nvPr/>
          </p:nvSpPr>
          <p:spPr>
            <a:xfrm rot="20727047">
              <a:off x="6621927" y="213445"/>
              <a:ext cx="1230867" cy="969814"/>
            </a:xfrm>
            <a:custGeom>
              <a:avLst/>
              <a:gdLst/>
              <a:ahLst/>
              <a:cxnLst/>
              <a:rect l="l" t="t" r="r" b="b"/>
              <a:pathLst>
                <a:path w="30736" h="24966" extrusionOk="0">
                  <a:moveTo>
                    <a:pt x="10341" y="0"/>
                  </a:moveTo>
                  <a:cubicBezTo>
                    <a:pt x="8287" y="0"/>
                    <a:pt x="7101" y="817"/>
                    <a:pt x="6469" y="1507"/>
                  </a:cubicBezTo>
                  <a:cubicBezTo>
                    <a:pt x="6120" y="1885"/>
                    <a:pt x="5865" y="2290"/>
                    <a:pt x="5680" y="2692"/>
                  </a:cubicBezTo>
                  <a:cubicBezTo>
                    <a:pt x="5114" y="2414"/>
                    <a:pt x="4462" y="2210"/>
                    <a:pt x="3792" y="2210"/>
                  </a:cubicBezTo>
                  <a:cubicBezTo>
                    <a:pt x="2937" y="2210"/>
                    <a:pt x="1389" y="2550"/>
                    <a:pt x="581" y="4816"/>
                  </a:cubicBezTo>
                  <a:cubicBezTo>
                    <a:pt x="0" y="6460"/>
                    <a:pt x="430" y="7632"/>
                    <a:pt x="892" y="8321"/>
                  </a:cubicBezTo>
                  <a:cubicBezTo>
                    <a:pt x="1696" y="9515"/>
                    <a:pt x="3135" y="10096"/>
                    <a:pt x="4288" y="10375"/>
                  </a:cubicBezTo>
                  <a:cubicBezTo>
                    <a:pt x="4070" y="12500"/>
                    <a:pt x="4708" y="15545"/>
                    <a:pt x="7985" y="18086"/>
                  </a:cubicBezTo>
                  <a:cubicBezTo>
                    <a:pt x="9708" y="19426"/>
                    <a:pt x="11560" y="20106"/>
                    <a:pt x="13476" y="20106"/>
                  </a:cubicBezTo>
                  <a:cubicBezTo>
                    <a:pt x="14406" y="20106"/>
                    <a:pt x="15243" y="19941"/>
                    <a:pt x="15951" y="19714"/>
                  </a:cubicBezTo>
                  <a:cubicBezTo>
                    <a:pt x="16073" y="20111"/>
                    <a:pt x="16258" y="20512"/>
                    <a:pt x="16498" y="20904"/>
                  </a:cubicBezTo>
                  <a:cubicBezTo>
                    <a:pt x="17906" y="23218"/>
                    <a:pt x="21097" y="24966"/>
                    <a:pt x="23917" y="24966"/>
                  </a:cubicBezTo>
                  <a:cubicBezTo>
                    <a:pt x="26669" y="24966"/>
                    <a:pt x="28799" y="23402"/>
                    <a:pt x="29762" y="20678"/>
                  </a:cubicBezTo>
                  <a:cubicBezTo>
                    <a:pt x="30736" y="17925"/>
                    <a:pt x="30651" y="15711"/>
                    <a:pt x="29498" y="14087"/>
                  </a:cubicBezTo>
                  <a:cubicBezTo>
                    <a:pt x="28809" y="13104"/>
                    <a:pt x="27859" y="12537"/>
                    <a:pt x="26968" y="12202"/>
                  </a:cubicBezTo>
                  <a:cubicBezTo>
                    <a:pt x="27907" y="10696"/>
                    <a:pt x="28903" y="8495"/>
                    <a:pt x="28624" y="6243"/>
                  </a:cubicBezTo>
                  <a:cubicBezTo>
                    <a:pt x="28389" y="4326"/>
                    <a:pt x="27317" y="2735"/>
                    <a:pt x="25447" y="1516"/>
                  </a:cubicBezTo>
                  <a:cubicBezTo>
                    <a:pt x="23983" y="562"/>
                    <a:pt x="22491" y="76"/>
                    <a:pt x="21012" y="76"/>
                  </a:cubicBezTo>
                  <a:cubicBezTo>
                    <a:pt x="18614" y="76"/>
                    <a:pt x="16762" y="1342"/>
                    <a:pt x="15535" y="2560"/>
                  </a:cubicBezTo>
                  <a:cubicBezTo>
                    <a:pt x="14676" y="1252"/>
                    <a:pt x="13160" y="95"/>
                    <a:pt x="10649" y="6"/>
                  </a:cubicBezTo>
                  <a:cubicBezTo>
                    <a:pt x="10544" y="0"/>
                    <a:pt x="10440" y="0"/>
                    <a:pt x="10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443;p58">
              <a:extLst>
                <a:ext uri="{FF2B5EF4-FFF2-40B4-BE49-F238E27FC236}">
                  <a16:creationId xmlns:a16="http://schemas.microsoft.com/office/drawing/2014/main" id="{6D6B3DFF-FE60-4BC0-BA89-480EE97774A5}"/>
                </a:ext>
              </a:extLst>
            </p:cNvPr>
            <p:cNvSpPr/>
            <p:nvPr/>
          </p:nvSpPr>
          <p:spPr>
            <a:xfrm rot="20727047">
              <a:off x="6647889" y="265561"/>
              <a:ext cx="1208361" cy="857784"/>
            </a:xfrm>
            <a:custGeom>
              <a:avLst/>
              <a:gdLst/>
              <a:ahLst/>
              <a:cxnLst/>
              <a:rect l="l" t="t" r="r" b="b"/>
              <a:pathLst>
                <a:path w="30174" h="22082" extrusionOk="0">
                  <a:moveTo>
                    <a:pt x="9689" y="0"/>
                  </a:moveTo>
                  <a:cubicBezTo>
                    <a:pt x="5683" y="0"/>
                    <a:pt x="5978" y="3712"/>
                    <a:pt x="5978" y="3712"/>
                  </a:cubicBezTo>
                  <a:cubicBezTo>
                    <a:pt x="5978" y="3712"/>
                    <a:pt x="4504" y="2214"/>
                    <a:pt x="3129" y="2214"/>
                  </a:cubicBezTo>
                  <a:cubicBezTo>
                    <a:pt x="2411" y="2214"/>
                    <a:pt x="1720" y="2622"/>
                    <a:pt x="1280" y="3864"/>
                  </a:cubicBezTo>
                  <a:cubicBezTo>
                    <a:pt x="0" y="7480"/>
                    <a:pt x="5379" y="7754"/>
                    <a:pt x="5379" y="7754"/>
                  </a:cubicBezTo>
                  <a:cubicBezTo>
                    <a:pt x="5379" y="7754"/>
                    <a:pt x="3574" y="11914"/>
                    <a:pt x="8207" y="15508"/>
                  </a:cubicBezTo>
                  <a:cubicBezTo>
                    <a:pt x="9883" y="16807"/>
                    <a:pt x="11470" y="17221"/>
                    <a:pt x="12814" y="17221"/>
                  </a:cubicBezTo>
                  <a:cubicBezTo>
                    <a:pt x="15187" y="17221"/>
                    <a:pt x="16800" y="15928"/>
                    <a:pt x="16801" y="15927"/>
                  </a:cubicBezTo>
                  <a:lnTo>
                    <a:pt x="16801" y="15927"/>
                  </a:lnTo>
                  <a:cubicBezTo>
                    <a:pt x="15443" y="18553"/>
                    <a:pt x="19579" y="22081"/>
                    <a:pt x="23259" y="22081"/>
                  </a:cubicBezTo>
                  <a:cubicBezTo>
                    <a:pt x="25132" y="22081"/>
                    <a:pt x="26888" y="21167"/>
                    <a:pt x="27741" y="18756"/>
                  </a:cubicBezTo>
                  <a:cubicBezTo>
                    <a:pt x="30174" y="11884"/>
                    <a:pt x="24275" y="11749"/>
                    <a:pt x="23808" y="11749"/>
                  </a:cubicBezTo>
                  <a:cubicBezTo>
                    <a:pt x="23789" y="11749"/>
                    <a:pt x="23779" y="11749"/>
                    <a:pt x="23779" y="11749"/>
                  </a:cubicBezTo>
                  <a:cubicBezTo>
                    <a:pt x="23779" y="11749"/>
                    <a:pt x="29905" y="5133"/>
                    <a:pt x="23997" y="1286"/>
                  </a:cubicBezTo>
                  <a:cubicBezTo>
                    <a:pt x="22664" y="417"/>
                    <a:pt x="21443" y="81"/>
                    <a:pt x="20353" y="81"/>
                  </a:cubicBezTo>
                  <a:cubicBezTo>
                    <a:pt x="16611" y="81"/>
                    <a:pt x="14397" y="4038"/>
                    <a:pt x="14397" y="4038"/>
                  </a:cubicBezTo>
                  <a:cubicBezTo>
                    <a:pt x="14397" y="4038"/>
                    <a:pt x="14199" y="166"/>
                    <a:pt x="9935" y="5"/>
                  </a:cubicBezTo>
                  <a:cubicBezTo>
                    <a:pt x="9851" y="2"/>
                    <a:pt x="9769" y="0"/>
                    <a:pt x="968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444;p58">
              <a:extLst>
                <a:ext uri="{FF2B5EF4-FFF2-40B4-BE49-F238E27FC236}">
                  <a16:creationId xmlns:a16="http://schemas.microsoft.com/office/drawing/2014/main" id="{D86BFCA7-D701-4BFD-BCA5-E377227B4E7C}"/>
                </a:ext>
              </a:extLst>
            </p:cNvPr>
            <p:cNvSpPr/>
            <p:nvPr/>
          </p:nvSpPr>
          <p:spPr>
            <a:xfrm rot="20727047">
              <a:off x="7327125" y="530227"/>
              <a:ext cx="105202" cy="119994"/>
            </a:xfrm>
            <a:custGeom>
              <a:avLst/>
              <a:gdLst/>
              <a:ahLst/>
              <a:cxnLst/>
              <a:rect l="l" t="t" r="r" b="b"/>
              <a:pathLst>
                <a:path w="2627" h="3089" extrusionOk="0">
                  <a:moveTo>
                    <a:pt x="1940" y="0"/>
                  </a:moveTo>
                  <a:cubicBezTo>
                    <a:pt x="1519" y="0"/>
                    <a:pt x="955" y="424"/>
                    <a:pt x="554" y="1087"/>
                  </a:cubicBezTo>
                  <a:cubicBezTo>
                    <a:pt x="62" y="1899"/>
                    <a:pt x="1" y="2763"/>
                    <a:pt x="421" y="3018"/>
                  </a:cubicBezTo>
                  <a:cubicBezTo>
                    <a:pt x="499" y="3066"/>
                    <a:pt x="590" y="3089"/>
                    <a:pt x="687" y="3089"/>
                  </a:cubicBezTo>
                  <a:cubicBezTo>
                    <a:pt x="1108" y="3089"/>
                    <a:pt x="1671" y="2665"/>
                    <a:pt x="2073" y="2003"/>
                  </a:cubicBezTo>
                  <a:cubicBezTo>
                    <a:pt x="2565" y="1191"/>
                    <a:pt x="2626" y="326"/>
                    <a:pt x="2206" y="71"/>
                  </a:cubicBezTo>
                  <a:cubicBezTo>
                    <a:pt x="2127" y="23"/>
                    <a:pt x="2037" y="0"/>
                    <a:pt x="19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445;p58">
              <a:extLst>
                <a:ext uri="{FF2B5EF4-FFF2-40B4-BE49-F238E27FC236}">
                  <a16:creationId xmlns:a16="http://schemas.microsoft.com/office/drawing/2014/main" id="{DF733222-5EC1-436B-AE22-F4401DC7B08B}"/>
                </a:ext>
              </a:extLst>
            </p:cNvPr>
            <p:cNvSpPr/>
            <p:nvPr/>
          </p:nvSpPr>
          <p:spPr>
            <a:xfrm rot="20727047">
              <a:off x="6995664" y="455225"/>
              <a:ext cx="105042" cy="119994"/>
            </a:xfrm>
            <a:custGeom>
              <a:avLst/>
              <a:gdLst/>
              <a:ahLst/>
              <a:cxnLst/>
              <a:rect l="l" t="t" r="r" b="b"/>
              <a:pathLst>
                <a:path w="2623" h="3089" extrusionOk="0">
                  <a:moveTo>
                    <a:pt x="1938" y="0"/>
                  </a:moveTo>
                  <a:cubicBezTo>
                    <a:pt x="1516" y="0"/>
                    <a:pt x="956" y="424"/>
                    <a:pt x="554" y="1087"/>
                  </a:cubicBezTo>
                  <a:cubicBezTo>
                    <a:pt x="62" y="1898"/>
                    <a:pt x="1" y="2763"/>
                    <a:pt x="417" y="3018"/>
                  </a:cubicBezTo>
                  <a:cubicBezTo>
                    <a:pt x="496" y="3066"/>
                    <a:pt x="587" y="3089"/>
                    <a:pt x="685" y="3089"/>
                  </a:cubicBezTo>
                  <a:cubicBezTo>
                    <a:pt x="1108" y="3089"/>
                    <a:pt x="1671" y="2665"/>
                    <a:pt x="2069" y="2002"/>
                  </a:cubicBezTo>
                  <a:cubicBezTo>
                    <a:pt x="2565" y="1190"/>
                    <a:pt x="2622" y="326"/>
                    <a:pt x="2206" y="71"/>
                  </a:cubicBezTo>
                  <a:cubicBezTo>
                    <a:pt x="2127" y="23"/>
                    <a:pt x="2036" y="0"/>
                    <a:pt x="19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446;p58">
              <a:extLst>
                <a:ext uri="{FF2B5EF4-FFF2-40B4-BE49-F238E27FC236}">
                  <a16:creationId xmlns:a16="http://schemas.microsoft.com/office/drawing/2014/main" id="{EEAE5BA7-61A9-471B-A635-9193D6B5DCD8}"/>
                </a:ext>
              </a:extLst>
            </p:cNvPr>
            <p:cNvSpPr/>
            <p:nvPr/>
          </p:nvSpPr>
          <p:spPr>
            <a:xfrm rot="20727047">
              <a:off x="6827942" y="557685"/>
              <a:ext cx="171559" cy="128501"/>
            </a:xfrm>
            <a:custGeom>
              <a:avLst/>
              <a:gdLst/>
              <a:ahLst/>
              <a:cxnLst/>
              <a:rect l="l" t="t" r="r" b="b"/>
              <a:pathLst>
                <a:path w="4284" h="3308" extrusionOk="0">
                  <a:moveTo>
                    <a:pt x="1424" y="0"/>
                  </a:moveTo>
                  <a:cubicBezTo>
                    <a:pt x="1007" y="0"/>
                    <a:pt x="651" y="143"/>
                    <a:pt x="444" y="431"/>
                  </a:cubicBezTo>
                  <a:cubicBezTo>
                    <a:pt x="0" y="1050"/>
                    <a:pt x="407" y="2093"/>
                    <a:pt x="1342" y="2768"/>
                  </a:cubicBezTo>
                  <a:cubicBezTo>
                    <a:pt x="1840" y="3126"/>
                    <a:pt x="2389" y="3308"/>
                    <a:pt x="2860" y="3308"/>
                  </a:cubicBezTo>
                  <a:cubicBezTo>
                    <a:pt x="3278" y="3308"/>
                    <a:pt x="3636" y="3165"/>
                    <a:pt x="3844" y="2877"/>
                  </a:cubicBezTo>
                  <a:cubicBezTo>
                    <a:pt x="4284" y="2258"/>
                    <a:pt x="3882" y="1214"/>
                    <a:pt x="2942" y="540"/>
                  </a:cubicBezTo>
                  <a:cubicBezTo>
                    <a:pt x="2444" y="182"/>
                    <a:pt x="1895" y="0"/>
                    <a:pt x="1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447;p58">
              <a:extLst>
                <a:ext uri="{FF2B5EF4-FFF2-40B4-BE49-F238E27FC236}">
                  <a16:creationId xmlns:a16="http://schemas.microsoft.com/office/drawing/2014/main" id="{87631505-81FD-4268-95A1-322139C06B08}"/>
                </a:ext>
              </a:extLst>
            </p:cNvPr>
            <p:cNvSpPr/>
            <p:nvPr/>
          </p:nvSpPr>
          <p:spPr>
            <a:xfrm rot="20727047">
              <a:off x="7319010" y="690770"/>
              <a:ext cx="171559" cy="128345"/>
            </a:xfrm>
            <a:custGeom>
              <a:avLst/>
              <a:gdLst/>
              <a:ahLst/>
              <a:cxnLst/>
              <a:rect l="l" t="t" r="r" b="b"/>
              <a:pathLst>
                <a:path w="4284" h="3304" extrusionOk="0">
                  <a:moveTo>
                    <a:pt x="1425" y="1"/>
                  </a:moveTo>
                  <a:cubicBezTo>
                    <a:pt x="1007" y="1"/>
                    <a:pt x="651" y="143"/>
                    <a:pt x="445" y="432"/>
                  </a:cubicBezTo>
                  <a:cubicBezTo>
                    <a:pt x="1" y="1046"/>
                    <a:pt x="407" y="2094"/>
                    <a:pt x="1342" y="2764"/>
                  </a:cubicBezTo>
                  <a:cubicBezTo>
                    <a:pt x="1840" y="3122"/>
                    <a:pt x="2389" y="3304"/>
                    <a:pt x="2861" y="3304"/>
                  </a:cubicBezTo>
                  <a:cubicBezTo>
                    <a:pt x="3279" y="3304"/>
                    <a:pt x="3636" y="3161"/>
                    <a:pt x="3845" y="2873"/>
                  </a:cubicBezTo>
                  <a:cubicBezTo>
                    <a:pt x="4283" y="2258"/>
                    <a:pt x="3882" y="1216"/>
                    <a:pt x="2943" y="540"/>
                  </a:cubicBezTo>
                  <a:cubicBezTo>
                    <a:pt x="2445" y="182"/>
                    <a:pt x="1896" y="1"/>
                    <a:pt x="14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448;p58">
              <a:extLst>
                <a:ext uri="{FF2B5EF4-FFF2-40B4-BE49-F238E27FC236}">
                  <a16:creationId xmlns:a16="http://schemas.microsoft.com/office/drawing/2014/main" id="{A1F0C699-89D7-4A73-8CF6-455E725E8775}"/>
                </a:ext>
              </a:extLst>
            </p:cNvPr>
            <p:cNvSpPr/>
            <p:nvPr/>
          </p:nvSpPr>
          <p:spPr>
            <a:xfrm rot="20727047">
              <a:off x="7016175" y="638542"/>
              <a:ext cx="259461" cy="185021"/>
            </a:xfrm>
            <a:custGeom>
              <a:avLst/>
              <a:gdLst/>
              <a:ahLst/>
              <a:cxnLst/>
              <a:rect l="l" t="t" r="r" b="b"/>
              <a:pathLst>
                <a:path w="6479" h="4763" extrusionOk="0">
                  <a:moveTo>
                    <a:pt x="2083" y="1"/>
                  </a:moveTo>
                  <a:cubicBezTo>
                    <a:pt x="2070" y="1"/>
                    <a:pt x="2058" y="1"/>
                    <a:pt x="2045" y="3"/>
                  </a:cubicBezTo>
                  <a:cubicBezTo>
                    <a:pt x="1903" y="22"/>
                    <a:pt x="652" y="214"/>
                    <a:pt x="232" y="1008"/>
                  </a:cubicBezTo>
                  <a:cubicBezTo>
                    <a:pt x="99" y="1263"/>
                    <a:pt x="1" y="1679"/>
                    <a:pt x="278" y="2232"/>
                  </a:cubicBezTo>
                  <a:cubicBezTo>
                    <a:pt x="620" y="2923"/>
                    <a:pt x="1210" y="3320"/>
                    <a:pt x="1886" y="3320"/>
                  </a:cubicBezTo>
                  <a:cubicBezTo>
                    <a:pt x="1920" y="3320"/>
                    <a:pt x="1954" y="3319"/>
                    <a:pt x="1988" y="3317"/>
                  </a:cubicBezTo>
                  <a:cubicBezTo>
                    <a:pt x="2295" y="3303"/>
                    <a:pt x="2592" y="3209"/>
                    <a:pt x="2843" y="3067"/>
                  </a:cubicBezTo>
                  <a:cubicBezTo>
                    <a:pt x="2909" y="3516"/>
                    <a:pt x="3069" y="4049"/>
                    <a:pt x="3447" y="4394"/>
                  </a:cubicBezTo>
                  <a:cubicBezTo>
                    <a:pt x="3641" y="4573"/>
                    <a:pt x="3957" y="4762"/>
                    <a:pt x="4434" y="4762"/>
                  </a:cubicBezTo>
                  <a:cubicBezTo>
                    <a:pt x="4534" y="4762"/>
                    <a:pt x="4641" y="4753"/>
                    <a:pt x="4755" y="4734"/>
                  </a:cubicBezTo>
                  <a:cubicBezTo>
                    <a:pt x="5270" y="4653"/>
                    <a:pt x="5657" y="4408"/>
                    <a:pt x="5907" y="4006"/>
                  </a:cubicBezTo>
                  <a:cubicBezTo>
                    <a:pt x="6478" y="3095"/>
                    <a:pt x="6068" y="1693"/>
                    <a:pt x="6049" y="1637"/>
                  </a:cubicBezTo>
                  <a:cubicBezTo>
                    <a:pt x="6005" y="1486"/>
                    <a:pt x="5867" y="1393"/>
                    <a:pt x="5718" y="1393"/>
                  </a:cubicBezTo>
                  <a:cubicBezTo>
                    <a:pt x="5689" y="1393"/>
                    <a:pt x="5658" y="1397"/>
                    <a:pt x="5628" y="1404"/>
                  </a:cubicBezTo>
                  <a:cubicBezTo>
                    <a:pt x="5449" y="1461"/>
                    <a:pt x="5345" y="1650"/>
                    <a:pt x="5402" y="1829"/>
                  </a:cubicBezTo>
                  <a:cubicBezTo>
                    <a:pt x="5497" y="2151"/>
                    <a:pt x="5671" y="3110"/>
                    <a:pt x="5331" y="3648"/>
                  </a:cubicBezTo>
                  <a:cubicBezTo>
                    <a:pt x="5190" y="3879"/>
                    <a:pt x="4963" y="4017"/>
                    <a:pt x="4647" y="4063"/>
                  </a:cubicBezTo>
                  <a:cubicBezTo>
                    <a:pt x="4566" y="4077"/>
                    <a:pt x="4490" y="4084"/>
                    <a:pt x="4419" y="4084"/>
                  </a:cubicBezTo>
                  <a:cubicBezTo>
                    <a:pt x="4208" y="4084"/>
                    <a:pt x="4040" y="4021"/>
                    <a:pt x="3905" y="3898"/>
                  </a:cubicBezTo>
                  <a:cubicBezTo>
                    <a:pt x="3490" y="3516"/>
                    <a:pt x="3462" y="2614"/>
                    <a:pt x="3485" y="2297"/>
                  </a:cubicBezTo>
                  <a:cubicBezTo>
                    <a:pt x="3494" y="2132"/>
                    <a:pt x="3381" y="1977"/>
                    <a:pt x="3220" y="1943"/>
                  </a:cubicBezTo>
                  <a:cubicBezTo>
                    <a:pt x="3194" y="1937"/>
                    <a:pt x="3168" y="1934"/>
                    <a:pt x="3143" y="1934"/>
                  </a:cubicBezTo>
                  <a:cubicBezTo>
                    <a:pt x="3002" y="1934"/>
                    <a:pt x="2876" y="2019"/>
                    <a:pt x="2828" y="2151"/>
                  </a:cubicBezTo>
                  <a:cubicBezTo>
                    <a:pt x="2743" y="2368"/>
                    <a:pt x="2375" y="2618"/>
                    <a:pt x="1955" y="2637"/>
                  </a:cubicBezTo>
                  <a:cubicBezTo>
                    <a:pt x="1933" y="2639"/>
                    <a:pt x="1911" y="2639"/>
                    <a:pt x="1888" y="2639"/>
                  </a:cubicBezTo>
                  <a:cubicBezTo>
                    <a:pt x="1567" y="2639"/>
                    <a:pt x="1170" y="2502"/>
                    <a:pt x="883" y="1929"/>
                  </a:cubicBezTo>
                  <a:cubicBezTo>
                    <a:pt x="703" y="1570"/>
                    <a:pt x="798" y="1386"/>
                    <a:pt x="831" y="1330"/>
                  </a:cubicBezTo>
                  <a:cubicBezTo>
                    <a:pt x="1049" y="914"/>
                    <a:pt x="1870" y="715"/>
                    <a:pt x="2139" y="673"/>
                  </a:cubicBezTo>
                  <a:cubicBezTo>
                    <a:pt x="2324" y="650"/>
                    <a:pt x="2455" y="480"/>
                    <a:pt x="2427" y="290"/>
                  </a:cubicBezTo>
                  <a:cubicBezTo>
                    <a:pt x="2405" y="119"/>
                    <a:pt x="2252" y="1"/>
                    <a:pt x="20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4367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5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3745;p73">
            <a:extLst>
              <a:ext uri="{FF2B5EF4-FFF2-40B4-BE49-F238E27FC236}">
                <a16:creationId xmlns:a16="http://schemas.microsoft.com/office/drawing/2014/main" id="{F7522C00-2B6E-4F09-8251-B3A2BB72F576}"/>
              </a:ext>
            </a:extLst>
          </p:cNvPr>
          <p:cNvSpPr/>
          <p:nvPr/>
        </p:nvSpPr>
        <p:spPr>
          <a:xfrm rot="-5702818">
            <a:off x="2315812" y="1087202"/>
            <a:ext cx="2355820" cy="3839360"/>
          </a:xfrm>
          <a:prstGeom prst="wedgeEllipseCallout">
            <a:avLst>
              <a:gd name="adj1" fmla="val -17170"/>
              <a:gd name="adj2" fmla="val 54359"/>
            </a:avLst>
          </a:prstGeom>
          <a:solidFill>
            <a:srgbClr val="FFFFFF"/>
          </a:solidFill>
          <a:ln>
            <a:noFill/>
          </a:ln>
          <a:effectLst>
            <a:outerShdw blurRad="28575" dist="28575" dir="19320000" algn="bl" rotWithShape="0">
              <a:srgbClr val="434343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Picture 2" descr="Truyện thai giáo: Nhím nhỏ trung thực | Mamibabi">
            <a:hlinkClick r:id="rId2"/>
            <a:extLst>
              <a:ext uri="{FF2B5EF4-FFF2-40B4-BE49-F238E27FC236}">
                <a16:creationId xmlns:a16="http://schemas.microsoft.com/office/drawing/2014/main" id="{1523149B-D548-47C9-8B03-27E88AFC9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583" y="2310630"/>
            <a:ext cx="2715452" cy="271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09C3B5-D503-4ACE-9175-ECBC8FD221CA}"/>
              </a:ext>
            </a:extLst>
          </p:cNvPr>
          <p:cNvSpPr txBox="1"/>
          <p:nvPr/>
        </p:nvSpPr>
        <p:spPr>
          <a:xfrm>
            <a:off x="1812263" y="2448690"/>
            <a:ext cx="3611583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Chúc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bạn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tình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bạn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đẹp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giống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như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mình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nhé</a:t>
            </a:r>
            <a:r>
              <a:rPr lang="en-US" sz="2800" dirty="0">
                <a:solidFill>
                  <a:schemeClr val="accent6">
                    <a:lumMod val="5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!</a:t>
            </a:r>
          </a:p>
        </p:txBody>
      </p:sp>
      <p:grpSp>
        <p:nvGrpSpPr>
          <p:cNvPr id="12" name="Google Shape;3911;p83">
            <a:extLst>
              <a:ext uri="{FF2B5EF4-FFF2-40B4-BE49-F238E27FC236}">
                <a16:creationId xmlns:a16="http://schemas.microsoft.com/office/drawing/2014/main" id="{22BF205A-74C1-40A9-8985-5EAEC01DC538}"/>
              </a:ext>
            </a:extLst>
          </p:cNvPr>
          <p:cNvGrpSpPr/>
          <p:nvPr/>
        </p:nvGrpSpPr>
        <p:grpSpPr>
          <a:xfrm>
            <a:off x="1565441" y="2056937"/>
            <a:ext cx="694887" cy="514813"/>
            <a:chOff x="4822084" y="2969009"/>
            <a:chExt cx="694887" cy="514813"/>
          </a:xfrm>
        </p:grpSpPr>
        <p:sp>
          <p:nvSpPr>
            <p:cNvPr id="13" name="Google Shape;3912;p83">
              <a:extLst>
                <a:ext uri="{FF2B5EF4-FFF2-40B4-BE49-F238E27FC236}">
                  <a16:creationId xmlns:a16="http://schemas.microsoft.com/office/drawing/2014/main" id="{50E1C502-7D25-461D-A55B-F2CE9C0F1CDF}"/>
                </a:ext>
              </a:extLst>
            </p:cNvPr>
            <p:cNvSpPr/>
            <p:nvPr/>
          </p:nvSpPr>
          <p:spPr>
            <a:xfrm>
              <a:off x="4822084" y="2969009"/>
              <a:ext cx="694887" cy="514813"/>
            </a:xfrm>
            <a:custGeom>
              <a:avLst/>
              <a:gdLst/>
              <a:ahLst/>
              <a:cxnLst/>
              <a:rect l="l" t="t" r="r" b="b"/>
              <a:pathLst>
                <a:path w="16026" h="11873" extrusionOk="0">
                  <a:moveTo>
                    <a:pt x="3721" y="1"/>
                  </a:moveTo>
                  <a:cubicBezTo>
                    <a:pt x="3522" y="1"/>
                    <a:pt x="3314" y="28"/>
                    <a:pt x="3100" y="86"/>
                  </a:cubicBezTo>
                  <a:cubicBezTo>
                    <a:pt x="0" y="927"/>
                    <a:pt x="2914" y="11872"/>
                    <a:pt x="6842" y="11872"/>
                  </a:cubicBezTo>
                  <a:cubicBezTo>
                    <a:pt x="6899" y="11872"/>
                    <a:pt x="6957" y="11870"/>
                    <a:pt x="7015" y="11865"/>
                  </a:cubicBezTo>
                  <a:cubicBezTo>
                    <a:pt x="7336" y="11838"/>
                    <a:pt x="7663" y="11762"/>
                    <a:pt x="8001" y="11640"/>
                  </a:cubicBezTo>
                  <a:cubicBezTo>
                    <a:pt x="11800" y="10254"/>
                    <a:pt x="16026" y="3446"/>
                    <a:pt x="13500" y="1393"/>
                  </a:cubicBezTo>
                  <a:cubicBezTo>
                    <a:pt x="13453" y="1353"/>
                    <a:pt x="13400" y="1313"/>
                    <a:pt x="13347" y="1277"/>
                  </a:cubicBezTo>
                  <a:cubicBezTo>
                    <a:pt x="12706" y="852"/>
                    <a:pt x="12096" y="684"/>
                    <a:pt x="11531" y="684"/>
                  </a:cubicBezTo>
                  <a:cubicBezTo>
                    <a:pt x="9430" y="684"/>
                    <a:pt x="7952" y="3008"/>
                    <a:pt x="7759" y="3052"/>
                  </a:cubicBezTo>
                  <a:cubicBezTo>
                    <a:pt x="7757" y="3053"/>
                    <a:pt x="7756" y="3053"/>
                    <a:pt x="7754" y="3053"/>
                  </a:cubicBezTo>
                  <a:cubicBezTo>
                    <a:pt x="7551" y="3053"/>
                    <a:pt x="6469" y="289"/>
                    <a:pt x="3956" y="13"/>
                  </a:cubicBezTo>
                  <a:cubicBezTo>
                    <a:pt x="3879" y="5"/>
                    <a:pt x="3801" y="1"/>
                    <a:pt x="37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440000" algn="bl" rotWithShape="0">
                <a:srgbClr val="000000">
                  <a:alpha val="2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913;p83">
              <a:extLst>
                <a:ext uri="{FF2B5EF4-FFF2-40B4-BE49-F238E27FC236}">
                  <a16:creationId xmlns:a16="http://schemas.microsoft.com/office/drawing/2014/main" id="{5A572EA9-B6D5-4524-87F1-C1F6160FFFCB}"/>
                </a:ext>
              </a:extLst>
            </p:cNvPr>
            <p:cNvSpPr/>
            <p:nvPr/>
          </p:nvSpPr>
          <p:spPr>
            <a:xfrm>
              <a:off x="4869130" y="3014321"/>
              <a:ext cx="584189" cy="424971"/>
            </a:xfrm>
            <a:custGeom>
              <a:avLst/>
              <a:gdLst/>
              <a:ahLst/>
              <a:cxnLst/>
              <a:rect l="l" t="t" r="r" b="b"/>
              <a:pathLst>
                <a:path w="13473" h="9801" extrusionOk="0">
                  <a:moveTo>
                    <a:pt x="3025" y="1"/>
                  </a:moveTo>
                  <a:cubicBezTo>
                    <a:pt x="2863" y="1"/>
                    <a:pt x="2693" y="22"/>
                    <a:pt x="2517" y="70"/>
                  </a:cubicBezTo>
                  <a:cubicBezTo>
                    <a:pt x="0" y="751"/>
                    <a:pt x="2629" y="9801"/>
                    <a:pt x="5828" y="9801"/>
                  </a:cubicBezTo>
                  <a:cubicBezTo>
                    <a:pt x="5874" y="9801"/>
                    <a:pt x="5920" y="9799"/>
                    <a:pt x="5966" y="9795"/>
                  </a:cubicBezTo>
                  <a:cubicBezTo>
                    <a:pt x="6224" y="9772"/>
                    <a:pt x="6492" y="9709"/>
                    <a:pt x="6766" y="9610"/>
                  </a:cubicBezTo>
                  <a:cubicBezTo>
                    <a:pt x="9852" y="8485"/>
                    <a:pt x="13472" y="2741"/>
                    <a:pt x="11423" y="1075"/>
                  </a:cubicBezTo>
                  <a:cubicBezTo>
                    <a:pt x="11383" y="1042"/>
                    <a:pt x="11340" y="1009"/>
                    <a:pt x="11296" y="983"/>
                  </a:cubicBezTo>
                  <a:cubicBezTo>
                    <a:pt x="10907" y="724"/>
                    <a:pt x="10523" y="614"/>
                    <a:pt x="10152" y="614"/>
                  </a:cubicBezTo>
                  <a:cubicBezTo>
                    <a:pt x="8180" y="614"/>
                    <a:pt x="6573" y="3706"/>
                    <a:pt x="6403" y="3912"/>
                  </a:cubicBezTo>
                  <a:cubicBezTo>
                    <a:pt x="6400" y="3919"/>
                    <a:pt x="6396" y="3922"/>
                    <a:pt x="6393" y="3922"/>
                  </a:cubicBezTo>
                  <a:cubicBezTo>
                    <a:pt x="6389" y="3924"/>
                    <a:pt x="6385" y="3925"/>
                    <a:pt x="6382" y="3925"/>
                  </a:cubicBezTo>
                  <a:cubicBezTo>
                    <a:pt x="6137" y="3925"/>
                    <a:pt x="5237" y="232"/>
                    <a:pt x="3215" y="10"/>
                  </a:cubicBezTo>
                  <a:cubicBezTo>
                    <a:pt x="3153" y="4"/>
                    <a:pt x="3090" y="1"/>
                    <a:pt x="30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3826;p81">
            <a:extLst>
              <a:ext uri="{FF2B5EF4-FFF2-40B4-BE49-F238E27FC236}">
                <a16:creationId xmlns:a16="http://schemas.microsoft.com/office/drawing/2014/main" id="{E5A55F27-EC62-4880-974E-F4BEA4048FBF}"/>
              </a:ext>
            </a:extLst>
          </p:cNvPr>
          <p:cNvGrpSpPr/>
          <p:nvPr/>
        </p:nvGrpSpPr>
        <p:grpSpPr>
          <a:xfrm>
            <a:off x="1853776" y="-5705"/>
            <a:ext cx="6667481" cy="1670365"/>
            <a:chOff x="1750219" y="431884"/>
            <a:chExt cx="5813156" cy="1302796"/>
          </a:xfrm>
        </p:grpSpPr>
        <p:sp>
          <p:nvSpPr>
            <p:cNvPr id="16" name="Google Shape;3827;p81">
              <a:extLst>
                <a:ext uri="{FF2B5EF4-FFF2-40B4-BE49-F238E27FC236}">
                  <a16:creationId xmlns:a16="http://schemas.microsoft.com/office/drawing/2014/main" id="{64357701-4644-4A7C-A26E-07E27EE953E8}"/>
                </a:ext>
              </a:extLst>
            </p:cNvPr>
            <p:cNvSpPr/>
            <p:nvPr/>
          </p:nvSpPr>
          <p:spPr>
            <a:xfrm>
              <a:off x="1934425" y="664874"/>
              <a:ext cx="5438514" cy="868772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28575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28;p81">
              <a:extLst>
                <a:ext uri="{FF2B5EF4-FFF2-40B4-BE49-F238E27FC236}">
                  <a16:creationId xmlns:a16="http://schemas.microsoft.com/office/drawing/2014/main" id="{0370C5EC-0E63-49EC-B062-BF5C902F42BA}"/>
                </a:ext>
              </a:extLst>
            </p:cNvPr>
            <p:cNvSpPr/>
            <p:nvPr/>
          </p:nvSpPr>
          <p:spPr>
            <a:xfrm rot="7791998">
              <a:off x="6724830" y="1150734"/>
              <a:ext cx="882084" cy="299122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829;p81">
              <a:extLst>
                <a:ext uri="{FF2B5EF4-FFF2-40B4-BE49-F238E27FC236}">
                  <a16:creationId xmlns:a16="http://schemas.microsoft.com/office/drawing/2014/main" id="{E7B4F9A1-4B5B-48F4-A2A2-7B4724DD8F90}"/>
                </a:ext>
              </a:extLst>
            </p:cNvPr>
            <p:cNvSpPr/>
            <p:nvPr/>
          </p:nvSpPr>
          <p:spPr>
            <a:xfrm rot="7791998">
              <a:off x="1706680" y="716709"/>
              <a:ext cx="882084" cy="299122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13CED0B4-DF8B-4AA2-93B3-5694FECBB8DD}"/>
              </a:ext>
            </a:extLst>
          </p:cNvPr>
          <p:cNvSpPr txBox="1"/>
          <p:nvPr/>
        </p:nvSpPr>
        <p:spPr>
          <a:xfrm>
            <a:off x="1986626" y="485560"/>
            <a:ext cx="6234381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19050">
                  <a:solidFill>
                    <a:schemeClr val="accent6">
                      <a:lumMod val="10000"/>
                    </a:schemeClr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Chúng mình là bạn!</a:t>
            </a:r>
          </a:p>
        </p:txBody>
      </p:sp>
    </p:spTree>
    <p:extLst>
      <p:ext uri="{BB962C8B-B14F-4D97-AF65-F5344CB8AC3E}">
        <p14:creationId xmlns:p14="http://schemas.microsoft.com/office/powerpoint/2010/main" val="350947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2876041" y="1111563"/>
            <a:ext cx="404648" cy="700229"/>
            <a:chOff x="1689271" y="684050"/>
            <a:chExt cx="959791" cy="1660885"/>
          </a:xfrm>
        </p:grpSpPr>
        <p:sp>
          <p:nvSpPr>
            <p:cNvPr id="469" name="Google Shape;469;p22"/>
            <p:cNvSpPr/>
            <p:nvPr/>
          </p:nvSpPr>
          <p:spPr>
            <a:xfrm>
              <a:off x="1689271" y="684050"/>
              <a:ext cx="959791" cy="1660885"/>
            </a:xfrm>
            <a:custGeom>
              <a:avLst/>
              <a:gdLst/>
              <a:ahLst/>
              <a:cxnLst/>
              <a:rect l="l" t="t" r="r" b="b"/>
              <a:pathLst>
                <a:path w="13015" h="22522" extrusionOk="0">
                  <a:moveTo>
                    <a:pt x="9045" y="1"/>
                  </a:moveTo>
                  <a:cubicBezTo>
                    <a:pt x="8899" y="1"/>
                    <a:pt x="8749" y="8"/>
                    <a:pt x="8601" y="25"/>
                  </a:cubicBezTo>
                  <a:cubicBezTo>
                    <a:pt x="8587" y="25"/>
                    <a:pt x="8578" y="25"/>
                    <a:pt x="8567" y="28"/>
                  </a:cubicBezTo>
                  <a:lnTo>
                    <a:pt x="8558" y="28"/>
                  </a:lnTo>
                  <a:cubicBezTo>
                    <a:pt x="8541" y="31"/>
                    <a:pt x="8528" y="31"/>
                    <a:pt x="8511" y="35"/>
                  </a:cubicBezTo>
                  <a:cubicBezTo>
                    <a:pt x="8359" y="55"/>
                    <a:pt x="8202" y="81"/>
                    <a:pt x="8049" y="118"/>
                  </a:cubicBezTo>
                  <a:cubicBezTo>
                    <a:pt x="8020" y="124"/>
                    <a:pt x="7990" y="135"/>
                    <a:pt x="7957" y="141"/>
                  </a:cubicBezTo>
                  <a:cubicBezTo>
                    <a:pt x="7634" y="224"/>
                    <a:pt x="7306" y="343"/>
                    <a:pt x="6973" y="503"/>
                  </a:cubicBezTo>
                  <a:lnTo>
                    <a:pt x="6794" y="503"/>
                  </a:lnTo>
                  <a:lnTo>
                    <a:pt x="6602" y="693"/>
                  </a:lnTo>
                  <a:cubicBezTo>
                    <a:pt x="6478" y="759"/>
                    <a:pt x="6352" y="832"/>
                    <a:pt x="6229" y="912"/>
                  </a:cubicBezTo>
                  <a:lnTo>
                    <a:pt x="6213" y="912"/>
                  </a:lnTo>
                  <a:lnTo>
                    <a:pt x="5950" y="1091"/>
                  </a:lnTo>
                  <a:cubicBezTo>
                    <a:pt x="5788" y="1204"/>
                    <a:pt x="5618" y="1326"/>
                    <a:pt x="5452" y="1456"/>
                  </a:cubicBezTo>
                  <a:lnTo>
                    <a:pt x="5054" y="1762"/>
                  </a:lnTo>
                  <a:lnTo>
                    <a:pt x="5054" y="1781"/>
                  </a:lnTo>
                  <a:cubicBezTo>
                    <a:pt x="4000" y="2685"/>
                    <a:pt x="2931" y="3931"/>
                    <a:pt x="1934" y="5416"/>
                  </a:cubicBezTo>
                  <a:cubicBezTo>
                    <a:pt x="1177" y="6538"/>
                    <a:pt x="738" y="7299"/>
                    <a:pt x="459" y="7953"/>
                  </a:cubicBezTo>
                  <a:cubicBezTo>
                    <a:pt x="94" y="8813"/>
                    <a:pt x="1" y="9537"/>
                    <a:pt x="164" y="10232"/>
                  </a:cubicBezTo>
                  <a:cubicBezTo>
                    <a:pt x="251" y="10594"/>
                    <a:pt x="410" y="10946"/>
                    <a:pt x="639" y="11278"/>
                  </a:cubicBezTo>
                  <a:cubicBezTo>
                    <a:pt x="703" y="11371"/>
                    <a:pt x="772" y="11464"/>
                    <a:pt x="865" y="11577"/>
                  </a:cubicBezTo>
                  <a:lnTo>
                    <a:pt x="1170" y="11946"/>
                  </a:lnTo>
                  <a:lnTo>
                    <a:pt x="1204" y="11946"/>
                  </a:lnTo>
                  <a:lnTo>
                    <a:pt x="1247" y="11989"/>
                  </a:lnTo>
                  <a:cubicBezTo>
                    <a:pt x="1270" y="12013"/>
                    <a:pt x="1293" y="12032"/>
                    <a:pt x="1316" y="12056"/>
                  </a:cubicBezTo>
                  <a:lnTo>
                    <a:pt x="1327" y="12062"/>
                  </a:lnTo>
                  <a:cubicBezTo>
                    <a:pt x="1772" y="12474"/>
                    <a:pt x="2263" y="12726"/>
                    <a:pt x="2788" y="12810"/>
                  </a:cubicBezTo>
                  <a:cubicBezTo>
                    <a:pt x="2917" y="12831"/>
                    <a:pt x="3047" y="12841"/>
                    <a:pt x="3177" y="12841"/>
                  </a:cubicBezTo>
                  <a:cubicBezTo>
                    <a:pt x="3520" y="12841"/>
                    <a:pt x="3863" y="12769"/>
                    <a:pt x="4203" y="12626"/>
                  </a:cubicBezTo>
                  <a:lnTo>
                    <a:pt x="4210" y="12626"/>
                  </a:lnTo>
                  <a:cubicBezTo>
                    <a:pt x="4233" y="12617"/>
                    <a:pt x="4260" y="12603"/>
                    <a:pt x="4283" y="12594"/>
                  </a:cubicBezTo>
                  <a:lnTo>
                    <a:pt x="4290" y="12591"/>
                  </a:lnTo>
                  <a:cubicBezTo>
                    <a:pt x="4316" y="12580"/>
                    <a:pt x="4339" y="12567"/>
                    <a:pt x="4362" y="12557"/>
                  </a:cubicBezTo>
                  <a:lnTo>
                    <a:pt x="4366" y="12554"/>
                  </a:lnTo>
                  <a:cubicBezTo>
                    <a:pt x="4393" y="12543"/>
                    <a:pt x="4416" y="12531"/>
                    <a:pt x="4439" y="12517"/>
                  </a:cubicBezTo>
                  <a:lnTo>
                    <a:pt x="4442" y="12514"/>
                  </a:lnTo>
                  <a:cubicBezTo>
                    <a:pt x="4465" y="12504"/>
                    <a:pt x="4489" y="12491"/>
                    <a:pt x="4512" y="12477"/>
                  </a:cubicBezTo>
                  <a:lnTo>
                    <a:pt x="4515" y="12477"/>
                  </a:lnTo>
                  <a:cubicBezTo>
                    <a:pt x="4539" y="12464"/>
                    <a:pt x="4562" y="12451"/>
                    <a:pt x="4585" y="12437"/>
                  </a:cubicBezTo>
                  <a:lnTo>
                    <a:pt x="4589" y="12434"/>
                  </a:lnTo>
                  <a:cubicBezTo>
                    <a:pt x="4672" y="12384"/>
                    <a:pt x="4758" y="12331"/>
                    <a:pt x="4841" y="12272"/>
                  </a:cubicBezTo>
                  <a:lnTo>
                    <a:pt x="4864" y="12255"/>
                  </a:lnTo>
                  <a:cubicBezTo>
                    <a:pt x="4881" y="12241"/>
                    <a:pt x="4897" y="12228"/>
                    <a:pt x="4914" y="12218"/>
                  </a:cubicBezTo>
                  <a:lnTo>
                    <a:pt x="4920" y="12212"/>
                  </a:lnTo>
                  <a:cubicBezTo>
                    <a:pt x="4940" y="12198"/>
                    <a:pt x="4960" y="12182"/>
                    <a:pt x="4977" y="12168"/>
                  </a:cubicBezTo>
                  <a:lnTo>
                    <a:pt x="4980" y="12165"/>
                  </a:lnTo>
                  <a:cubicBezTo>
                    <a:pt x="5000" y="12152"/>
                    <a:pt x="5020" y="12135"/>
                    <a:pt x="5040" y="12119"/>
                  </a:cubicBezTo>
                  <a:cubicBezTo>
                    <a:pt x="5060" y="12102"/>
                    <a:pt x="5077" y="12088"/>
                    <a:pt x="5093" y="12076"/>
                  </a:cubicBezTo>
                  <a:lnTo>
                    <a:pt x="5103" y="12065"/>
                  </a:lnTo>
                  <a:cubicBezTo>
                    <a:pt x="5455" y="11766"/>
                    <a:pt x="5781" y="11388"/>
                    <a:pt x="6010" y="11006"/>
                  </a:cubicBezTo>
                  <a:lnTo>
                    <a:pt x="6010" y="11006"/>
                  </a:lnTo>
                  <a:cubicBezTo>
                    <a:pt x="6010" y="11016"/>
                    <a:pt x="6007" y="11026"/>
                    <a:pt x="6007" y="11036"/>
                  </a:cubicBezTo>
                  <a:cubicBezTo>
                    <a:pt x="5817" y="12351"/>
                    <a:pt x="5588" y="14454"/>
                    <a:pt x="5506" y="16403"/>
                  </a:cubicBezTo>
                  <a:cubicBezTo>
                    <a:pt x="5366" y="19662"/>
                    <a:pt x="5714" y="20638"/>
                    <a:pt x="6033" y="21124"/>
                  </a:cubicBezTo>
                  <a:cubicBezTo>
                    <a:pt x="6226" y="21419"/>
                    <a:pt x="6472" y="21678"/>
                    <a:pt x="6757" y="21890"/>
                  </a:cubicBezTo>
                  <a:lnTo>
                    <a:pt x="6757" y="21973"/>
                  </a:lnTo>
                  <a:lnTo>
                    <a:pt x="7365" y="22243"/>
                  </a:lnTo>
                  <a:cubicBezTo>
                    <a:pt x="7594" y="22342"/>
                    <a:pt x="7837" y="22416"/>
                    <a:pt x="8083" y="22462"/>
                  </a:cubicBezTo>
                  <a:cubicBezTo>
                    <a:pt x="8296" y="22502"/>
                    <a:pt x="8511" y="22522"/>
                    <a:pt x="8730" y="22522"/>
                  </a:cubicBezTo>
                  <a:cubicBezTo>
                    <a:pt x="8874" y="22522"/>
                    <a:pt x="9016" y="22515"/>
                    <a:pt x="9159" y="22499"/>
                  </a:cubicBezTo>
                  <a:lnTo>
                    <a:pt x="9165" y="22499"/>
                  </a:lnTo>
                  <a:lnTo>
                    <a:pt x="9236" y="22488"/>
                  </a:lnTo>
                  <a:cubicBezTo>
                    <a:pt x="10102" y="22369"/>
                    <a:pt x="10913" y="21953"/>
                    <a:pt x="11580" y="21286"/>
                  </a:cubicBezTo>
                  <a:cubicBezTo>
                    <a:pt x="12069" y="20798"/>
                    <a:pt x="12388" y="19925"/>
                    <a:pt x="12607" y="18453"/>
                  </a:cubicBezTo>
                  <a:cubicBezTo>
                    <a:pt x="12763" y="17420"/>
                    <a:pt x="12872" y="16078"/>
                    <a:pt x="12926" y="14460"/>
                  </a:cubicBezTo>
                  <a:cubicBezTo>
                    <a:pt x="13015" y="11866"/>
                    <a:pt x="12955" y="9079"/>
                    <a:pt x="12892" y="7196"/>
                  </a:cubicBezTo>
                  <a:cubicBezTo>
                    <a:pt x="12793" y="4415"/>
                    <a:pt x="12434" y="1433"/>
                    <a:pt x="10534" y="370"/>
                  </a:cubicBezTo>
                  <a:cubicBezTo>
                    <a:pt x="10169" y="164"/>
                    <a:pt x="9757" y="41"/>
                    <a:pt x="9308" y="8"/>
                  </a:cubicBezTo>
                  <a:cubicBezTo>
                    <a:pt x="9248" y="5"/>
                    <a:pt x="9188" y="1"/>
                    <a:pt x="9129" y="1"/>
                  </a:cubicBezTo>
                  <a:cubicBezTo>
                    <a:pt x="9101" y="1"/>
                    <a:pt x="9073" y="1"/>
                    <a:pt x="9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2"/>
            <p:cNvSpPr/>
            <p:nvPr/>
          </p:nvSpPr>
          <p:spPr>
            <a:xfrm>
              <a:off x="1757411" y="753296"/>
              <a:ext cx="832434" cy="1511256"/>
            </a:xfrm>
            <a:custGeom>
              <a:avLst/>
              <a:gdLst/>
              <a:ahLst/>
              <a:cxnLst/>
              <a:rect l="l" t="t" r="r" b="b"/>
              <a:pathLst>
                <a:path w="11288" h="20493" extrusionOk="0">
                  <a:moveTo>
                    <a:pt x="8165" y="0"/>
                  </a:moveTo>
                  <a:cubicBezTo>
                    <a:pt x="8131" y="0"/>
                    <a:pt x="8096" y="1"/>
                    <a:pt x="8062" y="2"/>
                  </a:cubicBezTo>
                  <a:cubicBezTo>
                    <a:pt x="7806" y="5"/>
                    <a:pt x="7547" y="42"/>
                    <a:pt x="7285" y="108"/>
                  </a:cubicBezTo>
                  <a:cubicBezTo>
                    <a:pt x="6960" y="195"/>
                    <a:pt x="6627" y="324"/>
                    <a:pt x="6299" y="497"/>
                  </a:cubicBezTo>
                  <a:cubicBezTo>
                    <a:pt x="6291" y="501"/>
                    <a:pt x="6288" y="501"/>
                    <a:pt x="6285" y="501"/>
                  </a:cubicBezTo>
                  <a:lnTo>
                    <a:pt x="6285" y="504"/>
                  </a:lnTo>
                  <a:cubicBezTo>
                    <a:pt x="6119" y="591"/>
                    <a:pt x="5953" y="683"/>
                    <a:pt x="5790" y="790"/>
                  </a:cubicBezTo>
                  <a:lnTo>
                    <a:pt x="5611" y="909"/>
                  </a:lnTo>
                  <a:lnTo>
                    <a:pt x="5604" y="909"/>
                  </a:lnTo>
                  <a:cubicBezTo>
                    <a:pt x="5451" y="1015"/>
                    <a:pt x="5299" y="1129"/>
                    <a:pt x="5146" y="1244"/>
                  </a:cubicBezTo>
                  <a:lnTo>
                    <a:pt x="5146" y="1248"/>
                  </a:lnTo>
                  <a:cubicBezTo>
                    <a:pt x="3973" y="2161"/>
                    <a:pt x="2837" y="3496"/>
                    <a:pt x="1851" y="4965"/>
                  </a:cubicBezTo>
                  <a:cubicBezTo>
                    <a:pt x="562" y="6888"/>
                    <a:pt x="1" y="8020"/>
                    <a:pt x="230" y="8984"/>
                  </a:cubicBezTo>
                  <a:cubicBezTo>
                    <a:pt x="286" y="9226"/>
                    <a:pt x="392" y="9459"/>
                    <a:pt x="556" y="9691"/>
                  </a:cubicBezTo>
                  <a:cubicBezTo>
                    <a:pt x="605" y="9765"/>
                    <a:pt x="662" y="9841"/>
                    <a:pt x="725" y="9914"/>
                  </a:cubicBezTo>
                  <a:cubicBezTo>
                    <a:pt x="815" y="10027"/>
                    <a:pt x="918" y="10137"/>
                    <a:pt x="1034" y="10249"/>
                  </a:cubicBezTo>
                  <a:cubicBezTo>
                    <a:pt x="1107" y="10319"/>
                    <a:pt x="1180" y="10382"/>
                    <a:pt x="1253" y="10439"/>
                  </a:cubicBezTo>
                  <a:cubicBezTo>
                    <a:pt x="1595" y="10704"/>
                    <a:pt x="1933" y="10811"/>
                    <a:pt x="2255" y="10811"/>
                  </a:cubicBezTo>
                  <a:cubicBezTo>
                    <a:pt x="3174" y="10811"/>
                    <a:pt x="3954" y="9936"/>
                    <a:pt x="4259" y="9392"/>
                  </a:cubicBezTo>
                  <a:cubicBezTo>
                    <a:pt x="4671" y="8662"/>
                    <a:pt x="5212" y="8097"/>
                    <a:pt x="5674" y="8057"/>
                  </a:cubicBezTo>
                  <a:cubicBezTo>
                    <a:pt x="5698" y="8054"/>
                    <a:pt x="5724" y="8054"/>
                    <a:pt x="5747" y="8054"/>
                  </a:cubicBezTo>
                  <a:cubicBezTo>
                    <a:pt x="5747" y="8054"/>
                    <a:pt x="5750" y="8053"/>
                    <a:pt x="5755" y="8053"/>
                  </a:cubicBezTo>
                  <a:cubicBezTo>
                    <a:pt x="5777" y="8053"/>
                    <a:pt x="5847" y="8060"/>
                    <a:pt x="5923" y="8130"/>
                  </a:cubicBezTo>
                  <a:cubicBezTo>
                    <a:pt x="6092" y="8287"/>
                    <a:pt x="6291" y="8758"/>
                    <a:pt x="6089" y="10166"/>
                  </a:cubicBezTo>
                  <a:cubicBezTo>
                    <a:pt x="5704" y="12847"/>
                    <a:pt x="5203" y="18397"/>
                    <a:pt x="5960" y="19553"/>
                  </a:cubicBezTo>
                  <a:cubicBezTo>
                    <a:pt x="6176" y="19886"/>
                    <a:pt x="6484" y="20138"/>
                    <a:pt x="6849" y="20294"/>
                  </a:cubicBezTo>
                  <a:lnTo>
                    <a:pt x="6849" y="20297"/>
                  </a:lnTo>
                  <a:cubicBezTo>
                    <a:pt x="7006" y="20367"/>
                    <a:pt x="7172" y="20417"/>
                    <a:pt x="7348" y="20450"/>
                  </a:cubicBezTo>
                  <a:cubicBezTo>
                    <a:pt x="7496" y="20478"/>
                    <a:pt x="7650" y="20493"/>
                    <a:pt x="7806" y="20493"/>
                  </a:cubicBezTo>
                  <a:cubicBezTo>
                    <a:pt x="7927" y="20493"/>
                    <a:pt x="8049" y="20484"/>
                    <a:pt x="8172" y="20467"/>
                  </a:cubicBezTo>
                  <a:lnTo>
                    <a:pt x="8175" y="20467"/>
                  </a:lnTo>
                  <a:cubicBezTo>
                    <a:pt x="8776" y="20384"/>
                    <a:pt x="9400" y="20091"/>
                    <a:pt x="9939" y="19553"/>
                  </a:cubicBezTo>
                  <a:cubicBezTo>
                    <a:pt x="11287" y="18208"/>
                    <a:pt x="11048" y="8961"/>
                    <a:pt x="10952" y="6217"/>
                  </a:cubicBezTo>
                  <a:cubicBezTo>
                    <a:pt x="10869" y="3855"/>
                    <a:pt x="10583" y="1059"/>
                    <a:pt x="9112" y="241"/>
                  </a:cubicBezTo>
                  <a:cubicBezTo>
                    <a:pt x="8876" y="105"/>
                    <a:pt x="8610" y="29"/>
                    <a:pt x="8312" y="5"/>
                  </a:cubicBezTo>
                  <a:cubicBezTo>
                    <a:pt x="8263" y="2"/>
                    <a:pt x="8214" y="0"/>
                    <a:pt x="8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2"/>
            <p:cNvSpPr/>
            <p:nvPr/>
          </p:nvSpPr>
          <p:spPr>
            <a:xfrm>
              <a:off x="1849814" y="1336691"/>
              <a:ext cx="326027" cy="213860"/>
            </a:xfrm>
            <a:custGeom>
              <a:avLst/>
              <a:gdLst/>
              <a:ahLst/>
              <a:cxnLst/>
              <a:rect l="l" t="t" r="r" b="b"/>
              <a:pathLst>
                <a:path w="4421" h="2900" extrusionOk="0">
                  <a:moveTo>
                    <a:pt x="3899" y="0"/>
                  </a:moveTo>
                  <a:cubicBezTo>
                    <a:pt x="3600" y="0"/>
                    <a:pt x="3262" y="86"/>
                    <a:pt x="2983" y="196"/>
                  </a:cubicBezTo>
                  <a:cubicBezTo>
                    <a:pt x="2248" y="492"/>
                    <a:pt x="2205" y="897"/>
                    <a:pt x="1176" y="1930"/>
                  </a:cubicBezTo>
                  <a:cubicBezTo>
                    <a:pt x="764" y="2338"/>
                    <a:pt x="372" y="2521"/>
                    <a:pt x="0" y="2528"/>
                  </a:cubicBezTo>
                  <a:cubicBezTo>
                    <a:pt x="342" y="2793"/>
                    <a:pt x="681" y="2899"/>
                    <a:pt x="1003" y="2899"/>
                  </a:cubicBezTo>
                  <a:cubicBezTo>
                    <a:pt x="1923" y="2899"/>
                    <a:pt x="2700" y="2027"/>
                    <a:pt x="3006" y="1481"/>
                  </a:cubicBezTo>
                  <a:cubicBezTo>
                    <a:pt x="3418" y="751"/>
                    <a:pt x="3959" y="186"/>
                    <a:pt x="4421" y="146"/>
                  </a:cubicBezTo>
                  <a:cubicBezTo>
                    <a:pt x="4292" y="40"/>
                    <a:pt x="4109" y="0"/>
                    <a:pt x="389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2"/>
            <p:cNvSpPr/>
            <p:nvPr/>
          </p:nvSpPr>
          <p:spPr>
            <a:xfrm>
              <a:off x="2351946" y="753223"/>
              <a:ext cx="219023" cy="1509413"/>
            </a:xfrm>
            <a:custGeom>
              <a:avLst/>
              <a:gdLst/>
              <a:ahLst/>
              <a:cxnLst/>
              <a:rect l="l" t="t" r="r" b="b"/>
              <a:pathLst>
                <a:path w="2970" h="20468" extrusionOk="0">
                  <a:moveTo>
                    <a:pt x="83" y="0"/>
                  </a:moveTo>
                  <a:cubicBezTo>
                    <a:pt x="57" y="0"/>
                    <a:pt x="30" y="3"/>
                    <a:pt x="0" y="3"/>
                  </a:cubicBezTo>
                  <a:lnTo>
                    <a:pt x="27" y="30"/>
                  </a:lnTo>
                  <a:cubicBezTo>
                    <a:pt x="27" y="30"/>
                    <a:pt x="1303" y="408"/>
                    <a:pt x="1531" y="1435"/>
                  </a:cubicBezTo>
                  <a:cubicBezTo>
                    <a:pt x="1714" y="2255"/>
                    <a:pt x="2514" y="6397"/>
                    <a:pt x="2514" y="10307"/>
                  </a:cubicBezTo>
                  <a:cubicBezTo>
                    <a:pt x="2514" y="11280"/>
                    <a:pt x="2465" y="12240"/>
                    <a:pt x="2345" y="13130"/>
                  </a:cubicBezTo>
                  <a:cubicBezTo>
                    <a:pt x="1870" y="16598"/>
                    <a:pt x="944" y="19192"/>
                    <a:pt x="113" y="20468"/>
                  </a:cubicBezTo>
                  <a:cubicBezTo>
                    <a:pt x="714" y="20385"/>
                    <a:pt x="1338" y="20092"/>
                    <a:pt x="1877" y="19554"/>
                  </a:cubicBezTo>
                  <a:cubicBezTo>
                    <a:pt x="2777" y="18657"/>
                    <a:pt x="2970" y="14243"/>
                    <a:pt x="2970" y="10589"/>
                  </a:cubicBezTo>
                  <a:cubicBezTo>
                    <a:pt x="2970" y="8766"/>
                    <a:pt x="2923" y="7132"/>
                    <a:pt x="2890" y="6218"/>
                  </a:cubicBezTo>
                  <a:cubicBezTo>
                    <a:pt x="2807" y="3856"/>
                    <a:pt x="2521" y="1060"/>
                    <a:pt x="1050" y="242"/>
                  </a:cubicBezTo>
                  <a:cubicBezTo>
                    <a:pt x="814" y="106"/>
                    <a:pt x="548" y="30"/>
                    <a:pt x="250" y="6"/>
                  </a:cubicBezTo>
                  <a:cubicBezTo>
                    <a:pt x="193" y="3"/>
                    <a:pt x="140" y="0"/>
                    <a:pt x="83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2"/>
            <p:cNvSpPr/>
            <p:nvPr/>
          </p:nvSpPr>
          <p:spPr>
            <a:xfrm>
              <a:off x="2251505" y="1221575"/>
              <a:ext cx="70869" cy="88789"/>
            </a:xfrm>
            <a:custGeom>
              <a:avLst/>
              <a:gdLst/>
              <a:ahLst/>
              <a:cxnLst/>
              <a:rect l="l" t="t" r="r" b="b"/>
              <a:pathLst>
                <a:path w="961" h="1204" extrusionOk="0">
                  <a:moveTo>
                    <a:pt x="801" y="0"/>
                  </a:moveTo>
                  <a:cubicBezTo>
                    <a:pt x="558" y="46"/>
                    <a:pt x="276" y="73"/>
                    <a:pt x="17" y="93"/>
                  </a:cubicBezTo>
                  <a:lnTo>
                    <a:pt x="17" y="96"/>
                  </a:lnTo>
                  <a:lnTo>
                    <a:pt x="0" y="1202"/>
                  </a:lnTo>
                  <a:cubicBezTo>
                    <a:pt x="19" y="1203"/>
                    <a:pt x="37" y="1204"/>
                    <a:pt x="55" y="1204"/>
                  </a:cubicBezTo>
                  <a:cubicBezTo>
                    <a:pt x="960" y="1204"/>
                    <a:pt x="801" y="0"/>
                    <a:pt x="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2"/>
            <p:cNvSpPr/>
            <p:nvPr/>
          </p:nvSpPr>
          <p:spPr>
            <a:xfrm>
              <a:off x="2180488" y="1228360"/>
              <a:ext cx="72344" cy="81931"/>
            </a:xfrm>
            <a:custGeom>
              <a:avLst/>
              <a:gdLst/>
              <a:ahLst/>
              <a:cxnLst/>
              <a:rect l="l" t="t" r="r" b="b"/>
              <a:pathLst>
                <a:path w="981" h="1111" extrusionOk="0">
                  <a:moveTo>
                    <a:pt x="980" y="1"/>
                  </a:moveTo>
                  <a:cubicBezTo>
                    <a:pt x="558" y="28"/>
                    <a:pt x="206" y="28"/>
                    <a:pt x="206" y="28"/>
                  </a:cubicBezTo>
                  <a:cubicBezTo>
                    <a:pt x="206" y="28"/>
                    <a:pt x="0" y="1060"/>
                    <a:pt x="963" y="1110"/>
                  </a:cubicBezTo>
                  <a:lnTo>
                    <a:pt x="980" y="4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2"/>
            <p:cNvSpPr/>
            <p:nvPr/>
          </p:nvSpPr>
          <p:spPr>
            <a:xfrm>
              <a:off x="1969060" y="1068408"/>
              <a:ext cx="144393" cy="144393"/>
            </a:xfrm>
            <a:custGeom>
              <a:avLst/>
              <a:gdLst/>
              <a:ahLst/>
              <a:cxnLst/>
              <a:rect l="l" t="t" r="r" b="b"/>
              <a:pathLst>
                <a:path w="1958" h="1958" extrusionOk="0">
                  <a:moveTo>
                    <a:pt x="981" y="1"/>
                  </a:moveTo>
                  <a:cubicBezTo>
                    <a:pt x="439" y="1"/>
                    <a:pt x="1" y="439"/>
                    <a:pt x="1" y="977"/>
                  </a:cubicBezTo>
                  <a:cubicBezTo>
                    <a:pt x="1" y="1519"/>
                    <a:pt x="439" y="1958"/>
                    <a:pt x="981" y="1958"/>
                  </a:cubicBezTo>
                  <a:cubicBezTo>
                    <a:pt x="1519" y="1958"/>
                    <a:pt x="1957" y="1519"/>
                    <a:pt x="1957" y="977"/>
                  </a:cubicBezTo>
                  <a:cubicBezTo>
                    <a:pt x="1957" y="439"/>
                    <a:pt x="1519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2"/>
            <p:cNvSpPr/>
            <p:nvPr/>
          </p:nvSpPr>
          <p:spPr>
            <a:xfrm>
              <a:off x="2035210" y="1077773"/>
              <a:ext cx="62757" cy="62757"/>
            </a:xfrm>
            <a:custGeom>
              <a:avLst/>
              <a:gdLst/>
              <a:ahLst/>
              <a:cxnLst/>
              <a:rect l="l" t="t" r="r" b="b"/>
              <a:pathLst>
                <a:path w="851" h="851" extrusionOk="0">
                  <a:moveTo>
                    <a:pt x="425" y="0"/>
                  </a:moveTo>
                  <a:cubicBezTo>
                    <a:pt x="190" y="0"/>
                    <a:pt x="1" y="189"/>
                    <a:pt x="1" y="425"/>
                  </a:cubicBezTo>
                  <a:cubicBezTo>
                    <a:pt x="1" y="661"/>
                    <a:pt x="190" y="850"/>
                    <a:pt x="425" y="850"/>
                  </a:cubicBezTo>
                  <a:cubicBezTo>
                    <a:pt x="661" y="850"/>
                    <a:pt x="850" y="661"/>
                    <a:pt x="850" y="425"/>
                  </a:cubicBezTo>
                  <a:cubicBezTo>
                    <a:pt x="850" y="189"/>
                    <a:pt x="6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2"/>
            <p:cNvSpPr/>
            <p:nvPr/>
          </p:nvSpPr>
          <p:spPr>
            <a:xfrm>
              <a:off x="1982040" y="1139276"/>
              <a:ext cx="67182" cy="66887"/>
            </a:xfrm>
            <a:custGeom>
              <a:avLst/>
              <a:gdLst/>
              <a:ahLst/>
              <a:cxnLst/>
              <a:rect l="l" t="t" r="r" b="b"/>
              <a:pathLst>
                <a:path w="911" h="907" extrusionOk="0">
                  <a:moveTo>
                    <a:pt x="455" y="0"/>
                  </a:moveTo>
                  <a:cubicBezTo>
                    <a:pt x="207" y="0"/>
                    <a:pt x="1" y="203"/>
                    <a:pt x="1" y="451"/>
                  </a:cubicBezTo>
                  <a:cubicBezTo>
                    <a:pt x="1" y="704"/>
                    <a:pt x="207" y="907"/>
                    <a:pt x="455" y="907"/>
                  </a:cubicBezTo>
                  <a:cubicBezTo>
                    <a:pt x="708" y="907"/>
                    <a:pt x="911" y="704"/>
                    <a:pt x="911" y="451"/>
                  </a:cubicBezTo>
                  <a:cubicBezTo>
                    <a:pt x="911" y="203"/>
                    <a:pt x="708" y="0"/>
                    <a:pt x="4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2"/>
            <p:cNvSpPr/>
            <p:nvPr/>
          </p:nvSpPr>
          <p:spPr>
            <a:xfrm>
              <a:off x="2304675" y="1063393"/>
              <a:ext cx="141148" cy="138346"/>
            </a:xfrm>
            <a:custGeom>
              <a:avLst/>
              <a:gdLst/>
              <a:ahLst/>
              <a:cxnLst/>
              <a:rect l="l" t="t" r="r" b="b"/>
              <a:pathLst>
                <a:path w="1914" h="1876" extrusionOk="0">
                  <a:moveTo>
                    <a:pt x="1692" y="0"/>
                  </a:moveTo>
                  <a:cubicBezTo>
                    <a:pt x="1660" y="0"/>
                    <a:pt x="1628" y="8"/>
                    <a:pt x="1598" y="26"/>
                  </a:cubicBezTo>
                  <a:lnTo>
                    <a:pt x="100" y="879"/>
                  </a:lnTo>
                  <a:cubicBezTo>
                    <a:pt x="37" y="916"/>
                    <a:pt x="0" y="985"/>
                    <a:pt x="3" y="1059"/>
                  </a:cubicBezTo>
                  <a:cubicBezTo>
                    <a:pt x="6" y="1132"/>
                    <a:pt x="53" y="1195"/>
                    <a:pt x="120" y="1224"/>
                  </a:cubicBezTo>
                  <a:lnTo>
                    <a:pt x="1618" y="1862"/>
                  </a:lnTo>
                  <a:cubicBezTo>
                    <a:pt x="1641" y="1873"/>
                    <a:pt x="1668" y="1876"/>
                    <a:pt x="1694" y="1876"/>
                  </a:cubicBezTo>
                  <a:cubicBezTo>
                    <a:pt x="1767" y="1876"/>
                    <a:pt x="1840" y="1833"/>
                    <a:pt x="1870" y="1759"/>
                  </a:cubicBezTo>
                  <a:cubicBezTo>
                    <a:pt x="1913" y="1660"/>
                    <a:pt x="1867" y="1547"/>
                    <a:pt x="1767" y="1503"/>
                  </a:cubicBezTo>
                  <a:lnTo>
                    <a:pt x="631" y="1022"/>
                  </a:lnTo>
                  <a:lnTo>
                    <a:pt x="1787" y="364"/>
                  </a:lnTo>
                  <a:cubicBezTo>
                    <a:pt x="1880" y="312"/>
                    <a:pt x="1913" y="192"/>
                    <a:pt x="1860" y="99"/>
                  </a:cubicBezTo>
                  <a:cubicBezTo>
                    <a:pt x="1824" y="36"/>
                    <a:pt x="1760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2"/>
            <p:cNvSpPr/>
            <p:nvPr/>
          </p:nvSpPr>
          <p:spPr>
            <a:xfrm>
              <a:off x="2089855" y="1205573"/>
              <a:ext cx="275585" cy="32227"/>
            </a:xfrm>
            <a:custGeom>
              <a:avLst/>
              <a:gdLst/>
              <a:ahLst/>
              <a:cxnLst/>
              <a:rect l="l" t="t" r="r" b="b"/>
              <a:pathLst>
                <a:path w="3737" h="437" extrusionOk="0">
                  <a:moveTo>
                    <a:pt x="110" y="0"/>
                  </a:moveTo>
                  <a:cubicBezTo>
                    <a:pt x="75" y="0"/>
                    <a:pt x="42" y="18"/>
                    <a:pt x="23" y="51"/>
                  </a:cubicBezTo>
                  <a:cubicBezTo>
                    <a:pt x="0" y="101"/>
                    <a:pt x="17" y="157"/>
                    <a:pt x="63" y="184"/>
                  </a:cubicBezTo>
                  <a:cubicBezTo>
                    <a:pt x="93" y="197"/>
                    <a:pt x="552" y="436"/>
                    <a:pt x="1595" y="436"/>
                  </a:cubicBezTo>
                  <a:cubicBezTo>
                    <a:pt x="2126" y="436"/>
                    <a:pt x="2804" y="373"/>
                    <a:pt x="3650" y="193"/>
                  </a:cubicBezTo>
                  <a:cubicBezTo>
                    <a:pt x="3704" y="181"/>
                    <a:pt x="3737" y="130"/>
                    <a:pt x="3727" y="78"/>
                  </a:cubicBezTo>
                  <a:cubicBezTo>
                    <a:pt x="3715" y="32"/>
                    <a:pt x="3678" y="1"/>
                    <a:pt x="3634" y="1"/>
                  </a:cubicBezTo>
                  <a:cubicBezTo>
                    <a:pt x="3627" y="1"/>
                    <a:pt x="3619" y="2"/>
                    <a:pt x="3611" y="4"/>
                  </a:cubicBezTo>
                  <a:cubicBezTo>
                    <a:pt x="2784" y="180"/>
                    <a:pt x="2122" y="239"/>
                    <a:pt x="1608" y="239"/>
                  </a:cubicBezTo>
                  <a:cubicBezTo>
                    <a:pt x="607" y="239"/>
                    <a:pt x="165" y="18"/>
                    <a:pt x="156" y="11"/>
                  </a:cubicBezTo>
                  <a:cubicBezTo>
                    <a:pt x="141" y="4"/>
                    <a:pt x="12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2"/>
            <p:cNvSpPr/>
            <p:nvPr/>
          </p:nvSpPr>
          <p:spPr>
            <a:xfrm>
              <a:off x="1907557" y="1230351"/>
              <a:ext cx="122785" cy="99261"/>
            </a:xfrm>
            <a:custGeom>
              <a:avLst/>
              <a:gdLst/>
              <a:ahLst/>
              <a:cxnLst/>
              <a:rect l="l" t="t" r="r" b="b"/>
              <a:pathLst>
                <a:path w="1665" h="1346" extrusionOk="0">
                  <a:moveTo>
                    <a:pt x="835" y="1"/>
                  </a:moveTo>
                  <a:cubicBezTo>
                    <a:pt x="376" y="1"/>
                    <a:pt x="1" y="303"/>
                    <a:pt x="1" y="674"/>
                  </a:cubicBezTo>
                  <a:cubicBezTo>
                    <a:pt x="1" y="1047"/>
                    <a:pt x="376" y="1346"/>
                    <a:pt x="835" y="1346"/>
                  </a:cubicBezTo>
                  <a:cubicBezTo>
                    <a:pt x="1293" y="1346"/>
                    <a:pt x="1665" y="1047"/>
                    <a:pt x="1665" y="674"/>
                  </a:cubicBezTo>
                  <a:cubicBezTo>
                    <a:pt x="1665" y="303"/>
                    <a:pt x="1293" y="1"/>
                    <a:pt x="83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2"/>
            <p:cNvSpPr/>
            <p:nvPr/>
          </p:nvSpPr>
          <p:spPr>
            <a:xfrm>
              <a:off x="2382329" y="1230351"/>
              <a:ext cx="122712" cy="99261"/>
            </a:xfrm>
            <a:custGeom>
              <a:avLst/>
              <a:gdLst/>
              <a:ahLst/>
              <a:cxnLst/>
              <a:rect l="l" t="t" r="r" b="b"/>
              <a:pathLst>
                <a:path w="1664" h="1346" extrusionOk="0">
                  <a:moveTo>
                    <a:pt x="834" y="1"/>
                  </a:moveTo>
                  <a:cubicBezTo>
                    <a:pt x="372" y="1"/>
                    <a:pt x="0" y="303"/>
                    <a:pt x="0" y="674"/>
                  </a:cubicBezTo>
                  <a:cubicBezTo>
                    <a:pt x="0" y="1047"/>
                    <a:pt x="372" y="1346"/>
                    <a:pt x="834" y="1346"/>
                  </a:cubicBezTo>
                  <a:cubicBezTo>
                    <a:pt x="1292" y="1346"/>
                    <a:pt x="1664" y="1047"/>
                    <a:pt x="1664" y="674"/>
                  </a:cubicBezTo>
                  <a:cubicBezTo>
                    <a:pt x="1664" y="303"/>
                    <a:pt x="1292" y="1"/>
                    <a:pt x="83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" name="Google Shape;482;p22"/>
          <p:cNvGrpSpPr/>
          <p:nvPr/>
        </p:nvGrpSpPr>
        <p:grpSpPr>
          <a:xfrm>
            <a:off x="6468092" y="2872264"/>
            <a:ext cx="570425" cy="671625"/>
            <a:chOff x="1624375" y="2524866"/>
            <a:chExt cx="1353000" cy="1593039"/>
          </a:xfrm>
        </p:grpSpPr>
        <p:sp>
          <p:nvSpPr>
            <p:cNvPr id="483" name="Google Shape;483;p22"/>
            <p:cNvSpPr/>
            <p:nvPr/>
          </p:nvSpPr>
          <p:spPr>
            <a:xfrm>
              <a:off x="1624375" y="2524866"/>
              <a:ext cx="1353000" cy="1593039"/>
            </a:xfrm>
            <a:custGeom>
              <a:avLst/>
              <a:gdLst/>
              <a:ahLst/>
              <a:cxnLst/>
              <a:rect l="l" t="t" r="r" b="b"/>
              <a:pathLst>
                <a:path w="18347" h="21602" extrusionOk="0">
                  <a:moveTo>
                    <a:pt x="10866" y="1"/>
                  </a:moveTo>
                  <a:cubicBezTo>
                    <a:pt x="10643" y="1"/>
                    <a:pt x="10417" y="6"/>
                    <a:pt x="10195" y="18"/>
                  </a:cubicBezTo>
                  <a:lnTo>
                    <a:pt x="10182" y="18"/>
                  </a:lnTo>
                  <a:cubicBezTo>
                    <a:pt x="10159" y="21"/>
                    <a:pt x="10135" y="21"/>
                    <a:pt x="10112" y="21"/>
                  </a:cubicBezTo>
                  <a:cubicBezTo>
                    <a:pt x="10085" y="25"/>
                    <a:pt x="10056" y="25"/>
                    <a:pt x="10025" y="28"/>
                  </a:cubicBezTo>
                  <a:lnTo>
                    <a:pt x="10022" y="28"/>
                  </a:lnTo>
                  <a:cubicBezTo>
                    <a:pt x="8969" y="104"/>
                    <a:pt x="8279" y="344"/>
                    <a:pt x="7847" y="772"/>
                  </a:cubicBezTo>
                  <a:cubicBezTo>
                    <a:pt x="7770" y="848"/>
                    <a:pt x="7674" y="951"/>
                    <a:pt x="7545" y="1087"/>
                  </a:cubicBezTo>
                  <a:cubicBezTo>
                    <a:pt x="6481" y="2220"/>
                    <a:pt x="3130" y="5993"/>
                    <a:pt x="1712" y="8139"/>
                  </a:cubicBezTo>
                  <a:cubicBezTo>
                    <a:pt x="1057" y="9133"/>
                    <a:pt x="626" y="9933"/>
                    <a:pt x="353" y="10667"/>
                  </a:cubicBezTo>
                  <a:cubicBezTo>
                    <a:pt x="287" y="10850"/>
                    <a:pt x="227" y="11029"/>
                    <a:pt x="180" y="11201"/>
                  </a:cubicBezTo>
                  <a:cubicBezTo>
                    <a:pt x="117" y="11434"/>
                    <a:pt x="71" y="11664"/>
                    <a:pt x="41" y="11886"/>
                  </a:cubicBezTo>
                  <a:lnTo>
                    <a:pt x="38" y="11906"/>
                  </a:lnTo>
                  <a:lnTo>
                    <a:pt x="38" y="11909"/>
                  </a:lnTo>
                  <a:cubicBezTo>
                    <a:pt x="34" y="11946"/>
                    <a:pt x="31" y="11978"/>
                    <a:pt x="24" y="12012"/>
                  </a:cubicBezTo>
                  <a:cubicBezTo>
                    <a:pt x="8" y="12175"/>
                    <a:pt x="1" y="12341"/>
                    <a:pt x="4" y="12497"/>
                  </a:cubicBezTo>
                  <a:lnTo>
                    <a:pt x="4" y="12517"/>
                  </a:lnTo>
                  <a:cubicBezTo>
                    <a:pt x="4" y="12550"/>
                    <a:pt x="8" y="12584"/>
                    <a:pt x="8" y="12616"/>
                  </a:cubicBezTo>
                  <a:lnTo>
                    <a:pt x="11" y="12643"/>
                  </a:lnTo>
                  <a:cubicBezTo>
                    <a:pt x="11" y="12673"/>
                    <a:pt x="14" y="12703"/>
                    <a:pt x="14" y="12733"/>
                  </a:cubicBezTo>
                  <a:lnTo>
                    <a:pt x="18" y="12736"/>
                  </a:lnTo>
                  <a:lnTo>
                    <a:pt x="18" y="12763"/>
                  </a:lnTo>
                  <a:cubicBezTo>
                    <a:pt x="21" y="12792"/>
                    <a:pt x="24" y="12823"/>
                    <a:pt x="28" y="12855"/>
                  </a:cubicBezTo>
                  <a:cubicBezTo>
                    <a:pt x="28" y="12866"/>
                    <a:pt x="28" y="12872"/>
                    <a:pt x="31" y="12879"/>
                  </a:cubicBezTo>
                  <a:cubicBezTo>
                    <a:pt x="41" y="12959"/>
                    <a:pt x="51" y="13039"/>
                    <a:pt x="64" y="13114"/>
                  </a:cubicBezTo>
                  <a:cubicBezTo>
                    <a:pt x="68" y="13122"/>
                    <a:pt x="68" y="13128"/>
                    <a:pt x="71" y="13134"/>
                  </a:cubicBezTo>
                  <a:cubicBezTo>
                    <a:pt x="74" y="13168"/>
                    <a:pt x="81" y="13198"/>
                    <a:pt x="88" y="13228"/>
                  </a:cubicBezTo>
                  <a:cubicBezTo>
                    <a:pt x="91" y="13238"/>
                    <a:pt x="94" y="13248"/>
                    <a:pt x="94" y="13258"/>
                  </a:cubicBezTo>
                  <a:lnTo>
                    <a:pt x="97" y="13264"/>
                  </a:lnTo>
                  <a:cubicBezTo>
                    <a:pt x="101" y="13291"/>
                    <a:pt x="108" y="13318"/>
                    <a:pt x="114" y="13344"/>
                  </a:cubicBezTo>
                  <a:cubicBezTo>
                    <a:pt x="117" y="13358"/>
                    <a:pt x="120" y="13370"/>
                    <a:pt x="124" y="13384"/>
                  </a:cubicBezTo>
                  <a:cubicBezTo>
                    <a:pt x="131" y="13407"/>
                    <a:pt x="137" y="13433"/>
                    <a:pt x="148" y="13457"/>
                  </a:cubicBezTo>
                  <a:cubicBezTo>
                    <a:pt x="151" y="13470"/>
                    <a:pt x="154" y="13484"/>
                    <a:pt x="157" y="13497"/>
                  </a:cubicBezTo>
                  <a:cubicBezTo>
                    <a:pt x="164" y="13523"/>
                    <a:pt x="174" y="13547"/>
                    <a:pt x="180" y="13570"/>
                  </a:cubicBezTo>
                  <a:lnTo>
                    <a:pt x="183" y="13577"/>
                  </a:lnTo>
                  <a:cubicBezTo>
                    <a:pt x="187" y="13586"/>
                    <a:pt x="191" y="13600"/>
                    <a:pt x="194" y="13610"/>
                  </a:cubicBezTo>
                  <a:cubicBezTo>
                    <a:pt x="203" y="13637"/>
                    <a:pt x="211" y="13663"/>
                    <a:pt x="220" y="13689"/>
                  </a:cubicBezTo>
                  <a:lnTo>
                    <a:pt x="220" y="13692"/>
                  </a:lnTo>
                  <a:cubicBezTo>
                    <a:pt x="227" y="13703"/>
                    <a:pt x="230" y="13712"/>
                    <a:pt x="234" y="13723"/>
                  </a:cubicBezTo>
                  <a:cubicBezTo>
                    <a:pt x="247" y="13759"/>
                    <a:pt x="260" y="13796"/>
                    <a:pt x="277" y="13832"/>
                  </a:cubicBezTo>
                  <a:cubicBezTo>
                    <a:pt x="280" y="13839"/>
                    <a:pt x="283" y="13849"/>
                    <a:pt x="287" y="13856"/>
                  </a:cubicBezTo>
                  <a:cubicBezTo>
                    <a:pt x="300" y="13889"/>
                    <a:pt x="310" y="13912"/>
                    <a:pt x="320" y="13939"/>
                  </a:cubicBezTo>
                  <a:cubicBezTo>
                    <a:pt x="327" y="13948"/>
                    <a:pt x="330" y="13962"/>
                    <a:pt x="337" y="13971"/>
                  </a:cubicBezTo>
                  <a:lnTo>
                    <a:pt x="340" y="13979"/>
                  </a:lnTo>
                  <a:cubicBezTo>
                    <a:pt x="350" y="13999"/>
                    <a:pt x="360" y="14022"/>
                    <a:pt x="370" y="14045"/>
                  </a:cubicBezTo>
                  <a:cubicBezTo>
                    <a:pt x="376" y="14058"/>
                    <a:pt x="387" y="14075"/>
                    <a:pt x="393" y="14088"/>
                  </a:cubicBezTo>
                  <a:cubicBezTo>
                    <a:pt x="403" y="14108"/>
                    <a:pt x="413" y="14131"/>
                    <a:pt x="423" y="14151"/>
                  </a:cubicBezTo>
                  <a:cubicBezTo>
                    <a:pt x="433" y="14164"/>
                    <a:pt x="439" y="14181"/>
                    <a:pt x="447" y="14195"/>
                  </a:cubicBezTo>
                  <a:cubicBezTo>
                    <a:pt x="459" y="14215"/>
                    <a:pt x="470" y="14238"/>
                    <a:pt x="482" y="14258"/>
                  </a:cubicBezTo>
                  <a:lnTo>
                    <a:pt x="486" y="14261"/>
                  </a:lnTo>
                  <a:cubicBezTo>
                    <a:pt x="493" y="14274"/>
                    <a:pt x="499" y="14287"/>
                    <a:pt x="506" y="14297"/>
                  </a:cubicBezTo>
                  <a:cubicBezTo>
                    <a:pt x="519" y="14321"/>
                    <a:pt x="533" y="14344"/>
                    <a:pt x="546" y="14367"/>
                  </a:cubicBezTo>
                  <a:lnTo>
                    <a:pt x="549" y="14370"/>
                  </a:lnTo>
                  <a:cubicBezTo>
                    <a:pt x="553" y="14380"/>
                    <a:pt x="559" y="14390"/>
                    <a:pt x="566" y="14400"/>
                  </a:cubicBezTo>
                  <a:cubicBezTo>
                    <a:pt x="589" y="14437"/>
                    <a:pt x="609" y="14470"/>
                    <a:pt x="629" y="14500"/>
                  </a:cubicBezTo>
                  <a:cubicBezTo>
                    <a:pt x="901" y="14912"/>
                    <a:pt x="1290" y="15234"/>
                    <a:pt x="1788" y="15457"/>
                  </a:cubicBezTo>
                  <a:cubicBezTo>
                    <a:pt x="2167" y="15622"/>
                    <a:pt x="2599" y="15732"/>
                    <a:pt x="3110" y="15789"/>
                  </a:cubicBezTo>
                  <a:cubicBezTo>
                    <a:pt x="3413" y="15823"/>
                    <a:pt x="3725" y="15835"/>
                    <a:pt x="4033" y="15835"/>
                  </a:cubicBezTo>
                  <a:cubicBezTo>
                    <a:pt x="4576" y="15835"/>
                    <a:pt x="5108" y="15796"/>
                    <a:pt x="5568" y="15762"/>
                  </a:cubicBezTo>
                  <a:cubicBezTo>
                    <a:pt x="5898" y="15738"/>
                    <a:pt x="6212" y="15714"/>
                    <a:pt x="6431" y="15714"/>
                  </a:cubicBezTo>
                  <a:cubicBezTo>
                    <a:pt x="6485" y="15714"/>
                    <a:pt x="6533" y="15716"/>
                    <a:pt x="6574" y="15719"/>
                  </a:cubicBezTo>
                  <a:cubicBezTo>
                    <a:pt x="6591" y="15719"/>
                    <a:pt x="6611" y="15719"/>
                    <a:pt x="6628" y="15722"/>
                  </a:cubicBezTo>
                  <a:cubicBezTo>
                    <a:pt x="6837" y="15732"/>
                    <a:pt x="7036" y="15732"/>
                    <a:pt x="7226" y="15732"/>
                  </a:cubicBezTo>
                  <a:cubicBezTo>
                    <a:pt x="7431" y="15732"/>
                    <a:pt x="7764" y="15732"/>
                    <a:pt x="7896" y="15769"/>
                  </a:cubicBezTo>
                  <a:cubicBezTo>
                    <a:pt x="7900" y="15779"/>
                    <a:pt x="7907" y="15792"/>
                    <a:pt x="7910" y="15809"/>
                  </a:cubicBezTo>
                  <a:lnTo>
                    <a:pt x="7910" y="15812"/>
                  </a:lnTo>
                  <a:cubicBezTo>
                    <a:pt x="7920" y="15845"/>
                    <a:pt x="7930" y="15889"/>
                    <a:pt x="7933" y="15935"/>
                  </a:cubicBezTo>
                  <a:lnTo>
                    <a:pt x="7936" y="15941"/>
                  </a:lnTo>
                  <a:cubicBezTo>
                    <a:pt x="7936" y="15948"/>
                    <a:pt x="7936" y="15955"/>
                    <a:pt x="7940" y="15961"/>
                  </a:cubicBezTo>
                  <a:cubicBezTo>
                    <a:pt x="7940" y="15972"/>
                    <a:pt x="7940" y="15984"/>
                    <a:pt x="7943" y="15995"/>
                  </a:cubicBezTo>
                  <a:lnTo>
                    <a:pt x="7943" y="16004"/>
                  </a:lnTo>
                  <a:cubicBezTo>
                    <a:pt x="7950" y="16081"/>
                    <a:pt x="7953" y="16174"/>
                    <a:pt x="7953" y="16283"/>
                  </a:cubicBezTo>
                  <a:cubicBezTo>
                    <a:pt x="7946" y="16506"/>
                    <a:pt x="7940" y="16735"/>
                    <a:pt x="7933" y="16954"/>
                  </a:cubicBezTo>
                  <a:cubicBezTo>
                    <a:pt x="7907" y="17768"/>
                    <a:pt x="7883" y="18539"/>
                    <a:pt x="7966" y="19203"/>
                  </a:cubicBezTo>
                  <a:cubicBezTo>
                    <a:pt x="8052" y="19891"/>
                    <a:pt x="8239" y="20386"/>
                    <a:pt x="8554" y="20764"/>
                  </a:cubicBezTo>
                  <a:lnTo>
                    <a:pt x="8561" y="20771"/>
                  </a:lnTo>
                  <a:cubicBezTo>
                    <a:pt x="8581" y="20798"/>
                    <a:pt x="8604" y="20821"/>
                    <a:pt x="8627" y="20847"/>
                  </a:cubicBezTo>
                  <a:lnTo>
                    <a:pt x="8641" y="20861"/>
                  </a:lnTo>
                  <a:cubicBezTo>
                    <a:pt x="8697" y="20917"/>
                    <a:pt x="8753" y="20971"/>
                    <a:pt x="8817" y="21020"/>
                  </a:cubicBezTo>
                  <a:cubicBezTo>
                    <a:pt x="8820" y="21023"/>
                    <a:pt x="8826" y="21030"/>
                    <a:pt x="8830" y="21034"/>
                  </a:cubicBezTo>
                  <a:cubicBezTo>
                    <a:pt x="8857" y="21054"/>
                    <a:pt x="8883" y="21074"/>
                    <a:pt x="8913" y="21093"/>
                  </a:cubicBezTo>
                  <a:cubicBezTo>
                    <a:pt x="8917" y="21097"/>
                    <a:pt x="8923" y="21103"/>
                    <a:pt x="8929" y="21106"/>
                  </a:cubicBezTo>
                  <a:cubicBezTo>
                    <a:pt x="8956" y="21126"/>
                    <a:pt x="8983" y="21143"/>
                    <a:pt x="9009" y="21160"/>
                  </a:cubicBezTo>
                  <a:lnTo>
                    <a:pt x="9029" y="21170"/>
                  </a:lnTo>
                  <a:cubicBezTo>
                    <a:pt x="9066" y="21193"/>
                    <a:pt x="9102" y="21213"/>
                    <a:pt x="9139" y="21233"/>
                  </a:cubicBezTo>
                  <a:cubicBezTo>
                    <a:pt x="9145" y="21233"/>
                    <a:pt x="9149" y="21236"/>
                    <a:pt x="9156" y="21239"/>
                  </a:cubicBezTo>
                  <a:cubicBezTo>
                    <a:pt x="9185" y="21253"/>
                    <a:pt x="9216" y="21270"/>
                    <a:pt x="9245" y="21282"/>
                  </a:cubicBezTo>
                  <a:cubicBezTo>
                    <a:pt x="9255" y="21286"/>
                    <a:pt x="9262" y="21290"/>
                    <a:pt x="9268" y="21293"/>
                  </a:cubicBezTo>
                  <a:lnTo>
                    <a:pt x="9271" y="21293"/>
                  </a:lnTo>
                  <a:cubicBezTo>
                    <a:pt x="9302" y="21302"/>
                    <a:pt x="9331" y="21316"/>
                    <a:pt x="9361" y="21325"/>
                  </a:cubicBezTo>
                  <a:lnTo>
                    <a:pt x="9358" y="21325"/>
                  </a:lnTo>
                  <a:cubicBezTo>
                    <a:pt x="9368" y="21329"/>
                    <a:pt x="9378" y="21333"/>
                    <a:pt x="9385" y="21336"/>
                  </a:cubicBezTo>
                  <a:lnTo>
                    <a:pt x="9388" y="21336"/>
                  </a:lnTo>
                  <a:cubicBezTo>
                    <a:pt x="9428" y="21349"/>
                    <a:pt x="9464" y="21359"/>
                    <a:pt x="9504" y="21372"/>
                  </a:cubicBezTo>
                  <a:cubicBezTo>
                    <a:pt x="10049" y="21518"/>
                    <a:pt x="10853" y="21601"/>
                    <a:pt x="11667" y="21601"/>
                  </a:cubicBezTo>
                  <a:cubicBezTo>
                    <a:pt x="11802" y="21601"/>
                    <a:pt x="11935" y="21598"/>
                    <a:pt x="12069" y="21595"/>
                  </a:cubicBezTo>
                  <a:cubicBezTo>
                    <a:pt x="13277" y="21552"/>
                    <a:pt x="14184" y="21339"/>
                    <a:pt x="14765" y="20960"/>
                  </a:cubicBezTo>
                  <a:cubicBezTo>
                    <a:pt x="15426" y="20528"/>
                    <a:pt x="15566" y="19675"/>
                    <a:pt x="15613" y="18981"/>
                  </a:cubicBezTo>
                  <a:cubicBezTo>
                    <a:pt x="15656" y="18340"/>
                    <a:pt x="15626" y="17589"/>
                    <a:pt x="15599" y="16868"/>
                  </a:cubicBezTo>
                  <a:cubicBezTo>
                    <a:pt x="15583" y="16396"/>
                    <a:pt x="15566" y="15952"/>
                    <a:pt x="15569" y="15576"/>
                  </a:cubicBezTo>
                  <a:cubicBezTo>
                    <a:pt x="15569" y="15463"/>
                    <a:pt x="15573" y="15370"/>
                    <a:pt x="15579" y="15291"/>
                  </a:cubicBezTo>
                  <a:cubicBezTo>
                    <a:pt x="15629" y="15294"/>
                    <a:pt x="15679" y="15297"/>
                    <a:pt x="15722" y="15300"/>
                  </a:cubicBezTo>
                  <a:cubicBezTo>
                    <a:pt x="15871" y="15310"/>
                    <a:pt x="16029" y="15320"/>
                    <a:pt x="16192" y="15320"/>
                  </a:cubicBezTo>
                  <a:cubicBezTo>
                    <a:pt x="16427" y="15320"/>
                    <a:pt x="16674" y="15299"/>
                    <a:pt x="16921" y="15224"/>
                  </a:cubicBezTo>
                  <a:cubicBezTo>
                    <a:pt x="17549" y="15035"/>
                    <a:pt x="17974" y="14557"/>
                    <a:pt x="18124" y="13882"/>
                  </a:cubicBezTo>
                  <a:lnTo>
                    <a:pt x="18127" y="13879"/>
                  </a:lnTo>
                  <a:cubicBezTo>
                    <a:pt x="18130" y="13859"/>
                    <a:pt x="18134" y="13839"/>
                    <a:pt x="18140" y="13819"/>
                  </a:cubicBezTo>
                  <a:lnTo>
                    <a:pt x="18140" y="13802"/>
                  </a:lnTo>
                  <a:cubicBezTo>
                    <a:pt x="18147" y="13772"/>
                    <a:pt x="18153" y="13743"/>
                    <a:pt x="18160" y="13709"/>
                  </a:cubicBezTo>
                  <a:lnTo>
                    <a:pt x="18160" y="13703"/>
                  </a:lnTo>
                  <a:cubicBezTo>
                    <a:pt x="18184" y="13583"/>
                    <a:pt x="18207" y="13450"/>
                    <a:pt x="18224" y="13311"/>
                  </a:cubicBezTo>
                  <a:lnTo>
                    <a:pt x="18224" y="13307"/>
                  </a:lnTo>
                  <a:cubicBezTo>
                    <a:pt x="18227" y="13281"/>
                    <a:pt x="18230" y="13254"/>
                    <a:pt x="18233" y="13231"/>
                  </a:cubicBezTo>
                  <a:lnTo>
                    <a:pt x="18236" y="13218"/>
                  </a:lnTo>
                  <a:cubicBezTo>
                    <a:pt x="18240" y="13194"/>
                    <a:pt x="18244" y="13168"/>
                    <a:pt x="18247" y="13148"/>
                  </a:cubicBezTo>
                  <a:lnTo>
                    <a:pt x="18247" y="13128"/>
                  </a:lnTo>
                  <a:cubicBezTo>
                    <a:pt x="18250" y="13102"/>
                    <a:pt x="18253" y="13075"/>
                    <a:pt x="18256" y="13048"/>
                  </a:cubicBezTo>
                  <a:lnTo>
                    <a:pt x="18260" y="13032"/>
                  </a:lnTo>
                  <a:cubicBezTo>
                    <a:pt x="18260" y="13008"/>
                    <a:pt x="18264" y="12982"/>
                    <a:pt x="18267" y="12959"/>
                  </a:cubicBezTo>
                  <a:lnTo>
                    <a:pt x="18270" y="12919"/>
                  </a:lnTo>
                  <a:cubicBezTo>
                    <a:pt x="18273" y="12902"/>
                    <a:pt x="18273" y="12886"/>
                    <a:pt x="18273" y="12872"/>
                  </a:cubicBezTo>
                  <a:lnTo>
                    <a:pt x="18293" y="12653"/>
                  </a:lnTo>
                  <a:cubicBezTo>
                    <a:pt x="18296" y="12633"/>
                    <a:pt x="18296" y="12616"/>
                    <a:pt x="18296" y="12600"/>
                  </a:cubicBezTo>
                  <a:lnTo>
                    <a:pt x="18299" y="12564"/>
                  </a:lnTo>
                  <a:cubicBezTo>
                    <a:pt x="18303" y="12533"/>
                    <a:pt x="18303" y="12504"/>
                    <a:pt x="18307" y="12474"/>
                  </a:cubicBezTo>
                  <a:cubicBezTo>
                    <a:pt x="18346" y="11823"/>
                    <a:pt x="18343" y="11178"/>
                    <a:pt x="18293" y="10663"/>
                  </a:cubicBezTo>
                  <a:cubicBezTo>
                    <a:pt x="18207" y="9783"/>
                    <a:pt x="17984" y="9258"/>
                    <a:pt x="17572" y="8960"/>
                  </a:cubicBezTo>
                  <a:cubicBezTo>
                    <a:pt x="17018" y="8551"/>
                    <a:pt x="16360" y="8524"/>
                    <a:pt x="15878" y="8508"/>
                  </a:cubicBezTo>
                  <a:cubicBezTo>
                    <a:pt x="15815" y="8504"/>
                    <a:pt x="15739" y="8501"/>
                    <a:pt x="15665" y="8498"/>
                  </a:cubicBezTo>
                  <a:cubicBezTo>
                    <a:pt x="15662" y="8484"/>
                    <a:pt x="15662" y="8471"/>
                    <a:pt x="15659" y="8458"/>
                  </a:cubicBezTo>
                  <a:cubicBezTo>
                    <a:pt x="15649" y="8272"/>
                    <a:pt x="15689" y="7525"/>
                    <a:pt x="15725" y="6867"/>
                  </a:cubicBezTo>
                  <a:cubicBezTo>
                    <a:pt x="15772" y="5957"/>
                    <a:pt x="15835" y="4824"/>
                    <a:pt x="15845" y="3851"/>
                  </a:cubicBezTo>
                  <a:cubicBezTo>
                    <a:pt x="15862" y="2263"/>
                    <a:pt x="15739" y="1699"/>
                    <a:pt x="15549" y="1340"/>
                  </a:cubicBezTo>
                  <a:cubicBezTo>
                    <a:pt x="15304" y="868"/>
                    <a:pt x="14985" y="539"/>
                    <a:pt x="14577" y="333"/>
                  </a:cubicBezTo>
                  <a:cubicBezTo>
                    <a:pt x="14091" y="91"/>
                    <a:pt x="13593" y="88"/>
                    <a:pt x="13151" y="84"/>
                  </a:cubicBezTo>
                  <a:cubicBezTo>
                    <a:pt x="13028" y="81"/>
                    <a:pt x="12902" y="81"/>
                    <a:pt x="12776" y="74"/>
                  </a:cubicBezTo>
                  <a:cubicBezTo>
                    <a:pt x="12679" y="71"/>
                    <a:pt x="12564" y="65"/>
                    <a:pt x="12424" y="57"/>
                  </a:cubicBezTo>
                  <a:cubicBezTo>
                    <a:pt x="12013" y="34"/>
                    <a:pt x="11450" y="1"/>
                    <a:pt x="108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2"/>
            <p:cNvSpPr/>
            <p:nvPr/>
          </p:nvSpPr>
          <p:spPr>
            <a:xfrm>
              <a:off x="1691041" y="2594186"/>
              <a:ext cx="1213769" cy="1443263"/>
            </a:xfrm>
            <a:custGeom>
              <a:avLst/>
              <a:gdLst/>
              <a:ahLst/>
              <a:cxnLst/>
              <a:rect l="l" t="t" r="r" b="b"/>
              <a:pathLst>
                <a:path w="16459" h="19571" extrusionOk="0">
                  <a:moveTo>
                    <a:pt x="8876" y="4638"/>
                  </a:moveTo>
                  <a:cubicBezTo>
                    <a:pt x="9015" y="4638"/>
                    <a:pt x="9135" y="4851"/>
                    <a:pt x="9221" y="5179"/>
                  </a:cubicBezTo>
                  <a:cubicBezTo>
                    <a:pt x="9235" y="5223"/>
                    <a:pt x="9244" y="5266"/>
                    <a:pt x="9255" y="5312"/>
                  </a:cubicBezTo>
                  <a:cubicBezTo>
                    <a:pt x="9500" y="6459"/>
                    <a:pt x="9364" y="8660"/>
                    <a:pt x="8264" y="8660"/>
                  </a:cubicBezTo>
                  <a:cubicBezTo>
                    <a:pt x="8264" y="8660"/>
                    <a:pt x="8128" y="8700"/>
                    <a:pt x="7956" y="8711"/>
                  </a:cubicBezTo>
                  <a:cubicBezTo>
                    <a:pt x="7929" y="8712"/>
                    <a:pt x="7902" y="8713"/>
                    <a:pt x="7873" y="8713"/>
                  </a:cubicBezTo>
                  <a:cubicBezTo>
                    <a:pt x="7845" y="8713"/>
                    <a:pt x="7816" y="8712"/>
                    <a:pt x="7786" y="8711"/>
                  </a:cubicBezTo>
                  <a:cubicBezTo>
                    <a:pt x="7375" y="8677"/>
                    <a:pt x="6909" y="8408"/>
                    <a:pt x="7388" y="7172"/>
                  </a:cubicBezTo>
                  <a:cubicBezTo>
                    <a:pt x="7982" y="5645"/>
                    <a:pt x="8272" y="4638"/>
                    <a:pt x="8876" y="4638"/>
                  </a:cubicBezTo>
                  <a:close/>
                  <a:moveTo>
                    <a:pt x="9977" y="0"/>
                  </a:moveTo>
                  <a:cubicBezTo>
                    <a:pt x="9715" y="0"/>
                    <a:pt x="9450" y="7"/>
                    <a:pt x="9195" y="25"/>
                  </a:cubicBezTo>
                  <a:cubicBezTo>
                    <a:pt x="8531" y="74"/>
                    <a:pt x="7936" y="197"/>
                    <a:pt x="7660" y="473"/>
                  </a:cubicBezTo>
                  <a:cubicBezTo>
                    <a:pt x="7597" y="540"/>
                    <a:pt x="7501" y="639"/>
                    <a:pt x="7384" y="765"/>
                  </a:cubicBezTo>
                  <a:cubicBezTo>
                    <a:pt x="6262" y="1961"/>
                    <a:pt x="2994" y="5654"/>
                    <a:pt x="1655" y="7681"/>
                  </a:cubicBezTo>
                  <a:cubicBezTo>
                    <a:pt x="1087" y="8541"/>
                    <a:pt x="659" y="9309"/>
                    <a:pt x="403" y="10006"/>
                  </a:cubicBezTo>
                  <a:cubicBezTo>
                    <a:pt x="346" y="10158"/>
                    <a:pt x="296" y="10308"/>
                    <a:pt x="256" y="10454"/>
                  </a:cubicBezTo>
                  <a:cubicBezTo>
                    <a:pt x="1" y="11377"/>
                    <a:pt x="84" y="12182"/>
                    <a:pt x="575" y="12925"/>
                  </a:cubicBezTo>
                  <a:cubicBezTo>
                    <a:pt x="1042" y="13638"/>
                    <a:pt x="2078" y="13804"/>
                    <a:pt x="3131" y="13804"/>
                  </a:cubicBezTo>
                  <a:cubicBezTo>
                    <a:pt x="3583" y="13804"/>
                    <a:pt x="4039" y="13773"/>
                    <a:pt x="4455" y="13743"/>
                  </a:cubicBezTo>
                  <a:cubicBezTo>
                    <a:pt x="4869" y="13713"/>
                    <a:pt x="5243" y="13682"/>
                    <a:pt x="5533" y="13682"/>
                  </a:cubicBezTo>
                  <a:cubicBezTo>
                    <a:pt x="5608" y="13682"/>
                    <a:pt x="5678" y="13684"/>
                    <a:pt x="5741" y="13689"/>
                  </a:cubicBezTo>
                  <a:cubicBezTo>
                    <a:pt x="5870" y="13698"/>
                    <a:pt x="6000" y="13701"/>
                    <a:pt x="6130" y="13701"/>
                  </a:cubicBezTo>
                  <a:cubicBezTo>
                    <a:pt x="6193" y="13701"/>
                    <a:pt x="6256" y="13701"/>
                    <a:pt x="6319" y="13699"/>
                  </a:cubicBezTo>
                  <a:cubicBezTo>
                    <a:pt x="6324" y="13699"/>
                    <a:pt x="6330" y="13699"/>
                    <a:pt x="6336" y="13699"/>
                  </a:cubicBezTo>
                  <a:cubicBezTo>
                    <a:pt x="7076" y="13699"/>
                    <a:pt x="7762" y="13703"/>
                    <a:pt x="7985" y="14526"/>
                  </a:cubicBezTo>
                  <a:cubicBezTo>
                    <a:pt x="8016" y="14630"/>
                    <a:pt x="8036" y="14749"/>
                    <a:pt x="8048" y="14882"/>
                  </a:cubicBezTo>
                  <a:cubicBezTo>
                    <a:pt x="8062" y="15004"/>
                    <a:pt x="8065" y="15141"/>
                    <a:pt x="8062" y="15291"/>
                  </a:cubicBezTo>
                  <a:cubicBezTo>
                    <a:pt x="8042" y="16300"/>
                    <a:pt x="7976" y="17304"/>
                    <a:pt x="8072" y="18064"/>
                  </a:cubicBezTo>
                  <a:cubicBezTo>
                    <a:pt x="8102" y="18310"/>
                    <a:pt x="8148" y="18532"/>
                    <a:pt x="8218" y="18719"/>
                  </a:cubicBezTo>
                  <a:cubicBezTo>
                    <a:pt x="8344" y="19054"/>
                    <a:pt x="8543" y="19286"/>
                    <a:pt x="8862" y="19373"/>
                  </a:cubicBezTo>
                  <a:cubicBezTo>
                    <a:pt x="9309" y="19494"/>
                    <a:pt x="10024" y="19571"/>
                    <a:pt x="10766" y="19571"/>
                  </a:cubicBezTo>
                  <a:cubicBezTo>
                    <a:pt x="11750" y="19571"/>
                    <a:pt x="12782" y="19437"/>
                    <a:pt x="13307" y="19094"/>
                  </a:cubicBezTo>
                  <a:cubicBezTo>
                    <a:pt x="14231" y="18492"/>
                    <a:pt x="13187" y="13606"/>
                    <a:pt x="13948" y="13327"/>
                  </a:cubicBezTo>
                  <a:cubicBezTo>
                    <a:pt x="14106" y="13271"/>
                    <a:pt x="14285" y="13254"/>
                    <a:pt x="14473" y="13254"/>
                  </a:cubicBezTo>
                  <a:cubicBezTo>
                    <a:pt x="14605" y="13254"/>
                    <a:pt x="14742" y="13262"/>
                    <a:pt x="14878" y="13271"/>
                  </a:cubicBezTo>
                  <a:cubicBezTo>
                    <a:pt x="15015" y="13279"/>
                    <a:pt x="15151" y="13287"/>
                    <a:pt x="15281" y="13287"/>
                  </a:cubicBezTo>
                  <a:cubicBezTo>
                    <a:pt x="15728" y="13287"/>
                    <a:pt x="16109" y="13188"/>
                    <a:pt x="16230" y="12646"/>
                  </a:cubicBezTo>
                  <a:cubicBezTo>
                    <a:pt x="16239" y="12600"/>
                    <a:pt x="16250" y="12553"/>
                    <a:pt x="16259" y="12501"/>
                  </a:cubicBezTo>
                  <a:cubicBezTo>
                    <a:pt x="16316" y="12194"/>
                    <a:pt x="16363" y="11803"/>
                    <a:pt x="16389" y="11394"/>
                  </a:cubicBezTo>
                  <a:cubicBezTo>
                    <a:pt x="16459" y="10275"/>
                    <a:pt x="16393" y="8996"/>
                    <a:pt x="16070" y="8760"/>
                  </a:cubicBezTo>
                  <a:cubicBezTo>
                    <a:pt x="15486" y="8335"/>
                    <a:pt x="14486" y="8664"/>
                    <a:pt x="13991" y="8315"/>
                  </a:cubicBezTo>
                  <a:cubicBezTo>
                    <a:pt x="13978" y="8305"/>
                    <a:pt x="13961" y="8295"/>
                    <a:pt x="13948" y="8282"/>
                  </a:cubicBezTo>
                  <a:cubicBezTo>
                    <a:pt x="13948" y="8282"/>
                    <a:pt x="13828" y="8162"/>
                    <a:pt x="13748" y="7561"/>
                  </a:cubicBezTo>
                  <a:cubicBezTo>
                    <a:pt x="13665" y="6960"/>
                    <a:pt x="14191" y="1636"/>
                    <a:pt x="13748" y="795"/>
                  </a:cubicBezTo>
                  <a:cubicBezTo>
                    <a:pt x="13593" y="500"/>
                    <a:pt x="13417" y="327"/>
                    <a:pt x="13214" y="227"/>
                  </a:cubicBezTo>
                  <a:cubicBezTo>
                    <a:pt x="12848" y="41"/>
                    <a:pt x="12397" y="101"/>
                    <a:pt x="11825" y="74"/>
                  </a:cubicBezTo>
                  <a:cubicBezTo>
                    <a:pt x="11723" y="71"/>
                    <a:pt x="11593" y="61"/>
                    <a:pt x="11447" y="54"/>
                  </a:cubicBezTo>
                  <a:cubicBezTo>
                    <a:pt x="11048" y="29"/>
                    <a:pt x="10519" y="0"/>
                    <a:pt x="99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2"/>
            <p:cNvSpPr/>
            <p:nvPr/>
          </p:nvSpPr>
          <p:spPr>
            <a:xfrm>
              <a:off x="2535129" y="2597210"/>
              <a:ext cx="184510" cy="607733"/>
            </a:xfrm>
            <a:custGeom>
              <a:avLst/>
              <a:gdLst/>
              <a:ahLst/>
              <a:cxnLst/>
              <a:rect l="l" t="t" r="r" b="b"/>
              <a:pathLst>
                <a:path w="2502" h="8241" extrusionOk="0">
                  <a:moveTo>
                    <a:pt x="1" y="13"/>
                  </a:moveTo>
                  <a:lnTo>
                    <a:pt x="1" y="13"/>
                  </a:lnTo>
                  <a:cubicBezTo>
                    <a:pt x="971" y="209"/>
                    <a:pt x="1615" y="568"/>
                    <a:pt x="1684" y="1641"/>
                  </a:cubicBezTo>
                  <a:cubicBezTo>
                    <a:pt x="1698" y="1840"/>
                    <a:pt x="1704" y="2066"/>
                    <a:pt x="1704" y="2312"/>
                  </a:cubicBezTo>
                  <a:cubicBezTo>
                    <a:pt x="1704" y="3893"/>
                    <a:pt x="1456" y="6248"/>
                    <a:pt x="1333" y="7085"/>
                  </a:cubicBezTo>
                  <a:cubicBezTo>
                    <a:pt x="1313" y="7201"/>
                    <a:pt x="1306" y="7304"/>
                    <a:pt x="1306" y="7397"/>
                  </a:cubicBezTo>
                  <a:cubicBezTo>
                    <a:pt x="1306" y="8081"/>
                    <a:pt x="1758" y="8187"/>
                    <a:pt x="2502" y="8241"/>
                  </a:cubicBezTo>
                  <a:cubicBezTo>
                    <a:pt x="2502" y="8241"/>
                    <a:pt x="2382" y="8121"/>
                    <a:pt x="2302" y="7520"/>
                  </a:cubicBezTo>
                  <a:cubicBezTo>
                    <a:pt x="2296" y="7477"/>
                    <a:pt x="2293" y="7407"/>
                    <a:pt x="2293" y="7314"/>
                  </a:cubicBezTo>
                  <a:cubicBezTo>
                    <a:pt x="2293" y="6533"/>
                    <a:pt x="2482" y="4198"/>
                    <a:pt x="2482" y="2511"/>
                  </a:cubicBezTo>
                  <a:cubicBezTo>
                    <a:pt x="2482" y="1681"/>
                    <a:pt x="2435" y="1010"/>
                    <a:pt x="2302" y="754"/>
                  </a:cubicBezTo>
                  <a:cubicBezTo>
                    <a:pt x="2147" y="459"/>
                    <a:pt x="1971" y="286"/>
                    <a:pt x="1768" y="186"/>
                  </a:cubicBezTo>
                  <a:cubicBezTo>
                    <a:pt x="1402" y="0"/>
                    <a:pt x="951" y="60"/>
                    <a:pt x="379" y="33"/>
                  </a:cubicBezTo>
                  <a:cubicBezTo>
                    <a:pt x="277" y="30"/>
                    <a:pt x="147" y="20"/>
                    <a:pt x="1" y="13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2"/>
            <p:cNvSpPr/>
            <p:nvPr/>
          </p:nvSpPr>
          <p:spPr>
            <a:xfrm>
              <a:off x="1733370" y="3547337"/>
              <a:ext cx="546598" cy="118139"/>
            </a:xfrm>
            <a:custGeom>
              <a:avLst/>
              <a:gdLst/>
              <a:ahLst/>
              <a:cxnLst/>
              <a:rect l="l" t="t" r="r" b="b"/>
              <a:pathLst>
                <a:path w="7412" h="1602" extrusionOk="0">
                  <a:moveTo>
                    <a:pt x="2612" y="877"/>
                  </a:moveTo>
                  <a:lnTo>
                    <a:pt x="2556" y="877"/>
                  </a:lnTo>
                  <a:lnTo>
                    <a:pt x="2556" y="877"/>
                  </a:lnTo>
                  <a:lnTo>
                    <a:pt x="2612" y="877"/>
                  </a:lnTo>
                  <a:close/>
                  <a:moveTo>
                    <a:pt x="4429" y="778"/>
                  </a:moveTo>
                  <a:cubicBezTo>
                    <a:pt x="4256" y="791"/>
                    <a:pt x="4074" y="804"/>
                    <a:pt x="3881" y="818"/>
                  </a:cubicBezTo>
                  <a:cubicBezTo>
                    <a:pt x="3761" y="828"/>
                    <a:pt x="3635" y="834"/>
                    <a:pt x="3512" y="844"/>
                  </a:cubicBezTo>
                  <a:cubicBezTo>
                    <a:pt x="3635" y="834"/>
                    <a:pt x="3761" y="828"/>
                    <a:pt x="3881" y="818"/>
                  </a:cubicBezTo>
                  <a:cubicBezTo>
                    <a:pt x="4074" y="804"/>
                    <a:pt x="4256" y="791"/>
                    <a:pt x="4429" y="778"/>
                  </a:cubicBezTo>
                  <a:close/>
                  <a:moveTo>
                    <a:pt x="4482" y="774"/>
                  </a:moveTo>
                  <a:lnTo>
                    <a:pt x="4469" y="774"/>
                  </a:lnTo>
                  <a:lnTo>
                    <a:pt x="4482" y="774"/>
                  </a:lnTo>
                  <a:close/>
                  <a:moveTo>
                    <a:pt x="5306" y="771"/>
                  </a:moveTo>
                  <a:cubicBezTo>
                    <a:pt x="5415" y="774"/>
                    <a:pt x="5525" y="774"/>
                    <a:pt x="5635" y="774"/>
                  </a:cubicBezTo>
                  <a:lnTo>
                    <a:pt x="5745" y="774"/>
                  </a:lnTo>
                  <a:lnTo>
                    <a:pt x="5851" y="774"/>
                  </a:lnTo>
                  <a:cubicBezTo>
                    <a:pt x="6558" y="774"/>
                    <a:pt x="7199" y="811"/>
                    <a:pt x="7411" y="1601"/>
                  </a:cubicBezTo>
                  <a:cubicBezTo>
                    <a:pt x="7199" y="811"/>
                    <a:pt x="6558" y="774"/>
                    <a:pt x="5851" y="774"/>
                  </a:cubicBezTo>
                  <a:lnTo>
                    <a:pt x="5745" y="774"/>
                  </a:lnTo>
                  <a:lnTo>
                    <a:pt x="5635" y="774"/>
                  </a:lnTo>
                  <a:cubicBezTo>
                    <a:pt x="5525" y="774"/>
                    <a:pt x="5415" y="774"/>
                    <a:pt x="5306" y="771"/>
                  </a:cubicBezTo>
                  <a:close/>
                  <a:moveTo>
                    <a:pt x="5299" y="771"/>
                  </a:moveTo>
                  <a:lnTo>
                    <a:pt x="5302" y="771"/>
                  </a:lnTo>
                  <a:lnTo>
                    <a:pt x="5299" y="771"/>
                  </a:lnTo>
                  <a:close/>
                  <a:moveTo>
                    <a:pt x="5289" y="771"/>
                  </a:moveTo>
                  <a:lnTo>
                    <a:pt x="5296" y="771"/>
                  </a:lnTo>
                  <a:lnTo>
                    <a:pt x="5289" y="771"/>
                  </a:lnTo>
                  <a:close/>
                  <a:moveTo>
                    <a:pt x="5282" y="771"/>
                  </a:moveTo>
                  <a:lnTo>
                    <a:pt x="5289" y="771"/>
                  </a:lnTo>
                  <a:lnTo>
                    <a:pt x="5282" y="771"/>
                  </a:lnTo>
                  <a:close/>
                  <a:moveTo>
                    <a:pt x="5276" y="771"/>
                  </a:moveTo>
                  <a:lnTo>
                    <a:pt x="5282" y="771"/>
                  </a:lnTo>
                  <a:lnTo>
                    <a:pt x="5276" y="771"/>
                  </a:lnTo>
                  <a:close/>
                  <a:moveTo>
                    <a:pt x="5269" y="768"/>
                  </a:moveTo>
                  <a:lnTo>
                    <a:pt x="5273" y="768"/>
                  </a:lnTo>
                  <a:lnTo>
                    <a:pt x="5269" y="768"/>
                  </a:lnTo>
                  <a:close/>
                  <a:moveTo>
                    <a:pt x="5262" y="768"/>
                  </a:moveTo>
                  <a:lnTo>
                    <a:pt x="5266" y="768"/>
                  </a:lnTo>
                  <a:lnTo>
                    <a:pt x="5262" y="768"/>
                  </a:lnTo>
                  <a:close/>
                  <a:moveTo>
                    <a:pt x="5253" y="768"/>
                  </a:moveTo>
                  <a:lnTo>
                    <a:pt x="5259" y="768"/>
                  </a:lnTo>
                  <a:lnTo>
                    <a:pt x="5253" y="768"/>
                  </a:lnTo>
                  <a:close/>
                  <a:moveTo>
                    <a:pt x="5246" y="768"/>
                  </a:moveTo>
                  <a:lnTo>
                    <a:pt x="5250" y="768"/>
                  </a:lnTo>
                  <a:lnTo>
                    <a:pt x="5246" y="768"/>
                  </a:lnTo>
                  <a:close/>
                  <a:moveTo>
                    <a:pt x="5239" y="768"/>
                  </a:moveTo>
                  <a:lnTo>
                    <a:pt x="5242" y="768"/>
                  </a:lnTo>
                  <a:lnTo>
                    <a:pt x="5239" y="768"/>
                  </a:lnTo>
                  <a:close/>
                  <a:moveTo>
                    <a:pt x="5233" y="768"/>
                  </a:moveTo>
                  <a:lnTo>
                    <a:pt x="5236" y="768"/>
                  </a:lnTo>
                  <a:lnTo>
                    <a:pt x="5233" y="768"/>
                  </a:lnTo>
                  <a:close/>
                  <a:moveTo>
                    <a:pt x="5226" y="768"/>
                  </a:moveTo>
                  <a:lnTo>
                    <a:pt x="5226" y="768"/>
                  </a:lnTo>
                  <a:lnTo>
                    <a:pt x="5226" y="768"/>
                  </a:lnTo>
                  <a:close/>
                  <a:moveTo>
                    <a:pt x="5216" y="768"/>
                  </a:moveTo>
                  <a:lnTo>
                    <a:pt x="5219" y="768"/>
                  </a:lnTo>
                  <a:lnTo>
                    <a:pt x="5216" y="768"/>
                  </a:lnTo>
                  <a:close/>
                  <a:moveTo>
                    <a:pt x="5210" y="768"/>
                  </a:moveTo>
                  <a:lnTo>
                    <a:pt x="5213" y="768"/>
                  </a:lnTo>
                  <a:lnTo>
                    <a:pt x="5210" y="768"/>
                  </a:lnTo>
                  <a:close/>
                  <a:moveTo>
                    <a:pt x="5202" y="764"/>
                  </a:moveTo>
                  <a:lnTo>
                    <a:pt x="5206" y="764"/>
                  </a:lnTo>
                  <a:lnTo>
                    <a:pt x="5202" y="764"/>
                  </a:lnTo>
                  <a:close/>
                  <a:moveTo>
                    <a:pt x="5196" y="764"/>
                  </a:moveTo>
                  <a:lnTo>
                    <a:pt x="5199" y="764"/>
                  </a:lnTo>
                  <a:lnTo>
                    <a:pt x="5196" y="764"/>
                  </a:lnTo>
                  <a:close/>
                  <a:moveTo>
                    <a:pt x="5179" y="764"/>
                  </a:moveTo>
                  <a:lnTo>
                    <a:pt x="5193" y="764"/>
                  </a:lnTo>
                  <a:lnTo>
                    <a:pt x="5179" y="764"/>
                  </a:lnTo>
                  <a:close/>
                  <a:moveTo>
                    <a:pt x="5159" y="764"/>
                  </a:moveTo>
                  <a:lnTo>
                    <a:pt x="5167" y="764"/>
                  </a:lnTo>
                  <a:lnTo>
                    <a:pt x="5159" y="764"/>
                  </a:lnTo>
                  <a:close/>
                  <a:moveTo>
                    <a:pt x="4960" y="758"/>
                  </a:moveTo>
                  <a:cubicBezTo>
                    <a:pt x="5027" y="758"/>
                    <a:pt x="5090" y="758"/>
                    <a:pt x="5143" y="761"/>
                  </a:cubicBezTo>
                  <a:cubicBezTo>
                    <a:pt x="5090" y="758"/>
                    <a:pt x="5027" y="758"/>
                    <a:pt x="4960" y="758"/>
                  </a:cubicBezTo>
                  <a:close/>
                  <a:moveTo>
                    <a:pt x="4960" y="758"/>
                  </a:moveTo>
                  <a:lnTo>
                    <a:pt x="4947" y="758"/>
                  </a:lnTo>
                  <a:lnTo>
                    <a:pt x="4960" y="758"/>
                  </a:lnTo>
                  <a:lnTo>
                    <a:pt x="4960" y="758"/>
                  </a:lnTo>
                  <a:close/>
                  <a:moveTo>
                    <a:pt x="8" y="14"/>
                  </a:moveTo>
                  <a:cubicBezTo>
                    <a:pt x="470" y="701"/>
                    <a:pt x="1466" y="871"/>
                    <a:pt x="2486" y="877"/>
                  </a:cubicBezTo>
                  <a:cubicBezTo>
                    <a:pt x="1466" y="871"/>
                    <a:pt x="470" y="701"/>
                    <a:pt x="8" y="14"/>
                  </a:cubicBezTo>
                  <a:close/>
                  <a:moveTo>
                    <a:pt x="1" y="0"/>
                  </a:moveTo>
                  <a:cubicBezTo>
                    <a:pt x="5" y="4"/>
                    <a:pt x="5" y="11"/>
                    <a:pt x="8" y="14"/>
                  </a:cubicBezTo>
                  <a:cubicBezTo>
                    <a:pt x="5" y="11"/>
                    <a:pt x="5" y="4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2"/>
            <p:cNvSpPr/>
            <p:nvPr/>
          </p:nvSpPr>
          <p:spPr>
            <a:xfrm>
              <a:off x="1699595" y="3365114"/>
              <a:ext cx="609281" cy="300363"/>
            </a:xfrm>
            <a:custGeom>
              <a:avLst/>
              <a:gdLst/>
              <a:ahLst/>
              <a:cxnLst/>
              <a:rect l="l" t="t" r="r" b="b"/>
              <a:pathLst>
                <a:path w="8262" h="4073" extrusionOk="0">
                  <a:moveTo>
                    <a:pt x="140" y="0"/>
                  </a:moveTo>
                  <a:cubicBezTo>
                    <a:pt x="48" y="336"/>
                    <a:pt x="0" y="655"/>
                    <a:pt x="0" y="963"/>
                  </a:cubicBezTo>
                  <a:cubicBezTo>
                    <a:pt x="0" y="1498"/>
                    <a:pt x="147" y="1996"/>
                    <a:pt x="459" y="2471"/>
                  </a:cubicBezTo>
                  <a:cubicBezTo>
                    <a:pt x="463" y="2475"/>
                    <a:pt x="463" y="2482"/>
                    <a:pt x="466" y="2485"/>
                  </a:cubicBezTo>
                  <a:cubicBezTo>
                    <a:pt x="928" y="3172"/>
                    <a:pt x="1924" y="3342"/>
                    <a:pt x="2944" y="3348"/>
                  </a:cubicBezTo>
                  <a:lnTo>
                    <a:pt x="3070" y="3348"/>
                  </a:lnTo>
                  <a:cubicBezTo>
                    <a:pt x="3376" y="3348"/>
                    <a:pt x="3678" y="3332"/>
                    <a:pt x="3970" y="3315"/>
                  </a:cubicBezTo>
                  <a:cubicBezTo>
                    <a:pt x="4093" y="3305"/>
                    <a:pt x="4219" y="3299"/>
                    <a:pt x="4339" y="3289"/>
                  </a:cubicBezTo>
                  <a:cubicBezTo>
                    <a:pt x="4532" y="3275"/>
                    <a:pt x="4714" y="3262"/>
                    <a:pt x="4887" y="3249"/>
                  </a:cubicBezTo>
                  <a:cubicBezTo>
                    <a:pt x="4900" y="3249"/>
                    <a:pt x="4914" y="3249"/>
                    <a:pt x="4927" y="3245"/>
                  </a:cubicBezTo>
                  <a:lnTo>
                    <a:pt x="4940" y="3245"/>
                  </a:lnTo>
                  <a:cubicBezTo>
                    <a:pt x="5113" y="3235"/>
                    <a:pt x="5269" y="3229"/>
                    <a:pt x="5405" y="3229"/>
                  </a:cubicBezTo>
                  <a:lnTo>
                    <a:pt x="5418" y="3229"/>
                  </a:lnTo>
                  <a:cubicBezTo>
                    <a:pt x="5485" y="3229"/>
                    <a:pt x="5548" y="3229"/>
                    <a:pt x="5601" y="3232"/>
                  </a:cubicBezTo>
                  <a:cubicBezTo>
                    <a:pt x="5608" y="3232"/>
                    <a:pt x="5614" y="3232"/>
                    <a:pt x="5617" y="3235"/>
                  </a:cubicBezTo>
                  <a:lnTo>
                    <a:pt x="5664" y="3235"/>
                  </a:lnTo>
                  <a:cubicBezTo>
                    <a:pt x="5664" y="3235"/>
                    <a:pt x="5668" y="3235"/>
                    <a:pt x="5668" y="3239"/>
                  </a:cubicBezTo>
                  <a:lnTo>
                    <a:pt x="5731" y="3239"/>
                  </a:lnTo>
                  <a:cubicBezTo>
                    <a:pt x="5731" y="3242"/>
                    <a:pt x="5734" y="3242"/>
                    <a:pt x="5734" y="3242"/>
                  </a:cubicBezTo>
                  <a:lnTo>
                    <a:pt x="5764" y="3242"/>
                  </a:lnTo>
                  <a:cubicBezTo>
                    <a:pt x="5873" y="3245"/>
                    <a:pt x="5983" y="3245"/>
                    <a:pt x="6093" y="3245"/>
                  </a:cubicBezTo>
                  <a:lnTo>
                    <a:pt x="6309" y="3245"/>
                  </a:lnTo>
                  <a:cubicBezTo>
                    <a:pt x="7016" y="3245"/>
                    <a:pt x="7657" y="3282"/>
                    <a:pt x="7869" y="4072"/>
                  </a:cubicBezTo>
                  <a:cubicBezTo>
                    <a:pt x="7880" y="4049"/>
                    <a:pt x="7886" y="4026"/>
                    <a:pt x="7897" y="4003"/>
                  </a:cubicBezTo>
                  <a:cubicBezTo>
                    <a:pt x="8066" y="3538"/>
                    <a:pt x="8262" y="3226"/>
                    <a:pt x="8262" y="2956"/>
                  </a:cubicBezTo>
                  <a:cubicBezTo>
                    <a:pt x="8262" y="2747"/>
                    <a:pt x="8145" y="2568"/>
                    <a:pt x="7813" y="2362"/>
                  </a:cubicBezTo>
                  <a:cubicBezTo>
                    <a:pt x="7049" y="1890"/>
                    <a:pt x="2280" y="2189"/>
                    <a:pt x="1286" y="1714"/>
                  </a:cubicBezTo>
                  <a:cubicBezTo>
                    <a:pt x="419" y="1302"/>
                    <a:pt x="413" y="365"/>
                    <a:pt x="1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2"/>
            <p:cNvSpPr/>
            <p:nvPr/>
          </p:nvSpPr>
          <p:spPr>
            <a:xfrm>
              <a:off x="2344571" y="3526762"/>
              <a:ext cx="543353" cy="510537"/>
            </a:xfrm>
            <a:custGeom>
              <a:avLst/>
              <a:gdLst/>
              <a:ahLst/>
              <a:cxnLst/>
              <a:rect l="l" t="t" r="r" b="b"/>
              <a:pathLst>
                <a:path w="7368" h="6923" extrusionOk="0">
                  <a:moveTo>
                    <a:pt x="1904" y="6922"/>
                  </a:moveTo>
                  <a:lnTo>
                    <a:pt x="1904" y="6922"/>
                  </a:lnTo>
                  <a:lnTo>
                    <a:pt x="1904" y="6922"/>
                  </a:lnTo>
                  <a:lnTo>
                    <a:pt x="1904" y="6922"/>
                  </a:lnTo>
                  <a:close/>
                  <a:moveTo>
                    <a:pt x="37" y="6737"/>
                  </a:moveTo>
                  <a:cubicBezTo>
                    <a:pt x="486" y="6853"/>
                    <a:pt x="1179" y="6922"/>
                    <a:pt x="1901" y="6922"/>
                  </a:cubicBezTo>
                  <a:cubicBezTo>
                    <a:pt x="1179" y="6922"/>
                    <a:pt x="486" y="6853"/>
                    <a:pt x="37" y="6737"/>
                  </a:cubicBezTo>
                  <a:close/>
                  <a:moveTo>
                    <a:pt x="0" y="6727"/>
                  </a:moveTo>
                  <a:cubicBezTo>
                    <a:pt x="14" y="6730"/>
                    <a:pt x="23" y="6733"/>
                    <a:pt x="37" y="6737"/>
                  </a:cubicBezTo>
                  <a:cubicBezTo>
                    <a:pt x="23" y="6733"/>
                    <a:pt x="14" y="6730"/>
                    <a:pt x="0" y="6727"/>
                  </a:cubicBezTo>
                  <a:close/>
                  <a:moveTo>
                    <a:pt x="4445" y="6448"/>
                  </a:moveTo>
                  <a:cubicBezTo>
                    <a:pt x="4441" y="6451"/>
                    <a:pt x="4438" y="6454"/>
                    <a:pt x="4432" y="6458"/>
                  </a:cubicBezTo>
                  <a:cubicBezTo>
                    <a:pt x="4438" y="6454"/>
                    <a:pt x="4441" y="6451"/>
                    <a:pt x="4445" y="6448"/>
                  </a:cubicBezTo>
                  <a:close/>
                  <a:moveTo>
                    <a:pt x="6421" y="641"/>
                  </a:moveTo>
                  <a:lnTo>
                    <a:pt x="6421" y="641"/>
                  </a:lnTo>
                  <a:lnTo>
                    <a:pt x="6421" y="641"/>
                  </a:lnTo>
                  <a:lnTo>
                    <a:pt x="6421" y="641"/>
                  </a:lnTo>
                  <a:close/>
                  <a:moveTo>
                    <a:pt x="6089" y="629"/>
                  </a:moveTo>
                  <a:cubicBezTo>
                    <a:pt x="6198" y="635"/>
                    <a:pt x="6312" y="641"/>
                    <a:pt x="6418" y="641"/>
                  </a:cubicBezTo>
                  <a:cubicBezTo>
                    <a:pt x="6312" y="641"/>
                    <a:pt x="6198" y="635"/>
                    <a:pt x="6089" y="629"/>
                  </a:cubicBezTo>
                  <a:close/>
                  <a:moveTo>
                    <a:pt x="6079" y="629"/>
                  </a:moveTo>
                  <a:lnTo>
                    <a:pt x="6082" y="629"/>
                  </a:lnTo>
                  <a:lnTo>
                    <a:pt x="6079" y="629"/>
                  </a:lnTo>
                  <a:close/>
                  <a:moveTo>
                    <a:pt x="6049" y="629"/>
                  </a:moveTo>
                  <a:lnTo>
                    <a:pt x="6049" y="629"/>
                  </a:lnTo>
                  <a:lnTo>
                    <a:pt x="6049" y="629"/>
                  </a:lnTo>
                  <a:close/>
                  <a:moveTo>
                    <a:pt x="6016" y="625"/>
                  </a:moveTo>
                  <a:lnTo>
                    <a:pt x="6039" y="625"/>
                  </a:lnTo>
                  <a:lnTo>
                    <a:pt x="6016" y="625"/>
                  </a:lnTo>
                  <a:close/>
                  <a:moveTo>
                    <a:pt x="5611" y="609"/>
                  </a:moveTo>
                  <a:cubicBezTo>
                    <a:pt x="5740" y="609"/>
                    <a:pt x="5873" y="615"/>
                    <a:pt x="6002" y="625"/>
                  </a:cubicBezTo>
                  <a:cubicBezTo>
                    <a:pt x="5873" y="615"/>
                    <a:pt x="5740" y="609"/>
                    <a:pt x="5611" y="609"/>
                  </a:cubicBezTo>
                  <a:close/>
                  <a:moveTo>
                    <a:pt x="5611" y="609"/>
                  </a:moveTo>
                  <a:lnTo>
                    <a:pt x="5611" y="609"/>
                  </a:lnTo>
                  <a:lnTo>
                    <a:pt x="5611" y="609"/>
                  </a:lnTo>
                  <a:lnTo>
                    <a:pt x="5611" y="609"/>
                  </a:lnTo>
                  <a:close/>
                  <a:moveTo>
                    <a:pt x="7362" y="27"/>
                  </a:moveTo>
                  <a:lnTo>
                    <a:pt x="7362" y="31"/>
                  </a:lnTo>
                  <a:lnTo>
                    <a:pt x="7362" y="27"/>
                  </a:lnTo>
                  <a:close/>
                  <a:moveTo>
                    <a:pt x="7365" y="14"/>
                  </a:moveTo>
                  <a:lnTo>
                    <a:pt x="7365" y="20"/>
                  </a:lnTo>
                  <a:lnTo>
                    <a:pt x="7365" y="14"/>
                  </a:lnTo>
                  <a:close/>
                  <a:moveTo>
                    <a:pt x="7365" y="7"/>
                  </a:moveTo>
                  <a:lnTo>
                    <a:pt x="7365" y="14"/>
                  </a:lnTo>
                  <a:lnTo>
                    <a:pt x="7365" y="7"/>
                  </a:lnTo>
                  <a:close/>
                  <a:moveTo>
                    <a:pt x="7368" y="0"/>
                  </a:moveTo>
                  <a:cubicBezTo>
                    <a:pt x="7368" y="4"/>
                    <a:pt x="7368" y="4"/>
                    <a:pt x="7365" y="7"/>
                  </a:cubicBezTo>
                  <a:cubicBezTo>
                    <a:pt x="7368" y="4"/>
                    <a:pt x="7368" y="4"/>
                    <a:pt x="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2"/>
            <p:cNvSpPr/>
            <p:nvPr/>
          </p:nvSpPr>
          <p:spPr>
            <a:xfrm>
              <a:off x="2297079" y="3488562"/>
              <a:ext cx="593057" cy="548737"/>
            </a:xfrm>
            <a:custGeom>
              <a:avLst/>
              <a:gdLst/>
              <a:ahLst/>
              <a:cxnLst/>
              <a:rect l="l" t="t" r="r" b="b"/>
              <a:pathLst>
                <a:path w="8042" h="7441" extrusionOk="0">
                  <a:moveTo>
                    <a:pt x="4877" y="0"/>
                  </a:moveTo>
                  <a:cubicBezTo>
                    <a:pt x="4581" y="0"/>
                    <a:pt x="4401" y="133"/>
                    <a:pt x="4328" y="615"/>
                  </a:cubicBezTo>
                  <a:cubicBezTo>
                    <a:pt x="4169" y="1631"/>
                    <a:pt x="4129" y="3494"/>
                    <a:pt x="4026" y="4664"/>
                  </a:cubicBezTo>
                  <a:cubicBezTo>
                    <a:pt x="4016" y="4777"/>
                    <a:pt x="4009" y="4880"/>
                    <a:pt x="4009" y="4973"/>
                  </a:cubicBezTo>
                  <a:cubicBezTo>
                    <a:pt x="4009" y="5372"/>
                    <a:pt x="4079" y="5651"/>
                    <a:pt x="4079" y="5866"/>
                  </a:cubicBezTo>
                  <a:cubicBezTo>
                    <a:pt x="4079" y="6149"/>
                    <a:pt x="3963" y="6324"/>
                    <a:pt x="3428" y="6528"/>
                  </a:cubicBezTo>
                  <a:cubicBezTo>
                    <a:pt x="2867" y="6740"/>
                    <a:pt x="2505" y="6819"/>
                    <a:pt x="2090" y="6819"/>
                  </a:cubicBezTo>
                  <a:cubicBezTo>
                    <a:pt x="1728" y="6819"/>
                    <a:pt x="1322" y="6760"/>
                    <a:pt x="707" y="6677"/>
                  </a:cubicBezTo>
                  <a:cubicBezTo>
                    <a:pt x="436" y="6640"/>
                    <a:pt x="203" y="6617"/>
                    <a:pt x="0" y="6591"/>
                  </a:cubicBezTo>
                  <a:lnTo>
                    <a:pt x="0" y="6591"/>
                  </a:lnTo>
                  <a:cubicBezTo>
                    <a:pt x="126" y="6926"/>
                    <a:pt x="325" y="7158"/>
                    <a:pt x="644" y="7245"/>
                  </a:cubicBezTo>
                  <a:cubicBezTo>
                    <a:pt x="658" y="7248"/>
                    <a:pt x="667" y="7251"/>
                    <a:pt x="681" y="7255"/>
                  </a:cubicBezTo>
                  <a:cubicBezTo>
                    <a:pt x="1130" y="7371"/>
                    <a:pt x="1823" y="7440"/>
                    <a:pt x="2545" y="7440"/>
                  </a:cubicBezTo>
                  <a:lnTo>
                    <a:pt x="2548" y="7440"/>
                  </a:lnTo>
                  <a:cubicBezTo>
                    <a:pt x="3525" y="7440"/>
                    <a:pt x="4547" y="7311"/>
                    <a:pt x="5076" y="6976"/>
                  </a:cubicBezTo>
                  <a:cubicBezTo>
                    <a:pt x="5082" y="6972"/>
                    <a:pt x="5085" y="6969"/>
                    <a:pt x="5089" y="6966"/>
                  </a:cubicBezTo>
                  <a:cubicBezTo>
                    <a:pt x="5418" y="6750"/>
                    <a:pt x="5498" y="5989"/>
                    <a:pt x="5498" y="5085"/>
                  </a:cubicBezTo>
                  <a:cubicBezTo>
                    <a:pt x="5498" y="4256"/>
                    <a:pt x="5431" y="3309"/>
                    <a:pt x="5431" y="2554"/>
                  </a:cubicBezTo>
                  <a:cubicBezTo>
                    <a:pt x="5431" y="1831"/>
                    <a:pt x="5490" y="1289"/>
                    <a:pt x="5730" y="1199"/>
                  </a:cubicBezTo>
                  <a:cubicBezTo>
                    <a:pt x="5889" y="1143"/>
                    <a:pt x="6065" y="1127"/>
                    <a:pt x="6255" y="1127"/>
                  </a:cubicBezTo>
                  <a:cubicBezTo>
                    <a:pt x="6384" y="1127"/>
                    <a:pt x="6517" y="1133"/>
                    <a:pt x="6646" y="1143"/>
                  </a:cubicBezTo>
                  <a:lnTo>
                    <a:pt x="6683" y="1143"/>
                  </a:lnTo>
                  <a:cubicBezTo>
                    <a:pt x="6686" y="1143"/>
                    <a:pt x="6690" y="1143"/>
                    <a:pt x="6693" y="1147"/>
                  </a:cubicBezTo>
                  <a:lnTo>
                    <a:pt x="6733" y="1147"/>
                  </a:lnTo>
                  <a:cubicBezTo>
                    <a:pt x="6842" y="1153"/>
                    <a:pt x="6956" y="1159"/>
                    <a:pt x="7062" y="1159"/>
                  </a:cubicBezTo>
                  <a:lnTo>
                    <a:pt x="7065" y="1159"/>
                  </a:lnTo>
                  <a:cubicBezTo>
                    <a:pt x="7503" y="1159"/>
                    <a:pt x="7879" y="1063"/>
                    <a:pt x="8006" y="549"/>
                  </a:cubicBezTo>
                  <a:lnTo>
                    <a:pt x="8006" y="545"/>
                  </a:lnTo>
                  <a:cubicBezTo>
                    <a:pt x="8006" y="542"/>
                    <a:pt x="8006" y="542"/>
                    <a:pt x="8009" y="538"/>
                  </a:cubicBezTo>
                  <a:lnTo>
                    <a:pt x="8009" y="532"/>
                  </a:lnTo>
                  <a:lnTo>
                    <a:pt x="8009" y="525"/>
                  </a:lnTo>
                  <a:cubicBezTo>
                    <a:pt x="8012" y="522"/>
                    <a:pt x="8012" y="522"/>
                    <a:pt x="8012" y="518"/>
                  </a:cubicBezTo>
                  <a:cubicBezTo>
                    <a:pt x="8021" y="472"/>
                    <a:pt x="8032" y="425"/>
                    <a:pt x="8041" y="373"/>
                  </a:cubicBezTo>
                  <a:lnTo>
                    <a:pt x="8021" y="373"/>
                  </a:lnTo>
                  <a:cubicBezTo>
                    <a:pt x="7530" y="373"/>
                    <a:pt x="6933" y="216"/>
                    <a:pt x="6304" y="190"/>
                  </a:cubicBezTo>
                  <a:cubicBezTo>
                    <a:pt x="5677" y="163"/>
                    <a:pt x="5205" y="0"/>
                    <a:pt x="487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2146934" y="2907306"/>
              <a:ext cx="235173" cy="356188"/>
            </a:xfrm>
            <a:custGeom>
              <a:avLst/>
              <a:gdLst/>
              <a:ahLst/>
              <a:cxnLst/>
              <a:rect l="l" t="t" r="r" b="b"/>
              <a:pathLst>
                <a:path w="3189" h="4830" extrusionOk="0">
                  <a:moveTo>
                    <a:pt x="2611" y="0"/>
                  </a:moveTo>
                  <a:cubicBezTo>
                    <a:pt x="1973" y="0"/>
                    <a:pt x="963" y="488"/>
                    <a:pt x="462" y="1910"/>
                  </a:cubicBezTo>
                  <a:cubicBezTo>
                    <a:pt x="146" y="2803"/>
                    <a:pt x="0" y="3461"/>
                    <a:pt x="0" y="3923"/>
                  </a:cubicBezTo>
                  <a:cubicBezTo>
                    <a:pt x="0" y="4554"/>
                    <a:pt x="272" y="4819"/>
                    <a:pt x="761" y="4830"/>
                  </a:cubicBezTo>
                  <a:lnTo>
                    <a:pt x="777" y="4830"/>
                  </a:lnTo>
                  <a:cubicBezTo>
                    <a:pt x="1146" y="4830"/>
                    <a:pt x="1412" y="4667"/>
                    <a:pt x="1604" y="4465"/>
                  </a:cubicBezTo>
                  <a:cubicBezTo>
                    <a:pt x="1316" y="4441"/>
                    <a:pt x="1000" y="4301"/>
                    <a:pt x="1003" y="3800"/>
                  </a:cubicBezTo>
                  <a:cubicBezTo>
                    <a:pt x="1003" y="3581"/>
                    <a:pt x="1063" y="3298"/>
                    <a:pt x="1206" y="2926"/>
                  </a:cubicBezTo>
                  <a:cubicBezTo>
                    <a:pt x="1800" y="1399"/>
                    <a:pt x="2090" y="392"/>
                    <a:pt x="2694" y="392"/>
                  </a:cubicBezTo>
                  <a:cubicBezTo>
                    <a:pt x="2833" y="392"/>
                    <a:pt x="2953" y="605"/>
                    <a:pt x="3039" y="933"/>
                  </a:cubicBezTo>
                  <a:cubicBezTo>
                    <a:pt x="3053" y="977"/>
                    <a:pt x="3062" y="1020"/>
                    <a:pt x="3073" y="1066"/>
                  </a:cubicBezTo>
                  <a:cubicBezTo>
                    <a:pt x="3149" y="827"/>
                    <a:pt x="3189" y="614"/>
                    <a:pt x="3189" y="442"/>
                  </a:cubicBezTo>
                  <a:cubicBezTo>
                    <a:pt x="3189" y="389"/>
                    <a:pt x="3186" y="339"/>
                    <a:pt x="3175" y="292"/>
                  </a:cubicBezTo>
                  <a:cubicBezTo>
                    <a:pt x="3142" y="116"/>
                    <a:pt x="2920" y="0"/>
                    <a:pt x="261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2"/>
            <p:cNvSpPr/>
            <p:nvPr/>
          </p:nvSpPr>
          <p:spPr>
            <a:xfrm>
              <a:off x="1944651" y="2993661"/>
              <a:ext cx="167622" cy="273225"/>
            </a:xfrm>
            <a:custGeom>
              <a:avLst/>
              <a:gdLst/>
              <a:ahLst/>
              <a:cxnLst/>
              <a:rect l="l" t="t" r="r" b="b"/>
              <a:pathLst>
                <a:path w="2273" h="3705" extrusionOk="0">
                  <a:moveTo>
                    <a:pt x="1038" y="1"/>
                  </a:moveTo>
                  <a:cubicBezTo>
                    <a:pt x="557" y="1"/>
                    <a:pt x="72" y="596"/>
                    <a:pt x="46" y="1675"/>
                  </a:cubicBezTo>
                  <a:cubicBezTo>
                    <a:pt x="1" y="3550"/>
                    <a:pt x="695" y="3693"/>
                    <a:pt x="908" y="3693"/>
                  </a:cubicBezTo>
                  <a:cubicBezTo>
                    <a:pt x="947" y="3693"/>
                    <a:pt x="970" y="3688"/>
                    <a:pt x="970" y="3688"/>
                  </a:cubicBezTo>
                  <a:cubicBezTo>
                    <a:pt x="1019" y="3699"/>
                    <a:pt x="1067" y="3705"/>
                    <a:pt x="1113" y="3705"/>
                  </a:cubicBezTo>
                  <a:cubicBezTo>
                    <a:pt x="1902" y="3705"/>
                    <a:pt x="2273" y="2162"/>
                    <a:pt x="1856" y="832"/>
                  </a:cubicBezTo>
                  <a:cubicBezTo>
                    <a:pt x="1678" y="267"/>
                    <a:pt x="1359" y="1"/>
                    <a:pt x="1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2"/>
            <p:cNvSpPr/>
            <p:nvPr/>
          </p:nvSpPr>
          <p:spPr>
            <a:xfrm>
              <a:off x="1962644" y="3182374"/>
              <a:ext cx="71385" cy="82373"/>
            </a:xfrm>
            <a:custGeom>
              <a:avLst/>
              <a:gdLst/>
              <a:ahLst/>
              <a:cxnLst/>
              <a:rect l="l" t="t" r="r" b="b"/>
              <a:pathLst>
                <a:path w="968" h="1117" extrusionOk="0">
                  <a:moveTo>
                    <a:pt x="486" y="0"/>
                  </a:moveTo>
                  <a:cubicBezTo>
                    <a:pt x="217" y="0"/>
                    <a:pt x="1" y="252"/>
                    <a:pt x="1" y="559"/>
                  </a:cubicBezTo>
                  <a:cubicBezTo>
                    <a:pt x="1" y="867"/>
                    <a:pt x="217" y="1117"/>
                    <a:pt x="486" y="1117"/>
                  </a:cubicBezTo>
                  <a:cubicBezTo>
                    <a:pt x="752" y="1117"/>
                    <a:pt x="968" y="867"/>
                    <a:pt x="968" y="559"/>
                  </a:cubicBezTo>
                  <a:cubicBezTo>
                    <a:pt x="968" y="252"/>
                    <a:pt x="752" y="0"/>
                    <a:pt x="4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2"/>
            <p:cNvSpPr/>
            <p:nvPr/>
          </p:nvSpPr>
          <p:spPr>
            <a:xfrm>
              <a:off x="1997452" y="3007452"/>
              <a:ext cx="90190" cy="151472"/>
            </a:xfrm>
            <a:custGeom>
              <a:avLst/>
              <a:gdLst/>
              <a:ahLst/>
              <a:cxnLst/>
              <a:rect l="l" t="t" r="r" b="b"/>
              <a:pathLst>
                <a:path w="1223" h="2054" extrusionOk="0">
                  <a:moveTo>
                    <a:pt x="612" y="1"/>
                  </a:moveTo>
                  <a:cubicBezTo>
                    <a:pt x="273" y="1"/>
                    <a:pt x="1" y="459"/>
                    <a:pt x="1" y="1027"/>
                  </a:cubicBezTo>
                  <a:cubicBezTo>
                    <a:pt x="1" y="1592"/>
                    <a:pt x="273" y="2054"/>
                    <a:pt x="612" y="2054"/>
                  </a:cubicBezTo>
                  <a:cubicBezTo>
                    <a:pt x="948" y="2054"/>
                    <a:pt x="1223" y="1592"/>
                    <a:pt x="1223" y="1027"/>
                  </a:cubicBezTo>
                  <a:cubicBezTo>
                    <a:pt x="1223" y="459"/>
                    <a:pt x="948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2"/>
            <p:cNvSpPr/>
            <p:nvPr/>
          </p:nvSpPr>
          <p:spPr>
            <a:xfrm>
              <a:off x="2495823" y="2993661"/>
              <a:ext cx="167917" cy="273225"/>
            </a:xfrm>
            <a:custGeom>
              <a:avLst/>
              <a:gdLst/>
              <a:ahLst/>
              <a:cxnLst/>
              <a:rect l="l" t="t" r="r" b="b"/>
              <a:pathLst>
                <a:path w="2277" h="3705" extrusionOk="0">
                  <a:moveTo>
                    <a:pt x="1040" y="1"/>
                  </a:moveTo>
                  <a:cubicBezTo>
                    <a:pt x="558" y="1"/>
                    <a:pt x="71" y="596"/>
                    <a:pt x="45" y="1675"/>
                  </a:cubicBezTo>
                  <a:cubicBezTo>
                    <a:pt x="1" y="3550"/>
                    <a:pt x="697" y="3693"/>
                    <a:pt x="911" y="3693"/>
                  </a:cubicBezTo>
                  <a:cubicBezTo>
                    <a:pt x="949" y="3693"/>
                    <a:pt x="972" y="3688"/>
                    <a:pt x="972" y="3688"/>
                  </a:cubicBezTo>
                  <a:cubicBezTo>
                    <a:pt x="1022" y="3699"/>
                    <a:pt x="1070" y="3705"/>
                    <a:pt x="1116" y="3705"/>
                  </a:cubicBezTo>
                  <a:cubicBezTo>
                    <a:pt x="1905" y="3705"/>
                    <a:pt x="2277" y="2162"/>
                    <a:pt x="1859" y="832"/>
                  </a:cubicBezTo>
                  <a:cubicBezTo>
                    <a:pt x="1681" y="267"/>
                    <a:pt x="1361" y="1"/>
                    <a:pt x="10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2"/>
            <p:cNvSpPr/>
            <p:nvPr/>
          </p:nvSpPr>
          <p:spPr>
            <a:xfrm>
              <a:off x="2514112" y="3182374"/>
              <a:ext cx="71311" cy="82373"/>
            </a:xfrm>
            <a:custGeom>
              <a:avLst/>
              <a:gdLst/>
              <a:ahLst/>
              <a:cxnLst/>
              <a:rect l="l" t="t" r="r" b="b"/>
              <a:pathLst>
                <a:path w="967" h="1117" extrusionOk="0">
                  <a:moveTo>
                    <a:pt x="485" y="0"/>
                  </a:moveTo>
                  <a:cubicBezTo>
                    <a:pt x="216" y="0"/>
                    <a:pt x="0" y="252"/>
                    <a:pt x="0" y="559"/>
                  </a:cubicBezTo>
                  <a:cubicBezTo>
                    <a:pt x="0" y="867"/>
                    <a:pt x="216" y="1117"/>
                    <a:pt x="485" y="1117"/>
                  </a:cubicBezTo>
                  <a:cubicBezTo>
                    <a:pt x="751" y="1117"/>
                    <a:pt x="967" y="867"/>
                    <a:pt x="967" y="559"/>
                  </a:cubicBezTo>
                  <a:cubicBezTo>
                    <a:pt x="967" y="252"/>
                    <a:pt x="751" y="0"/>
                    <a:pt x="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2"/>
            <p:cNvSpPr/>
            <p:nvPr/>
          </p:nvSpPr>
          <p:spPr>
            <a:xfrm>
              <a:off x="2548846" y="3007452"/>
              <a:ext cx="90264" cy="151472"/>
            </a:xfrm>
            <a:custGeom>
              <a:avLst/>
              <a:gdLst/>
              <a:ahLst/>
              <a:cxnLst/>
              <a:rect l="l" t="t" r="r" b="b"/>
              <a:pathLst>
                <a:path w="1224" h="2054" extrusionOk="0">
                  <a:moveTo>
                    <a:pt x="612" y="1"/>
                  </a:moveTo>
                  <a:cubicBezTo>
                    <a:pt x="273" y="1"/>
                    <a:pt x="1" y="459"/>
                    <a:pt x="1" y="1027"/>
                  </a:cubicBezTo>
                  <a:cubicBezTo>
                    <a:pt x="1" y="1592"/>
                    <a:pt x="273" y="2054"/>
                    <a:pt x="612" y="2054"/>
                  </a:cubicBezTo>
                  <a:cubicBezTo>
                    <a:pt x="948" y="2054"/>
                    <a:pt x="1223" y="1592"/>
                    <a:pt x="1223" y="1027"/>
                  </a:cubicBezTo>
                  <a:cubicBezTo>
                    <a:pt x="1223" y="459"/>
                    <a:pt x="948" y="1"/>
                    <a:pt x="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2"/>
            <p:cNvSpPr/>
            <p:nvPr/>
          </p:nvSpPr>
          <p:spPr>
            <a:xfrm>
              <a:off x="1868398" y="3289452"/>
              <a:ext cx="152652" cy="115632"/>
            </a:xfrm>
            <a:custGeom>
              <a:avLst/>
              <a:gdLst/>
              <a:ahLst/>
              <a:cxnLst/>
              <a:rect l="l" t="t" r="r" b="b"/>
              <a:pathLst>
                <a:path w="2070" h="1568" extrusionOk="0">
                  <a:moveTo>
                    <a:pt x="1037" y="0"/>
                  </a:moveTo>
                  <a:cubicBezTo>
                    <a:pt x="466" y="0"/>
                    <a:pt x="0" y="349"/>
                    <a:pt x="0" y="784"/>
                  </a:cubicBezTo>
                  <a:cubicBezTo>
                    <a:pt x="0" y="1216"/>
                    <a:pt x="466" y="1567"/>
                    <a:pt x="1037" y="1567"/>
                  </a:cubicBezTo>
                  <a:cubicBezTo>
                    <a:pt x="1608" y="1567"/>
                    <a:pt x="2070" y="1216"/>
                    <a:pt x="2070" y="784"/>
                  </a:cubicBezTo>
                  <a:cubicBezTo>
                    <a:pt x="2070" y="349"/>
                    <a:pt x="1608" y="0"/>
                    <a:pt x="103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2"/>
            <p:cNvSpPr/>
            <p:nvPr/>
          </p:nvSpPr>
          <p:spPr>
            <a:xfrm>
              <a:off x="2533433" y="3289452"/>
              <a:ext cx="152431" cy="115632"/>
            </a:xfrm>
            <a:custGeom>
              <a:avLst/>
              <a:gdLst/>
              <a:ahLst/>
              <a:cxnLst/>
              <a:rect l="l" t="t" r="r" b="b"/>
              <a:pathLst>
                <a:path w="2067" h="1568" extrusionOk="0">
                  <a:moveTo>
                    <a:pt x="1034" y="0"/>
                  </a:moveTo>
                  <a:cubicBezTo>
                    <a:pt x="462" y="0"/>
                    <a:pt x="1" y="349"/>
                    <a:pt x="1" y="784"/>
                  </a:cubicBezTo>
                  <a:cubicBezTo>
                    <a:pt x="1" y="1216"/>
                    <a:pt x="462" y="1567"/>
                    <a:pt x="1034" y="1567"/>
                  </a:cubicBezTo>
                  <a:cubicBezTo>
                    <a:pt x="1605" y="1567"/>
                    <a:pt x="2066" y="1216"/>
                    <a:pt x="2066" y="784"/>
                  </a:cubicBezTo>
                  <a:cubicBezTo>
                    <a:pt x="2066" y="349"/>
                    <a:pt x="1605" y="0"/>
                    <a:pt x="103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2"/>
            <p:cNvSpPr/>
            <p:nvPr/>
          </p:nvSpPr>
          <p:spPr>
            <a:xfrm>
              <a:off x="2226726" y="3307077"/>
              <a:ext cx="98081" cy="98007"/>
            </a:xfrm>
            <a:custGeom>
              <a:avLst/>
              <a:gdLst/>
              <a:ahLst/>
              <a:cxnLst/>
              <a:rect l="l" t="t" r="r" b="b"/>
              <a:pathLst>
                <a:path w="1330" h="1329" extrusionOk="0">
                  <a:moveTo>
                    <a:pt x="665" y="0"/>
                  </a:moveTo>
                  <a:cubicBezTo>
                    <a:pt x="300" y="0"/>
                    <a:pt x="1" y="299"/>
                    <a:pt x="1" y="664"/>
                  </a:cubicBezTo>
                  <a:cubicBezTo>
                    <a:pt x="1" y="1033"/>
                    <a:pt x="300" y="1328"/>
                    <a:pt x="665" y="1328"/>
                  </a:cubicBezTo>
                  <a:cubicBezTo>
                    <a:pt x="1034" y="1328"/>
                    <a:pt x="1330" y="1033"/>
                    <a:pt x="1330" y="664"/>
                  </a:cubicBezTo>
                  <a:cubicBezTo>
                    <a:pt x="1330" y="299"/>
                    <a:pt x="1034" y="0"/>
                    <a:pt x="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" name="Google Shape;500;p22"/>
          <p:cNvGrpSpPr/>
          <p:nvPr/>
        </p:nvGrpSpPr>
        <p:grpSpPr>
          <a:xfrm>
            <a:off x="2854075" y="2862159"/>
            <a:ext cx="497890" cy="681730"/>
            <a:chOff x="4836718" y="719374"/>
            <a:chExt cx="1180952" cy="1617007"/>
          </a:xfrm>
        </p:grpSpPr>
        <p:sp>
          <p:nvSpPr>
            <p:cNvPr id="501" name="Google Shape;501;p22"/>
            <p:cNvSpPr/>
            <p:nvPr/>
          </p:nvSpPr>
          <p:spPr>
            <a:xfrm>
              <a:off x="4836718" y="719374"/>
              <a:ext cx="1180952" cy="1617007"/>
            </a:xfrm>
            <a:custGeom>
              <a:avLst/>
              <a:gdLst/>
              <a:ahLst/>
              <a:cxnLst/>
              <a:rect l="l" t="t" r="r" b="b"/>
              <a:pathLst>
                <a:path w="16014" h="21927" extrusionOk="0">
                  <a:moveTo>
                    <a:pt x="8367" y="0"/>
                  </a:moveTo>
                  <a:cubicBezTo>
                    <a:pt x="8320" y="0"/>
                    <a:pt x="8272" y="0"/>
                    <a:pt x="8225" y="1"/>
                  </a:cubicBezTo>
                  <a:lnTo>
                    <a:pt x="8208" y="1"/>
                  </a:lnTo>
                  <a:cubicBezTo>
                    <a:pt x="8185" y="1"/>
                    <a:pt x="8158" y="4"/>
                    <a:pt x="8135" y="4"/>
                  </a:cubicBezTo>
                  <a:lnTo>
                    <a:pt x="8069" y="4"/>
                  </a:lnTo>
                  <a:lnTo>
                    <a:pt x="8032" y="7"/>
                  </a:lnTo>
                  <a:cubicBezTo>
                    <a:pt x="7264" y="27"/>
                    <a:pt x="6507" y="110"/>
                    <a:pt x="5777" y="257"/>
                  </a:cubicBezTo>
                  <a:cubicBezTo>
                    <a:pt x="5245" y="359"/>
                    <a:pt x="4737" y="496"/>
                    <a:pt x="4272" y="658"/>
                  </a:cubicBezTo>
                  <a:cubicBezTo>
                    <a:pt x="3428" y="947"/>
                    <a:pt x="2691" y="1326"/>
                    <a:pt x="2083" y="1781"/>
                  </a:cubicBezTo>
                  <a:cubicBezTo>
                    <a:pt x="1365" y="2319"/>
                    <a:pt x="827" y="2964"/>
                    <a:pt x="482" y="3697"/>
                  </a:cubicBezTo>
                  <a:cubicBezTo>
                    <a:pt x="157" y="4379"/>
                    <a:pt x="0" y="5129"/>
                    <a:pt x="17" y="5937"/>
                  </a:cubicBezTo>
                  <a:cubicBezTo>
                    <a:pt x="17" y="5973"/>
                    <a:pt x="20" y="6009"/>
                    <a:pt x="20" y="6049"/>
                  </a:cubicBezTo>
                  <a:lnTo>
                    <a:pt x="20" y="6062"/>
                  </a:lnTo>
                  <a:cubicBezTo>
                    <a:pt x="24" y="6093"/>
                    <a:pt x="24" y="6122"/>
                    <a:pt x="27" y="6153"/>
                  </a:cubicBezTo>
                  <a:lnTo>
                    <a:pt x="27" y="6176"/>
                  </a:lnTo>
                  <a:lnTo>
                    <a:pt x="27" y="6182"/>
                  </a:lnTo>
                  <a:cubicBezTo>
                    <a:pt x="30" y="6205"/>
                    <a:pt x="30" y="6232"/>
                    <a:pt x="34" y="6255"/>
                  </a:cubicBezTo>
                  <a:cubicBezTo>
                    <a:pt x="34" y="6268"/>
                    <a:pt x="34" y="6279"/>
                    <a:pt x="37" y="6292"/>
                  </a:cubicBezTo>
                  <a:lnTo>
                    <a:pt x="37" y="6298"/>
                  </a:lnTo>
                  <a:cubicBezTo>
                    <a:pt x="37" y="6318"/>
                    <a:pt x="40" y="6338"/>
                    <a:pt x="40" y="6355"/>
                  </a:cubicBezTo>
                  <a:cubicBezTo>
                    <a:pt x="43" y="6372"/>
                    <a:pt x="43" y="6388"/>
                    <a:pt x="47" y="6404"/>
                  </a:cubicBezTo>
                  <a:cubicBezTo>
                    <a:pt x="47" y="6421"/>
                    <a:pt x="50" y="6438"/>
                    <a:pt x="54" y="6455"/>
                  </a:cubicBezTo>
                  <a:cubicBezTo>
                    <a:pt x="54" y="6471"/>
                    <a:pt x="57" y="6487"/>
                    <a:pt x="57" y="6504"/>
                  </a:cubicBezTo>
                  <a:cubicBezTo>
                    <a:pt x="60" y="6524"/>
                    <a:pt x="63" y="6541"/>
                    <a:pt x="67" y="6561"/>
                  </a:cubicBezTo>
                  <a:lnTo>
                    <a:pt x="67" y="6567"/>
                  </a:lnTo>
                  <a:cubicBezTo>
                    <a:pt x="67" y="6577"/>
                    <a:pt x="70" y="6587"/>
                    <a:pt x="70" y="6597"/>
                  </a:cubicBezTo>
                  <a:cubicBezTo>
                    <a:pt x="77" y="6637"/>
                    <a:pt x="80" y="6674"/>
                    <a:pt x="87" y="6707"/>
                  </a:cubicBezTo>
                  <a:lnTo>
                    <a:pt x="87" y="6711"/>
                  </a:lnTo>
                  <a:cubicBezTo>
                    <a:pt x="296" y="7926"/>
                    <a:pt x="937" y="8514"/>
                    <a:pt x="1439" y="8793"/>
                  </a:cubicBezTo>
                  <a:cubicBezTo>
                    <a:pt x="1874" y="9035"/>
                    <a:pt x="2375" y="9158"/>
                    <a:pt x="2964" y="9158"/>
                  </a:cubicBezTo>
                  <a:cubicBezTo>
                    <a:pt x="3033" y="9158"/>
                    <a:pt x="3106" y="9155"/>
                    <a:pt x="3179" y="9152"/>
                  </a:cubicBezTo>
                  <a:lnTo>
                    <a:pt x="3179" y="9152"/>
                  </a:lnTo>
                  <a:cubicBezTo>
                    <a:pt x="3010" y="9474"/>
                    <a:pt x="2884" y="9843"/>
                    <a:pt x="2804" y="10258"/>
                  </a:cubicBezTo>
                  <a:cubicBezTo>
                    <a:pt x="2784" y="10378"/>
                    <a:pt x="2764" y="10493"/>
                    <a:pt x="2754" y="10606"/>
                  </a:cubicBezTo>
                  <a:cubicBezTo>
                    <a:pt x="2585" y="12038"/>
                    <a:pt x="3149" y="12895"/>
                    <a:pt x="3654" y="13363"/>
                  </a:cubicBezTo>
                  <a:cubicBezTo>
                    <a:pt x="3887" y="13579"/>
                    <a:pt x="4159" y="13762"/>
                    <a:pt x="4465" y="13908"/>
                  </a:cubicBezTo>
                  <a:cubicBezTo>
                    <a:pt x="4013" y="13912"/>
                    <a:pt x="3581" y="13985"/>
                    <a:pt x="3189" y="14120"/>
                  </a:cubicBezTo>
                  <a:cubicBezTo>
                    <a:pt x="2700" y="14293"/>
                    <a:pt x="2262" y="14569"/>
                    <a:pt x="1891" y="14938"/>
                  </a:cubicBezTo>
                  <a:cubicBezTo>
                    <a:pt x="1525" y="15300"/>
                    <a:pt x="1223" y="15755"/>
                    <a:pt x="987" y="16290"/>
                  </a:cubicBezTo>
                  <a:lnTo>
                    <a:pt x="983" y="16293"/>
                  </a:lnTo>
                  <a:cubicBezTo>
                    <a:pt x="974" y="16320"/>
                    <a:pt x="963" y="16343"/>
                    <a:pt x="954" y="16369"/>
                  </a:cubicBezTo>
                  <a:cubicBezTo>
                    <a:pt x="943" y="16389"/>
                    <a:pt x="937" y="16409"/>
                    <a:pt x="927" y="16432"/>
                  </a:cubicBezTo>
                  <a:lnTo>
                    <a:pt x="920" y="16446"/>
                  </a:lnTo>
                  <a:cubicBezTo>
                    <a:pt x="914" y="16466"/>
                    <a:pt x="904" y="16489"/>
                    <a:pt x="897" y="16512"/>
                  </a:cubicBezTo>
                  <a:lnTo>
                    <a:pt x="894" y="16522"/>
                  </a:lnTo>
                  <a:cubicBezTo>
                    <a:pt x="884" y="16545"/>
                    <a:pt x="877" y="16569"/>
                    <a:pt x="871" y="16588"/>
                  </a:cubicBezTo>
                  <a:lnTo>
                    <a:pt x="864" y="16608"/>
                  </a:lnTo>
                  <a:cubicBezTo>
                    <a:pt x="857" y="16628"/>
                    <a:pt x="851" y="16645"/>
                    <a:pt x="844" y="16665"/>
                  </a:cubicBezTo>
                  <a:cubicBezTo>
                    <a:pt x="545" y="17602"/>
                    <a:pt x="664" y="18535"/>
                    <a:pt x="1193" y="19359"/>
                  </a:cubicBezTo>
                  <a:cubicBezTo>
                    <a:pt x="1631" y="20039"/>
                    <a:pt x="2352" y="20634"/>
                    <a:pt x="3278" y="21083"/>
                  </a:cubicBezTo>
                  <a:cubicBezTo>
                    <a:pt x="4089" y="21474"/>
                    <a:pt x="5029" y="21741"/>
                    <a:pt x="6006" y="21860"/>
                  </a:cubicBezTo>
                  <a:lnTo>
                    <a:pt x="6009" y="21860"/>
                  </a:lnTo>
                  <a:cubicBezTo>
                    <a:pt x="6033" y="21863"/>
                    <a:pt x="6053" y="21867"/>
                    <a:pt x="6076" y="21870"/>
                  </a:cubicBezTo>
                  <a:lnTo>
                    <a:pt x="6079" y="21870"/>
                  </a:lnTo>
                  <a:cubicBezTo>
                    <a:pt x="6099" y="21870"/>
                    <a:pt x="6122" y="21873"/>
                    <a:pt x="6142" y="21877"/>
                  </a:cubicBezTo>
                  <a:lnTo>
                    <a:pt x="6152" y="21877"/>
                  </a:lnTo>
                  <a:cubicBezTo>
                    <a:pt x="6168" y="21880"/>
                    <a:pt x="6188" y="21880"/>
                    <a:pt x="6205" y="21883"/>
                  </a:cubicBezTo>
                  <a:lnTo>
                    <a:pt x="6222" y="21883"/>
                  </a:lnTo>
                  <a:cubicBezTo>
                    <a:pt x="6238" y="21887"/>
                    <a:pt x="6258" y="21887"/>
                    <a:pt x="6275" y="21890"/>
                  </a:cubicBezTo>
                  <a:lnTo>
                    <a:pt x="6292" y="21890"/>
                  </a:lnTo>
                  <a:cubicBezTo>
                    <a:pt x="6308" y="21893"/>
                    <a:pt x="6328" y="21893"/>
                    <a:pt x="6344" y="21897"/>
                  </a:cubicBezTo>
                  <a:lnTo>
                    <a:pt x="6364" y="21897"/>
                  </a:lnTo>
                  <a:cubicBezTo>
                    <a:pt x="6381" y="21900"/>
                    <a:pt x="6398" y="21900"/>
                    <a:pt x="6415" y="21900"/>
                  </a:cubicBezTo>
                  <a:lnTo>
                    <a:pt x="6444" y="21903"/>
                  </a:lnTo>
                  <a:cubicBezTo>
                    <a:pt x="6458" y="21903"/>
                    <a:pt x="6471" y="21906"/>
                    <a:pt x="6481" y="21906"/>
                  </a:cubicBezTo>
                  <a:cubicBezTo>
                    <a:pt x="6504" y="21906"/>
                    <a:pt x="6527" y="21910"/>
                    <a:pt x="6551" y="21910"/>
                  </a:cubicBezTo>
                  <a:cubicBezTo>
                    <a:pt x="6737" y="21923"/>
                    <a:pt x="6930" y="21926"/>
                    <a:pt x="7122" y="21926"/>
                  </a:cubicBezTo>
                  <a:cubicBezTo>
                    <a:pt x="7786" y="21926"/>
                    <a:pt x="8494" y="21860"/>
                    <a:pt x="9191" y="21734"/>
                  </a:cubicBezTo>
                  <a:cubicBezTo>
                    <a:pt x="10234" y="21541"/>
                    <a:pt x="11201" y="21226"/>
                    <a:pt x="12064" y="20790"/>
                  </a:cubicBezTo>
                  <a:cubicBezTo>
                    <a:pt x="13094" y="20272"/>
                    <a:pt x="13934" y="19605"/>
                    <a:pt x="14563" y="18804"/>
                  </a:cubicBezTo>
                  <a:cubicBezTo>
                    <a:pt x="15300" y="17867"/>
                    <a:pt x="15731" y="16768"/>
                    <a:pt x="15848" y="15539"/>
                  </a:cubicBezTo>
                  <a:cubicBezTo>
                    <a:pt x="16013" y="13792"/>
                    <a:pt x="15754" y="12287"/>
                    <a:pt x="15074" y="11071"/>
                  </a:cubicBezTo>
                  <a:cubicBezTo>
                    <a:pt x="14642" y="10301"/>
                    <a:pt x="14111" y="9773"/>
                    <a:pt x="13698" y="9424"/>
                  </a:cubicBezTo>
                  <a:cubicBezTo>
                    <a:pt x="13738" y="9381"/>
                    <a:pt x="13778" y="9331"/>
                    <a:pt x="13818" y="9282"/>
                  </a:cubicBezTo>
                  <a:lnTo>
                    <a:pt x="13821" y="9274"/>
                  </a:lnTo>
                  <a:cubicBezTo>
                    <a:pt x="13851" y="9238"/>
                    <a:pt x="13878" y="9202"/>
                    <a:pt x="13908" y="9162"/>
                  </a:cubicBezTo>
                  <a:lnTo>
                    <a:pt x="13918" y="9148"/>
                  </a:lnTo>
                  <a:cubicBezTo>
                    <a:pt x="13928" y="9135"/>
                    <a:pt x="13934" y="9125"/>
                    <a:pt x="13941" y="9115"/>
                  </a:cubicBezTo>
                  <a:cubicBezTo>
                    <a:pt x="13948" y="9105"/>
                    <a:pt x="13954" y="9098"/>
                    <a:pt x="13961" y="9092"/>
                  </a:cubicBezTo>
                  <a:lnTo>
                    <a:pt x="13961" y="9089"/>
                  </a:lnTo>
                  <a:cubicBezTo>
                    <a:pt x="13971" y="9075"/>
                    <a:pt x="13981" y="9058"/>
                    <a:pt x="13991" y="9046"/>
                  </a:cubicBezTo>
                  <a:cubicBezTo>
                    <a:pt x="14001" y="9035"/>
                    <a:pt x="14008" y="9022"/>
                    <a:pt x="14014" y="9012"/>
                  </a:cubicBezTo>
                  <a:cubicBezTo>
                    <a:pt x="14020" y="9002"/>
                    <a:pt x="14028" y="8995"/>
                    <a:pt x="14034" y="8986"/>
                  </a:cubicBezTo>
                  <a:cubicBezTo>
                    <a:pt x="14040" y="8972"/>
                    <a:pt x="14051" y="8959"/>
                    <a:pt x="14060" y="8943"/>
                  </a:cubicBezTo>
                  <a:lnTo>
                    <a:pt x="14074" y="8926"/>
                  </a:lnTo>
                  <a:cubicBezTo>
                    <a:pt x="14084" y="8906"/>
                    <a:pt x="14097" y="8886"/>
                    <a:pt x="14111" y="8866"/>
                  </a:cubicBezTo>
                  <a:lnTo>
                    <a:pt x="14124" y="8849"/>
                  </a:lnTo>
                  <a:cubicBezTo>
                    <a:pt x="14134" y="8833"/>
                    <a:pt x="14147" y="8813"/>
                    <a:pt x="14157" y="8793"/>
                  </a:cubicBezTo>
                  <a:lnTo>
                    <a:pt x="14164" y="8783"/>
                  </a:lnTo>
                  <a:cubicBezTo>
                    <a:pt x="14177" y="8759"/>
                    <a:pt x="14193" y="8736"/>
                    <a:pt x="14207" y="8713"/>
                  </a:cubicBezTo>
                  <a:lnTo>
                    <a:pt x="14210" y="8707"/>
                  </a:lnTo>
                  <a:cubicBezTo>
                    <a:pt x="14224" y="8684"/>
                    <a:pt x="14236" y="8660"/>
                    <a:pt x="14250" y="8637"/>
                  </a:cubicBezTo>
                  <a:lnTo>
                    <a:pt x="14256" y="8630"/>
                  </a:lnTo>
                  <a:cubicBezTo>
                    <a:pt x="14287" y="8577"/>
                    <a:pt x="14313" y="8524"/>
                    <a:pt x="14343" y="8471"/>
                  </a:cubicBezTo>
                  <a:lnTo>
                    <a:pt x="14346" y="8468"/>
                  </a:lnTo>
                  <a:cubicBezTo>
                    <a:pt x="14572" y="8039"/>
                    <a:pt x="14758" y="7554"/>
                    <a:pt x="14897" y="7022"/>
                  </a:cubicBezTo>
                  <a:lnTo>
                    <a:pt x="14901" y="7016"/>
                  </a:lnTo>
                  <a:lnTo>
                    <a:pt x="14931" y="6896"/>
                  </a:lnTo>
                  <a:lnTo>
                    <a:pt x="14931" y="6893"/>
                  </a:lnTo>
                  <a:cubicBezTo>
                    <a:pt x="14941" y="6856"/>
                    <a:pt x="14951" y="6817"/>
                    <a:pt x="14957" y="6780"/>
                  </a:cubicBezTo>
                  <a:lnTo>
                    <a:pt x="14964" y="6757"/>
                  </a:lnTo>
                  <a:cubicBezTo>
                    <a:pt x="14974" y="6717"/>
                    <a:pt x="14981" y="6677"/>
                    <a:pt x="14991" y="6637"/>
                  </a:cubicBezTo>
                  <a:cubicBezTo>
                    <a:pt x="15144" y="5940"/>
                    <a:pt x="15136" y="5225"/>
                    <a:pt x="14971" y="4522"/>
                  </a:cubicBezTo>
                  <a:cubicBezTo>
                    <a:pt x="14814" y="3850"/>
                    <a:pt x="14523" y="3213"/>
                    <a:pt x="14104" y="2625"/>
                  </a:cubicBezTo>
                  <a:cubicBezTo>
                    <a:pt x="13091" y="1210"/>
                    <a:pt x="11460" y="277"/>
                    <a:pt x="9630" y="64"/>
                  </a:cubicBezTo>
                  <a:cubicBezTo>
                    <a:pt x="9536" y="50"/>
                    <a:pt x="9453" y="44"/>
                    <a:pt x="9374" y="37"/>
                  </a:cubicBezTo>
                  <a:cubicBezTo>
                    <a:pt x="9053" y="11"/>
                    <a:pt x="8713" y="0"/>
                    <a:pt x="83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2"/>
            <p:cNvSpPr/>
            <p:nvPr/>
          </p:nvSpPr>
          <p:spPr>
            <a:xfrm>
              <a:off x="5884639" y="1361174"/>
              <a:ext cx="74" cy="295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2"/>
            <p:cNvSpPr/>
            <p:nvPr/>
          </p:nvSpPr>
          <p:spPr>
            <a:xfrm>
              <a:off x="4911939" y="788694"/>
              <a:ext cx="1049908" cy="1467231"/>
            </a:xfrm>
            <a:custGeom>
              <a:avLst/>
              <a:gdLst/>
              <a:ahLst/>
              <a:cxnLst/>
              <a:rect l="l" t="t" r="r" b="b"/>
              <a:pathLst>
                <a:path w="14237" h="19896" extrusionOk="0">
                  <a:moveTo>
                    <a:pt x="7383" y="0"/>
                  </a:moveTo>
                  <a:cubicBezTo>
                    <a:pt x="7084" y="0"/>
                    <a:pt x="6774" y="11"/>
                    <a:pt x="6457" y="34"/>
                  </a:cubicBezTo>
                  <a:cubicBezTo>
                    <a:pt x="5965" y="71"/>
                    <a:pt x="5458" y="137"/>
                    <a:pt x="4953" y="237"/>
                  </a:cubicBezTo>
                  <a:cubicBezTo>
                    <a:pt x="4487" y="330"/>
                    <a:pt x="4026" y="449"/>
                    <a:pt x="3581" y="602"/>
                  </a:cubicBezTo>
                  <a:cubicBezTo>
                    <a:pt x="2183" y="1083"/>
                    <a:pt x="960" y="1888"/>
                    <a:pt x="379" y="3116"/>
                  </a:cubicBezTo>
                  <a:cubicBezTo>
                    <a:pt x="133" y="3634"/>
                    <a:pt x="0" y="4226"/>
                    <a:pt x="14" y="4900"/>
                  </a:cubicBezTo>
                  <a:cubicBezTo>
                    <a:pt x="17" y="5129"/>
                    <a:pt x="37" y="5335"/>
                    <a:pt x="70" y="5521"/>
                  </a:cubicBezTo>
                  <a:cubicBezTo>
                    <a:pt x="277" y="6735"/>
                    <a:pt x="1029" y="7125"/>
                    <a:pt x="1948" y="7125"/>
                  </a:cubicBezTo>
                  <a:cubicBezTo>
                    <a:pt x="3418" y="7125"/>
                    <a:pt x="5316" y="6127"/>
                    <a:pt x="6095" y="5906"/>
                  </a:cubicBezTo>
                  <a:cubicBezTo>
                    <a:pt x="6287" y="5852"/>
                    <a:pt x="6453" y="5829"/>
                    <a:pt x="6596" y="5829"/>
                  </a:cubicBezTo>
                  <a:cubicBezTo>
                    <a:pt x="7171" y="5829"/>
                    <a:pt x="7391" y="6197"/>
                    <a:pt x="7474" y="6444"/>
                  </a:cubicBezTo>
                  <a:cubicBezTo>
                    <a:pt x="7517" y="6571"/>
                    <a:pt x="7524" y="6663"/>
                    <a:pt x="7524" y="6663"/>
                  </a:cubicBezTo>
                  <a:cubicBezTo>
                    <a:pt x="7417" y="6976"/>
                    <a:pt x="7245" y="7186"/>
                    <a:pt x="7026" y="7321"/>
                  </a:cubicBezTo>
                  <a:cubicBezTo>
                    <a:pt x="5836" y="8066"/>
                    <a:pt x="3279" y="6777"/>
                    <a:pt x="2784" y="9434"/>
                  </a:cubicBezTo>
                  <a:cubicBezTo>
                    <a:pt x="2764" y="9527"/>
                    <a:pt x="2750" y="9617"/>
                    <a:pt x="2744" y="9703"/>
                  </a:cubicBezTo>
                  <a:cubicBezTo>
                    <a:pt x="2701" y="10048"/>
                    <a:pt x="2714" y="10350"/>
                    <a:pt x="2770" y="10613"/>
                  </a:cubicBezTo>
                  <a:cubicBezTo>
                    <a:pt x="3071" y="12025"/>
                    <a:pt x="4604" y="12319"/>
                    <a:pt x="5619" y="12319"/>
                  </a:cubicBezTo>
                  <a:cubicBezTo>
                    <a:pt x="5983" y="12319"/>
                    <a:pt x="6280" y="12282"/>
                    <a:pt x="6431" y="12244"/>
                  </a:cubicBezTo>
                  <a:cubicBezTo>
                    <a:pt x="6597" y="12202"/>
                    <a:pt x="6804" y="12176"/>
                    <a:pt x="7017" y="12176"/>
                  </a:cubicBezTo>
                  <a:cubicBezTo>
                    <a:pt x="7636" y="12176"/>
                    <a:pt x="8301" y="12398"/>
                    <a:pt x="8138" y="13108"/>
                  </a:cubicBezTo>
                  <a:cubicBezTo>
                    <a:pt x="8131" y="13141"/>
                    <a:pt x="8122" y="13174"/>
                    <a:pt x="8111" y="13208"/>
                  </a:cubicBezTo>
                  <a:cubicBezTo>
                    <a:pt x="8095" y="13254"/>
                    <a:pt x="8078" y="13297"/>
                    <a:pt x="8058" y="13340"/>
                  </a:cubicBezTo>
                  <a:cubicBezTo>
                    <a:pt x="7735" y="14015"/>
                    <a:pt x="6738" y="14277"/>
                    <a:pt x="5894" y="14277"/>
                  </a:cubicBezTo>
                  <a:cubicBezTo>
                    <a:pt x="5575" y="14277"/>
                    <a:pt x="5279" y="14240"/>
                    <a:pt x="5049" y="14174"/>
                  </a:cubicBezTo>
                  <a:cubicBezTo>
                    <a:pt x="4692" y="14071"/>
                    <a:pt x="4115" y="13907"/>
                    <a:pt x="3485" y="13907"/>
                  </a:cubicBezTo>
                  <a:cubicBezTo>
                    <a:pt x="2848" y="13907"/>
                    <a:pt x="2157" y="14075"/>
                    <a:pt x="1585" y="14642"/>
                  </a:cubicBezTo>
                  <a:cubicBezTo>
                    <a:pt x="1326" y="14902"/>
                    <a:pt x="1090" y="15240"/>
                    <a:pt x="894" y="15685"/>
                  </a:cubicBezTo>
                  <a:cubicBezTo>
                    <a:pt x="817" y="15861"/>
                    <a:pt x="761" y="16034"/>
                    <a:pt x="728" y="16203"/>
                  </a:cubicBezTo>
                  <a:cubicBezTo>
                    <a:pt x="285" y="18309"/>
                    <a:pt x="3029" y="19724"/>
                    <a:pt x="5594" y="19881"/>
                  </a:cubicBezTo>
                  <a:cubicBezTo>
                    <a:pt x="5754" y="19890"/>
                    <a:pt x="5922" y="19895"/>
                    <a:pt x="6096" y="19895"/>
                  </a:cubicBezTo>
                  <a:cubicBezTo>
                    <a:pt x="8931" y="19895"/>
                    <a:pt x="13423" y="18576"/>
                    <a:pt x="13818" y="14426"/>
                  </a:cubicBezTo>
                  <a:cubicBezTo>
                    <a:pt x="14236" y="10019"/>
                    <a:pt x="11550" y="9012"/>
                    <a:pt x="11343" y="8593"/>
                  </a:cubicBezTo>
                  <a:cubicBezTo>
                    <a:pt x="11280" y="8467"/>
                    <a:pt x="11357" y="8354"/>
                    <a:pt x="11506" y="8188"/>
                  </a:cubicBezTo>
                  <a:cubicBezTo>
                    <a:pt x="11855" y="7810"/>
                    <a:pt x="12599" y="7155"/>
                    <a:pt x="12977" y="5405"/>
                  </a:cubicBezTo>
                  <a:cubicBezTo>
                    <a:pt x="13512" y="2944"/>
                    <a:pt x="11479" y="402"/>
                    <a:pt x="8487" y="57"/>
                  </a:cubicBezTo>
                  <a:cubicBezTo>
                    <a:pt x="8417" y="47"/>
                    <a:pt x="8347" y="40"/>
                    <a:pt x="8277" y="34"/>
                  </a:cubicBezTo>
                  <a:cubicBezTo>
                    <a:pt x="7996" y="12"/>
                    <a:pt x="7696" y="0"/>
                    <a:pt x="73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2"/>
            <p:cNvSpPr/>
            <p:nvPr/>
          </p:nvSpPr>
          <p:spPr>
            <a:xfrm>
              <a:off x="4917101" y="1171576"/>
              <a:ext cx="548515" cy="142623"/>
            </a:xfrm>
            <a:custGeom>
              <a:avLst/>
              <a:gdLst/>
              <a:ahLst/>
              <a:cxnLst/>
              <a:rect l="l" t="t" r="r" b="b"/>
              <a:pathLst>
                <a:path w="7438" h="1934" extrusionOk="0">
                  <a:moveTo>
                    <a:pt x="5863" y="1"/>
                  </a:moveTo>
                  <a:cubicBezTo>
                    <a:pt x="5198" y="1"/>
                    <a:pt x="4377" y="256"/>
                    <a:pt x="3116" y="651"/>
                  </a:cubicBezTo>
                  <a:cubicBezTo>
                    <a:pt x="2524" y="838"/>
                    <a:pt x="1946" y="964"/>
                    <a:pt x="1438" y="964"/>
                  </a:cubicBezTo>
                  <a:cubicBezTo>
                    <a:pt x="837" y="964"/>
                    <a:pt x="332" y="791"/>
                    <a:pt x="0" y="329"/>
                  </a:cubicBezTo>
                  <a:lnTo>
                    <a:pt x="0" y="329"/>
                  </a:lnTo>
                  <a:cubicBezTo>
                    <a:pt x="206" y="1545"/>
                    <a:pt x="960" y="1934"/>
                    <a:pt x="1877" y="1934"/>
                  </a:cubicBezTo>
                  <a:cubicBezTo>
                    <a:pt x="3348" y="1934"/>
                    <a:pt x="5248" y="933"/>
                    <a:pt x="6025" y="714"/>
                  </a:cubicBezTo>
                  <a:cubicBezTo>
                    <a:pt x="6218" y="661"/>
                    <a:pt x="6384" y="638"/>
                    <a:pt x="6527" y="638"/>
                  </a:cubicBezTo>
                  <a:cubicBezTo>
                    <a:pt x="7101" y="638"/>
                    <a:pt x="7321" y="1007"/>
                    <a:pt x="7404" y="1252"/>
                  </a:cubicBezTo>
                  <a:cubicBezTo>
                    <a:pt x="7427" y="1196"/>
                    <a:pt x="7437" y="1137"/>
                    <a:pt x="7437" y="1070"/>
                  </a:cubicBezTo>
                  <a:cubicBezTo>
                    <a:pt x="7437" y="754"/>
                    <a:pt x="7168" y="363"/>
                    <a:pt x="6633" y="143"/>
                  </a:cubicBezTo>
                  <a:cubicBezTo>
                    <a:pt x="6390" y="44"/>
                    <a:pt x="6138" y="1"/>
                    <a:pt x="5863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2"/>
            <p:cNvSpPr/>
            <p:nvPr/>
          </p:nvSpPr>
          <p:spPr>
            <a:xfrm>
              <a:off x="5116213" y="1571347"/>
              <a:ext cx="420641" cy="183994"/>
            </a:xfrm>
            <a:custGeom>
              <a:avLst/>
              <a:gdLst/>
              <a:ahLst/>
              <a:cxnLst/>
              <a:rect l="l" t="t" r="r" b="b"/>
              <a:pathLst>
                <a:path w="5704" h="2495" extrusionOk="0">
                  <a:moveTo>
                    <a:pt x="0" y="0"/>
                  </a:moveTo>
                  <a:lnTo>
                    <a:pt x="0" y="0"/>
                  </a:lnTo>
                  <a:cubicBezTo>
                    <a:pt x="302" y="1411"/>
                    <a:pt x="1837" y="1707"/>
                    <a:pt x="2850" y="1707"/>
                  </a:cubicBezTo>
                  <a:cubicBezTo>
                    <a:pt x="3215" y="1707"/>
                    <a:pt x="3511" y="1667"/>
                    <a:pt x="3661" y="1631"/>
                  </a:cubicBezTo>
                  <a:cubicBezTo>
                    <a:pt x="3827" y="1588"/>
                    <a:pt x="4036" y="1561"/>
                    <a:pt x="4248" y="1561"/>
                  </a:cubicBezTo>
                  <a:cubicBezTo>
                    <a:pt x="4803" y="1565"/>
                    <a:pt x="5392" y="1741"/>
                    <a:pt x="5395" y="2285"/>
                  </a:cubicBezTo>
                  <a:cubicBezTo>
                    <a:pt x="5395" y="2352"/>
                    <a:pt x="5384" y="2422"/>
                    <a:pt x="5368" y="2495"/>
                  </a:cubicBezTo>
                  <a:cubicBezTo>
                    <a:pt x="5611" y="2372"/>
                    <a:pt x="5703" y="2219"/>
                    <a:pt x="5703" y="2060"/>
                  </a:cubicBezTo>
                  <a:cubicBezTo>
                    <a:pt x="5703" y="1741"/>
                    <a:pt x="5335" y="1402"/>
                    <a:pt x="5096" y="1239"/>
                  </a:cubicBezTo>
                  <a:cubicBezTo>
                    <a:pt x="4700" y="970"/>
                    <a:pt x="4103" y="924"/>
                    <a:pt x="2402" y="728"/>
                  </a:cubicBezTo>
                  <a:cubicBezTo>
                    <a:pt x="1631" y="641"/>
                    <a:pt x="684" y="399"/>
                    <a:pt x="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2"/>
            <p:cNvSpPr/>
            <p:nvPr/>
          </p:nvSpPr>
          <p:spPr>
            <a:xfrm>
              <a:off x="5388112" y="788694"/>
              <a:ext cx="487307" cy="603898"/>
            </a:xfrm>
            <a:custGeom>
              <a:avLst/>
              <a:gdLst/>
              <a:ahLst/>
              <a:cxnLst/>
              <a:rect l="l" t="t" r="r" b="b"/>
              <a:pathLst>
                <a:path w="6608" h="8189" extrusionOk="0">
                  <a:moveTo>
                    <a:pt x="930" y="1"/>
                  </a:moveTo>
                  <a:cubicBezTo>
                    <a:pt x="632" y="1"/>
                    <a:pt x="319" y="11"/>
                    <a:pt x="0" y="34"/>
                  </a:cubicBezTo>
                  <a:cubicBezTo>
                    <a:pt x="266" y="429"/>
                    <a:pt x="2030" y="57"/>
                    <a:pt x="2947" y="465"/>
                  </a:cubicBezTo>
                  <a:cubicBezTo>
                    <a:pt x="3863" y="877"/>
                    <a:pt x="5205" y="1515"/>
                    <a:pt x="5683" y="3598"/>
                  </a:cubicBezTo>
                  <a:cubicBezTo>
                    <a:pt x="5770" y="3963"/>
                    <a:pt x="5803" y="4339"/>
                    <a:pt x="5803" y="4718"/>
                  </a:cubicBezTo>
                  <a:cubicBezTo>
                    <a:pt x="5806" y="6109"/>
                    <a:pt x="5325" y="7491"/>
                    <a:pt x="5049" y="8188"/>
                  </a:cubicBezTo>
                  <a:cubicBezTo>
                    <a:pt x="5398" y="7810"/>
                    <a:pt x="6142" y="7155"/>
                    <a:pt x="6520" y="5405"/>
                  </a:cubicBezTo>
                  <a:cubicBezTo>
                    <a:pt x="6580" y="5139"/>
                    <a:pt x="6607" y="4877"/>
                    <a:pt x="6607" y="4611"/>
                  </a:cubicBezTo>
                  <a:cubicBezTo>
                    <a:pt x="6607" y="2422"/>
                    <a:pt x="4700" y="362"/>
                    <a:pt x="2030" y="57"/>
                  </a:cubicBezTo>
                  <a:cubicBezTo>
                    <a:pt x="1960" y="47"/>
                    <a:pt x="1890" y="40"/>
                    <a:pt x="1820" y="34"/>
                  </a:cubicBezTo>
                  <a:cubicBezTo>
                    <a:pt x="1541" y="11"/>
                    <a:pt x="1242" y="1"/>
                    <a:pt x="93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2"/>
            <p:cNvSpPr/>
            <p:nvPr/>
          </p:nvSpPr>
          <p:spPr>
            <a:xfrm>
              <a:off x="4962085" y="1422382"/>
              <a:ext cx="972107" cy="833392"/>
            </a:xfrm>
            <a:custGeom>
              <a:avLst/>
              <a:gdLst/>
              <a:ahLst/>
              <a:cxnLst/>
              <a:rect l="l" t="t" r="r" b="b"/>
              <a:pathLst>
                <a:path w="13182" h="11301" extrusionOk="0">
                  <a:moveTo>
                    <a:pt x="10663" y="0"/>
                  </a:moveTo>
                  <a:cubicBezTo>
                    <a:pt x="10650" y="28"/>
                    <a:pt x="10646" y="51"/>
                    <a:pt x="10646" y="77"/>
                  </a:cubicBezTo>
                  <a:cubicBezTo>
                    <a:pt x="10646" y="476"/>
                    <a:pt x="11759" y="997"/>
                    <a:pt x="12155" y="1655"/>
                  </a:cubicBezTo>
                  <a:cubicBezTo>
                    <a:pt x="12576" y="2352"/>
                    <a:pt x="12690" y="3236"/>
                    <a:pt x="12812" y="4063"/>
                  </a:cubicBezTo>
                  <a:cubicBezTo>
                    <a:pt x="12829" y="4176"/>
                    <a:pt x="12835" y="4312"/>
                    <a:pt x="12835" y="4468"/>
                  </a:cubicBezTo>
                  <a:cubicBezTo>
                    <a:pt x="12835" y="5452"/>
                    <a:pt x="12457" y="7182"/>
                    <a:pt x="11135" y="8301"/>
                  </a:cubicBezTo>
                  <a:cubicBezTo>
                    <a:pt x="9979" y="9278"/>
                    <a:pt x="7571" y="9965"/>
                    <a:pt x="5265" y="9965"/>
                  </a:cubicBezTo>
                  <a:cubicBezTo>
                    <a:pt x="4508" y="9965"/>
                    <a:pt x="3764" y="9893"/>
                    <a:pt x="3080" y="9729"/>
                  </a:cubicBezTo>
                  <a:cubicBezTo>
                    <a:pt x="1589" y="9378"/>
                    <a:pt x="569" y="8504"/>
                    <a:pt x="48" y="7610"/>
                  </a:cubicBezTo>
                  <a:cubicBezTo>
                    <a:pt x="18" y="7763"/>
                    <a:pt x="1" y="7909"/>
                    <a:pt x="1" y="8055"/>
                  </a:cubicBezTo>
                  <a:cubicBezTo>
                    <a:pt x="1" y="9916"/>
                    <a:pt x="2535" y="11141"/>
                    <a:pt x="4914" y="11288"/>
                  </a:cubicBezTo>
                  <a:cubicBezTo>
                    <a:pt x="5073" y="11297"/>
                    <a:pt x="5242" y="11300"/>
                    <a:pt x="5418" y="11300"/>
                  </a:cubicBezTo>
                  <a:cubicBezTo>
                    <a:pt x="8252" y="11300"/>
                    <a:pt x="12743" y="9982"/>
                    <a:pt x="13138" y="5833"/>
                  </a:cubicBezTo>
                  <a:cubicBezTo>
                    <a:pt x="13168" y="5515"/>
                    <a:pt x="13181" y="5216"/>
                    <a:pt x="13181" y="4930"/>
                  </a:cubicBezTo>
                  <a:cubicBezTo>
                    <a:pt x="13181" y="1283"/>
                    <a:pt x="10856" y="389"/>
                    <a:pt x="10663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2"/>
            <p:cNvSpPr/>
            <p:nvPr/>
          </p:nvSpPr>
          <p:spPr>
            <a:xfrm>
              <a:off x="4987085" y="988542"/>
              <a:ext cx="174481" cy="131119"/>
            </a:xfrm>
            <a:custGeom>
              <a:avLst/>
              <a:gdLst/>
              <a:ahLst/>
              <a:cxnLst/>
              <a:rect l="l" t="t" r="r" b="b"/>
              <a:pathLst>
                <a:path w="2366" h="1778" extrusionOk="0">
                  <a:moveTo>
                    <a:pt x="1867" y="0"/>
                  </a:moveTo>
                  <a:cubicBezTo>
                    <a:pt x="1844" y="0"/>
                    <a:pt x="1820" y="5"/>
                    <a:pt x="1797" y="15"/>
                  </a:cubicBezTo>
                  <a:cubicBezTo>
                    <a:pt x="1711" y="54"/>
                    <a:pt x="1675" y="154"/>
                    <a:pt x="1711" y="237"/>
                  </a:cubicBezTo>
                  <a:cubicBezTo>
                    <a:pt x="1788" y="410"/>
                    <a:pt x="1944" y="918"/>
                    <a:pt x="1762" y="1200"/>
                  </a:cubicBezTo>
                  <a:cubicBezTo>
                    <a:pt x="1658" y="1359"/>
                    <a:pt x="1449" y="1439"/>
                    <a:pt x="1144" y="1439"/>
                  </a:cubicBezTo>
                  <a:cubicBezTo>
                    <a:pt x="888" y="1439"/>
                    <a:pt x="715" y="1370"/>
                    <a:pt x="609" y="1230"/>
                  </a:cubicBezTo>
                  <a:cubicBezTo>
                    <a:pt x="413" y="971"/>
                    <a:pt x="489" y="499"/>
                    <a:pt x="536" y="340"/>
                  </a:cubicBezTo>
                  <a:cubicBezTo>
                    <a:pt x="562" y="251"/>
                    <a:pt x="512" y="157"/>
                    <a:pt x="422" y="131"/>
                  </a:cubicBezTo>
                  <a:cubicBezTo>
                    <a:pt x="406" y="126"/>
                    <a:pt x="390" y="124"/>
                    <a:pt x="375" y="124"/>
                  </a:cubicBezTo>
                  <a:cubicBezTo>
                    <a:pt x="302" y="124"/>
                    <a:pt x="235" y="173"/>
                    <a:pt x="213" y="243"/>
                  </a:cubicBezTo>
                  <a:cubicBezTo>
                    <a:pt x="203" y="274"/>
                    <a:pt x="1" y="984"/>
                    <a:pt x="339" y="1433"/>
                  </a:cubicBezTo>
                  <a:cubicBezTo>
                    <a:pt x="509" y="1662"/>
                    <a:pt x="781" y="1778"/>
                    <a:pt x="1144" y="1778"/>
                  </a:cubicBezTo>
                  <a:cubicBezTo>
                    <a:pt x="1572" y="1778"/>
                    <a:pt x="1874" y="1646"/>
                    <a:pt x="2044" y="1386"/>
                  </a:cubicBezTo>
                  <a:cubicBezTo>
                    <a:pt x="2366" y="891"/>
                    <a:pt x="2033" y="134"/>
                    <a:pt x="2021" y="101"/>
                  </a:cubicBezTo>
                  <a:cubicBezTo>
                    <a:pt x="1994" y="37"/>
                    <a:pt x="1932" y="0"/>
                    <a:pt x="18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2"/>
            <p:cNvSpPr/>
            <p:nvPr/>
          </p:nvSpPr>
          <p:spPr>
            <a:xfrm>
              <a:off x="5490249" y="970032"/>
              <a:ext cx="174186" cy="131045"/>
            </a:xfrm>
            <a:custGeom>
              <a:avLst/>
              <a:gdLst/>
              <a:ahLst/>
              <a:cxnLst/>
              <a:rect l="l" t="t" r="r" b="b"/>
              <a:pathLst>
                <a:path w="2362" h="1777" extrusionOk="0">
                  <a:moveTo>
                    <a:pt x="1866" y="0"/>
                  </a:moveTo>
                  <a:cubicBezTo>
                    <a:pt x="1843" y="0"/>
                    <a:pt x="1820" y="5"/>
                    <a:pt x="1798" y="16"/>
                  </a:cubicBezTo>
                  <a:cubicBezTo>
                    <a:pt x="1711" y="53"/>
                    <a:pt x="1671" y="152"/>
                    <a:pt x="1711" y="238"/>
                  </a:cubicBezTo>
                  <a:cubicBezTo>
                    <a:pt x="1787" y="411"/>
                    <a:pt x="1943" y="920"/>
                    <a:pt x="1758" y="1202"/>
                  </a:cubicBezTo>
                  <a:cubicBezTo>
                    <a:pt x="1655" y="1358"/>
                    <a:pt x="1448" y="1438"/>
                    <a:pt x="1140" y="1438"/>
                  </a:cubicBezTo>
                  <a:cubicBezTo>
                    <a:pt x="887" y="1438"/>
                    <a:pt x="711" y="1371"/>
                    <a:pt x="605" y="1229"/>
                  </a:cubicBezTo>
                  <a:cubicBezTo>
                    <a:pt x="412" y="969"/>
                    <a:pt x="489" y="498"/>
                    <a:pt x="535" y="338"/>
                  </a:cubicBezTo>
                  <a:cubicBezTo>
                    <a:pt x="562" y="249"/>
                    <a:pt x="508" y="156"/>
                    <a:pt x="419" y="129"/>
                  </a:cubicBezTo>
                  <a:cubicBezTo>
                    <a:pt x="404" y="125"/>
                    <a:pt x="389" y="124"/>
                    <a:pt x="375" y="124"/>
                  </a:cubicBezTo>
                  <a:cubicBezTo>
                    <a:pt x="300" y="124"/>
                    <a:pt x="231" y="170"/>
                    <a:pt x="210" y="246"/>
                  </a:cubicBezTo>
                  <a:cubicBezTo>
                    <a:pt x="203" y="275"/>
                    <a:pt x="1" y="983"/>
                    <a:pt x="335" y="1431"/>
                  </a:cubicBezTo>
                  <a:cubicBezTo>
                    <a:pt x="508" y="1661"/>
                    <a:pt x="778" y="1777"/>
                    <a:pt x="1140" y="1777"/>
                  </a:cubicBezTo>
                  <a:cubicBezTo>
                    <a:pt x="1571" y="1777"/>
                    <a:pt x="1874" y="1644"/>
                    <a:pt x="2043" y="1385"/>
                  </a:cubicBezTo>
                  <a:cubicBezTo>
                    <a:pt x="2362" y="890"/>
                    <a:pt x="2033" y="132"/>
                    <a:pt x="2017" y="99"/>
                  </a:cubicBezTo>
                  <a:cubicBezTo>
                    <a:pt x="1990" y="38"/>
                    <a:pt x="1929" y="0"/>
                    <a:pt x="1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5177938" y="1068924"/>
              <a:ext cx="272930" cy="101768"/>
            </a:xfrm>
            <a:custGeom>
              <a:avLst/>
              <a:gdLst/>
              <a:ahLst/>
              <a:cxnLst/>
              <a:rect l="l" t="t" r="r" b="b"/>
              <a:pathLst>
                <a:path w="3701" h="1380" extrusionOk="0">
                  <a:moveTo>
                    <a:pt x="0" y="1"/>
                  </a:moveTo>
                  <a:lnTo>
                    <a:pt x="0" y="1"/>
                  </a:lnTo>
                  <a:cubicBezTo>
                    <a:pt x="146" y="635"/>
                    <a:pt x="598" y="1379"/>
                    <a:pt x="1917" y="1379"/>
                  </a:cubicBezTo>
                  <a:cubicBezTo>
                    <a:pt x="2986" y="1376"/>
                    <a:pt x="3474" y="824"/>
                    <a:pt x="3701" y="266"/>
                  </a:cubicBezTo>
                  <a:lnTo>
                    <a:pt x="3701" y="266"/>
                  </a:lnTo>
                  <a:cubicBezTo>
                    <a:pt x="3539" y="305"/>
                    <a:pt x="3402" y="321"/>
                    <a:pt x="3287" y="321"/>
                  </a:cubicBezTo>
                  <a:cubicBezTo>
                    <a:pt x="2827" y="321"/>
                    <a:pt x="2714" y="70"/>
                    <a:pt x="2714" y="70"/>
                  </a:cubicBezTo>
                  <a:cubicBezTo>
                    <a:pt x="2714" y="70"/>
                    <a:pt x="2601" y="379"/>
                    <a:pt x="1910" y="436"/>
                  </a:cubicBezTo>
                  <a:cubicBezTo>
                    <a:pt x="1870" y="439"/>
                    <a:pt x="1831" y="441"/>
                    <a:pt x="1795" y="441"/>
                  </a:cubicBezTo>
                  <a:cubicBezTo>
                    <a:pt x="1219" y="441"/>
                    <a:pt x="1196" y="70"/>
                    <a:pt x="1196" y="70"/>
                  </a:cubicBezTo>
                  <a:lnTo>
                    <a:pt x="1143" y="57"/>
                  </a:lnTo>
                  <a:cubicBezTo>
                    <a:pt x="1060" y="183"/>
                    <a:pt x="877" y="389"/>
                    <a:pt x="549" y="406"/>
                  </a:cubicBezTo>
                  <a:cubicBezTo>
                    <a:pt x="537" y="406"/>
                    <a:pt x="525" y="407"/>
                    <a:pt x="514" y="407"/>
                  </a:cubicBezTo>
                  <a:cubicBezTo>
                    <a:pt x="152" y="407"/>
                    <a:pt x="33" y="110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2"/>
            <p:cNvSpPr/>
            <p:nvPr/>
          </p:nvSpPr>
          <p:spPr>
            <a:xfrm>
              <a:off x="5378009" y="1004028"/>
              <a:ext cx="89748" cy="88641"/>
            </a:xfrm>
            <a:custGeom>
              <a:avLst/>
              <a:gdLst/>
              <a:ahLst/>
              <a:cxnLst/>
              <a:rect l="l" t="t" r="r" b="b"/>
              <a:pathLst>
                <a:path w="1217" h="1202" extrusionOk="0">
                  <a:moveTo>
                    <a:pt x="1" y="1"/>
                  </a:moveTo>
                  <a:lnTo>
                    <a:pt x="1" y="950"/>
                  </a:lnTo>
                  <a:cubicBezTo>
                    <a:pt x="1" y="950"/>
                    <a:pt x="114" y="1201"/>
                    <a:pt x="574" y="1201"/>
                  </a:cubicBezTo>
                  <a:cubicBezTo>
                    <a:pt x="689" y="1201"/>
                    <a:pt x="826" y="1185"/>
                    <a:pt x="988" y="1146"/>
                  </a:cubicBezTo>
                  <a:cubicBezTo>
                    <a:pt x="1217" y="579"/>
                    <a:pt x="1167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2"/>
            <p:cNvSpPr/>
            <p:nvPr/>
          </p:nvSpPr>
          <p:spPr>
            <a:xfrm>
              <a:off x="5262155" y="1004028"/>
              <a:ext cx="115927" cy="97417"/>
            </a:xfrm>
            <a:custGeom>
              <a:avLst/>
              <a:gdLst/>
              <a:ahLst/>
              <a:cxnLst/>
              <a:rect l="l" t="t" r="r" b="b"/>
              <a:pathLst>
                <a:path w="1572" h="1321" extrusionOk="0">
                  <a:moveTo>
                    <a:pt x="54" y="1"/>
                  </a:moveTo>
                  <a:lnTo>
                    <a:pt x="54" y="838"/>
                  </a:lnTo>
                  <a:cubicBezTo>
                    <a:pt x="54" y="838"/>
                    <a:pt x="37" y="881"/>
                    <a:pt x="1" y="937"/>
                  </a:cubicBezTo>
                  <a:lnTo>
                    <a:pt x="54" y="950"/>
                  </a:lnTo>
                  <a:cubicBezTo>
                    <a:pt x="54" y="950"/>
                    <a:pt x="77" y="1321"/>
                    <a:pt x="653" y="1321"/>
                  </a:cubicBezTo>
                  <a:cubicBezTo>
                    <a:pt x="689" y="1321"/>
                    <a:pt x="728" y="1319"/>
                    <a:pt x="768" y="1316"/>
                  </a:cubicBezTo>
                  <a:cubicBezTo>
                    <a:pt x="1459" y="1259"/>
                    <a:pt x="1572" y="950"/>
                    <a:pt x="1572" y="950"/>
                  </a:cubicBezTo>
                  <a:lnTo>
                    <a:pt x="15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2"/>
            <p:cNvSpPr/>
            <p:nvPr/>
          </p:nvSpPr>
          <p:spPr>
            <a:xfrm>
              <a:off x="5170342" y="1004028"/>
              <a:ext cx="95868" cy="94910"/>
            </a:xfrm>
            <a:custGeom>
              <a:avLst/>
              <a:gdLst/>
              <a:ahLst/>
              <a:cxnLst/>
              <a:rect l="l" t="t" r="r" b="b"/>
              <a:pathLst>
                <a:path w="1300" h="1287" extrusionOk="0">
                  <a:moveTo>
                    <a:pt x="57" y="1"/>
                  </a:moveTo>
                  <a:cubicBezTo>
                    <a:pt x="57" y="1"/>
                    <a:pt x="0" y="386"/>
                    <a:pt x="94" y="838"/>
                  </a:cubicBezTo>
                  <a:cubicBezTo>
                    <a:pt x="94" y="838"/>
                    <a:pt x="97" y="854"/>
                    <a:pt x="103" y="881"/>
                  </a:cubicBezTo>
                  <a:cubicBezTo>
                    <a:pt x="136" y="990"/>
                    <a:pt x="255" y="1287"/>
                    <a:pt x="617" y="1287"/>
                  </a:cubicBezTo>
                  <a:cubicBezTo>
                    <a:pt x="628" y="1287"/>
                    <a:pt x="640" y="1286"/>
                    <a:pt x="652" y="1286"/>
                  </a:cubicBezTo>
                  <a:cubicBezTo>
                    <a:pt x="980" y="1269"/>
                    <a:pt x="1163" y="1063"/>
                    <a:pt x="1246" y="937"/>
                  </a:cubicBezTo>
                  <a:cubicBezTo>
                    <a:pt x="1282" y="881"/>
                    <a:pt x="1299" y="838"/>
                    <a:pt x="1299" y="838"/>
                  </a:cubicBezTo>
                  <a:lnTo>
                    <a:pt x="12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2"/>
            <p:cNvSpPr/>
            <p:nvPr/>
          </p:nvSpPr>
          <p:spPr>
            <a:xfrm>
              <a:off x="4956776" y="1138981"/>
              <a:ext cx="106783" cy="86503"/>
            </a:xfrm>
            <a:custGeom>
              <a:avLst/>
              <a:gdLst/>
              <a:ahLst/>
              <a:cxnLst/>
              <a:rect l="l" t="t" r="r" b="b"/>
              <a:pathLst>
                <a:path w="1448" h="1173" extrusionOk="0">
                  <a:moveTo>
                    <a:pt x="724" y="0"/>
                  </a:moveTo>
                  <a:cubicBezTo>
                    <a:pt x="322" y="0"/>
                    <a:pt x="0" y="263"/>
                    <a:pt x="0" y="585"/>
                  </a:cubicBezTo>
                  <a:cubicBezTo>
                    <a:pt x="0" y="911"/>
                    <a:pt x="322" y="1173"/>
                    <a:pt x="724" y="1173"/>
                  </a:cubicBezTo>
                  <a:cubicBezTo>
                    <a:pt x="1126" y="1173"/>
                    <a:pt x="1448" y="911"/>
                    <a:pt x="1448" y="585"/>
                  </a:cubicBezTo>
                  <a:cubicBezTo>
                    <a:pt x="1448" y="263"/>
                    <a:pt x="1126" y="0"/>
                    <a:pt x="72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2"/>
            <p:cNvSpPr/>
            <p:nvPr/>
          </p:nvSpPr>
          <p:spPr>
            <a:xfrm>
              <a:off x="5593124" y="1111548"/>
              <a:ext cx="106857" cy="86798"/>
            </a:xfrm>
            <a:custGeom>
              <a:avLst/>
              <a:gdLst/>
              <a:ahLst/>
              <a:cxnLst/>
              <a:rect l="l" t="t" r="r" b="b"/>
              <a:pathLst>
                <a:path w="1449" h="1177" extrusionOk="0">
                  <a:moveTo>
                    <a:pt x="725" y="1"/>
                  </a:moveTo>
                  <a:cubicBezTo>
                    <a:pt x="326" y="1"/>
                    <a:pt x="1" y="263"/>
                    <a:pt x="1" y="588"/>
                  </a:cubicBezTo>
                  <a:cubicBezTo>
                    <a:pt x="1" y="910"/>
                    <a:pt x="326" y="1177"/>
                    <a:pt x="725" y="1177"/>
                  </a:cubicBezTo>
                  <a:cubicBezTo>
                    <a:pt x="1126" y="1177"/>
                    <a:pt x="1448" y="910"/>
                    <a:pt x="1448" y="588"/>
                  </a:cubicBezTo>
                  <a:cubicBezTo>
                    <a:pt x="1448" y="263"/>
                    <a:pt x="1126" y="1"/>
                    <a:pt x="72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" name="Google Shape;516;p22"/>
          <p:cNvGrpSpPr/>
          <p:nvPr/>
        </p:nvGrpSpPr>
        <p:grpSpPr>
          <a:xfrm>
            <a:off x="6407792" y="1119148"/>
            <a:ext cx="569572" cy="685040"/>
            <a:chOff x="3368409" y="1154615"/>
            <a:chExt cx="994364" cy="1195950"/>
          </a:xfrm>
        </p:grpSpPr>
        <p:sp>
          <p:nvSpPr>
            <p:cNvPr id="517" name="Google Shape;517;p22"/>
            <p:cNvSpPr/>
            <p:nvPr/>
          </p:nvSpPr>
          <p:spPr>
            <a:xfrm>
              <a:off x="3368409" y="1154615"/>
              <a:ext cx="994364" cy="1195950"/>
            </a:xfrm>
            <a:custGeom>
              <a:avLst/>
              <a:gdLst/>
              <a:ahLst/>
              <a:cxnLst/>
              <a:rect l="l" t="t" r="r" b="b"/>
              <a:pathLst>
                <a:path w="18320" h="22034" extrusionOk="0">
                  <a:moveTo>
                    <a:pt x="7644" y="8528"/>
                  </a:moveTo>
                  <a:cubicBezTo>
                    <a:pt x="7680" y="8541"/>
                    <a:pt x="7720" y="8565"/>
                    <a:pt x="7750" y="8604"/>
                  </a:cubicBezTo>
                  <a:lnTo>
                    <a:pt x="7773" y="8640"/>
                  </a:lnTo>
                  <a:cubicBezTo>
                    <a:pt x="7773" y="8644"/>
                    <a:pt x="7777" y="8648"/>
                    <a:pt x="7777" y="8648"/>
                  </a:cubicBezTo>
                  <a:cubicBezTo>
                    <a:pt x="7809" y="8717"/>
                    <a:pt x="7872" y="8930"/>
                    <a:pt x="7773" y="9394"/>
                  </a:cubicBezTo>
                  <a:cubicBezTo>
                    <a:pt x="7760" y="9451"/>
                    <a:pt x="7746" y="9504"/>
                    <a:pt x="7733" y="9557"/>
                  </a:cubicBezTo>
                  <a:cubicBezTo>
                    <a:pt x="7723" y="9457"/>
                    <a:pt x="7710" y="9362"/>
                    <a:pt x="7697" y="9269"/>
                  </a:cubicBezTo>
                  <a:cubicBezTo>
                    <a:pt x="7667" y="9029"/>
                    <a:pt x="7627" y="8730"/>
                    <a:pt x="7620" y="8528"/>
                  </a:cubicBezTo>
                  <a:close/>
                  <a:moveTo>
                    <a:pt x="9101" y="0"/>
                  </a:moveTo>
                  <a:cubicBezTo>
                    <a:pt x="8697" y="0"/>
                    <a:pt x="8282" y="24"/>
                    <a:pt x="7860" y="71"/>
                  </a:cubicBezTo>
                  <a:cubicBezTo>
                    <a:pt x="7803" y="78"/>
                    <a:pt x="7740" y="84"/>
                    <a:pt x="7673" y="95"/>
                  </a:cubicBezTo>
                  <a:lnTo>
                    <a:pt x="7647" y="98"/>
                  </a:lnTo>
                  <a:cubicBezTo>
                    <a:pt x="7487" y="118"/>
                    <a:pt x="7341" y="141"/>
                    <a:pt x="7199" y="167"/>
                  </a:cubicBezTo>
                  <a:cubicBezTo>
                    <a:pt x="7039" y="197"/>
                    <a:pt x="6873" y="234"/>
                    <a:pt x="6710" y="274"/>
                  </a:cubicBezTo>
                  <a:lnTo>
                    <a:pt x="6697" y="277"/>
                  </a:lnTo>
                  <a:cubicBezTo>
                    <a:pt x="6644" y="287"/>
                    <a:pt x="6591" y="300"/>
                    <a:pt x="6537" y="314"/>
                  </a:cubicBezTo>
                  <a:cubicBezTo>
                    <a:pt x="6524" y="317"/>
                    <a:pt x="6511" y="323"/>
                    <a:pt x="6497" y="327"/>
                  </a:cubicBezTo>
                  <a:cubicBezTo>
                    <a:pt x="6451" y="337"/>
                    <a:pt x="6405" y="350"/>
                    <a:pt x="6358" y="363"/>
                  </a:cubicBezTo>
                  <a:lnTo>
                    <a:pt x="6348" y="366"/>
                  </a:lnTo>
                  <a:cubicBezTo>
                    <a:pt x="6338" y="370"/>
                    <a:pt x="6328" y="374"/>
                    <a:pt x="6318" y="377"/>
                  </a:cubicBezTo>
                  <a:cubicBezTo>
                    <a:pt x="6258" y="393"/>
                    <a:pt x="6205" y="406"/>
                    <a:pt x="6152" y="423"/>
                  </a:cubicBezTo>
                  <a:cubicBezTo>
                    <a:pt x="6139" y="429"/>
                    <a:pt x="6126" y="433"/>
                    <a:pt x="6112" y="437"/>
                  </a:cubicBezTo>
                  <a:lnTo>
                    <a:pt x="6095" y="440"/>
                  </a:lnTo>
                  <a:cubicBezTo>
                    <a:pt x="6059" y="453"/>
                    <a:pt x="6023" y="466"/>
                    <a:pt x="5986" y="476"/>
                  </a:cubicBezTo>
                  <a:cubicBezTo>
                    <a:pt x="5959" y="486"/>
                    <a:pt x="5936" y="493"/>
                    <a:pt x="5910" y="503"/>
                  </a:cubicBezTo>
                  <a:cubicBezTo>
                    <a:pt x="5879" y="513"/>
                    <a:pt x="5850" y="523"/>
                    <a:pt x="5816" y="533"/>
                  </a:cubicBezTo>
                  <a:cubicBezTo>
                    <a:pt x="5793" y="543"/>
                    <a:pt x="5767" y="553"/>
                    <a:pt x="5740" y="559"/>
                  </a:cubicBezTo>
                  <a:cubicBezTo>
                    <a:pt x="5707" y="573"/>
                    <a:pt x="5677" y="582"/>
                    <a:pt x="5647" y="596"/>
                  </a:cubicBezTo>
                  <a:lnTo>
                    <a:pt x="5628" y="602"/>
                  </a:lnTo>
                  <a:cubicBezTo>
                    <a:pt x="5608" y="609"/>
                    <a:pt x="5588" y="616"/>
                    <a:pt x="5568" y="622"/>
                  </a:cubicBezTo>
                  <a:cubicBezTo>
                    <a:pt x="5521" y="642"/>
                    <a:pt x="5471" y="662"/>
                    <a:pt x="5425" y="679"/>
                  </a:cubicBezTo>
                  <a:cubicBezTo>
                    <a:pt x="5405" y="688"/>
                    <a:pt x="5385" y="696"/>
                    <a:pt x="5368" y="702"/>
                  </a:cubicBezTo>
                  <a:lnTo>
                    <a:pt x="5352" y="708"/>
                  </a:lnTo>
                  <a:cubicBezTo>
                    <a:pt x="5321" y="722"/>
                    <a:pt x="5289" y="735"/>
                    <a:pt x="5258" y="748"/>
                  </a:cubicBezTo>
                  <a:cubicBezTo>
                    <a:pt x="5235" y="759"/>
                    <a:pt x="5209" y="768"/>
                    <a:pt x="5186" y="779"/>
                  </a:cubicBezTo>
                  <a:cubicBezTo>
                    <a:pt x="5152" y="792"/>
                    <a:pt x="5122" y="808"/>
                    <a:pt x="5089" y="822"/>
                  </a:cubicBezTo>
                  <a:lnTo>
                    <a:pt x="5076" y="828"/>
                  </a:lnTo>
                  <a:cubicBezTo>
                    <a:pt x="5059" y="835"/>
                    <a:pt x="5042" y="841"/>
                    <a:pt x="5026" y="848"/>
                  </a:cubicBezTo>
                  <a:cubicBezTo>
                    <a:pt x="4970" y="875"/>
                    <a:pt x="4916" y="898"/>
                    <a:pt x="4870" y="921"/>
                  </a:cubicBezTo>
                  <a:cubicBezTo>
                    <a:pt x="3860" y="1400"/>
                    <a:pt x="2977" y="2040"/>
                    <a:pt x="2246" y="2828"/>
                  </a:cubicBezTo>
                  <a:cubicBezTo>
                    <a:pt x="1452" y="3678"/>
                    <a:pt x="868" y="4662"/>
                    <a:pt x="506" y="5751"/>
                  </a:cubicBezTo>
                  <a:cubicBezTo>
                    <a:pt x="120" y="6917"/>
                    <a:pt x="0" y="8179"/>
                    <a:pt x="156" y="9497"/>
                  </a:cubicBezTo>
                  <a:cubicBezTo>
                    <a:pt x="259" y="10388"/>
                    <a:pt x="506" y="11179"/>
                    <a:pt x="884" y="11839"/>
                  </a:cubicBezTo>
                  <a:cubicBezTo>
                    <a:pt x="901" y="11869"/>
                    <a:pt x="917" y="11899"/>
                    <a:pt x="934" y="11926"/>
                  </a:cubicBezTo>
                  <a:cubicBezTo>
                    <a:pt x="941" y="11936"/>
                    <a:pt x="944" y="11945"/>
                    <a:pt x="950" y="11953"/>
                  </a:cubicBezTo>
                  <a:lnTo>
                    <a:pt x="954" y="11959"/>
                  </a:lnTo>
                  <a:cubicBezTo>
                    <a:pt x="964" y="11976"/>
                    <a:pt x="977" y="11996"/>
                    <a:pt x="987" y="12012"/>
                  </a:cubicBezTo>
                  <a:cubicBezTo>
                    <a:pt x="994" y="12025"/>
                    <a:pt x="1001" y="12036"/>
                    <a:pt x="1010" y="12048"/>
                  </a:cubicBezTo>
                  <a:cubicBezTo>
                    <a:pt x="1021" y="12065"/>
                    <a:pt x="1030" y="12082"/>
                    <a:pt x="1044" y="12102"/>
                  </a:cubicBezTo>
                  <a:lnTo>
                    <a:pt x="1047" y="12105"/>
                  </a:lnTo>
                  <a:cubicBezTo>
                    <a:pt x="1053" y="12115"/>
                    <a:pt x="1057" y="12122"/>
                    <a:pt x="1064" y="12132"/>
                  </a:cubicBezTo>
                  <a:cubicBezTo>
                    <a:pt x="1080" y="12158"/>
                    <a:pt x="1100" y="12181"/>
                    <a:pt x="1116" y="12208"/>
                  </a:cubicBezTo>
                  <a:cubicBezTo>
                    <a:pt x="1123" y="12215"/>
                    <a:pt x="1130" y="12224"/>
                    <a:pt x="1136" y="12235"/>
                  </a:cubicBezTo>
                  <a:lnTo>
                    <a:pt x="1140" y="12241"/>
                  </a:lnTo>
                  <a:cubicBezTo>
                    <a:pt x="1150" y="12255"/>
                    <a:pt x="1163" y="12272"/>
                    <a:pt x="1173" y="12287"/>
                  </a:cubicBezTo>
                  <a:cubicBezTo>
                    <a:pt x="1183" y="12298"/>
                    <a:pt x="1190" y="12311"/>
                    <a:pt x="1200" y="12324"/>
                  </a:cubicBezTo>
                  <a:cubicBezTo>
                    <a:pt x="1210" y="12338"/>
                    <a:pt x="1220" y="12351"/>
                    <a:pt x="1233" y="12364"/>
                  </a:cubicBezTo>
                  <a:cubicBezTo>
                    <a:pt x="1240" y="12378"/>
                    <a:pt x="1249" y="12387"/>
                    <a:pt x="1260" y="12401"/>
                  </a:cubicBezTo>
                  <a:cubicBezTo>
                    <a:pt x="1273" y="12417"/>
                    <a:pt x="1283" y="12431"/>
                    <a:pt x="1296" y="12447"/>
                  </a:cubicBezTo>
                  <a:cubicBezTo>
                    <a:pt x="1309" y="12464"/>
                    <a:pt x="1323" y="12477"/>
                    <a:pt x="1332" y="12494"/>
                  </a:cubicBezTo>
                  <a:cubicBezTo>
                    <a:pt x="1349" y="12511"/>
                    <a:pt x="1363" y="12527"/>
                    <a:pt x="1375" y="12543"/>
                  </a:cubicBezTo>
                  <a:cubicBezTo>
                    <a:pt x="1383" y="12554"/>
                    <a:pt x="1392" y="12563"/>
                    <a:pt x="1402" y="12574"/>
                  </a:cubicBezTo>
                  <a:lnTo>
                    <a:pt x="1402" y="12577"/>
                  </a:lnTo>
                  <a:cubicBezTo>
                    <a:pt x="1415" y="12590"/>
                    <a:pt x="1426" y="12603"/>
                    <a:pt x="1439" y="12617"/>
                  </a:cubicBezTo>
                  <a:cubicBezTo>
                    <a:pt x="1449" y="12626"/>
                    <a:pt x="1459" y="12637"/>
                    <a:pt x="1469" y="12650"/>
                  </a:cubicBezTo>
                  <a:cubicBezTo>
                    <a:pt x="1479" y="12660"/>
                    <a:pt x="1492" y="12673"/>
                    <a:pt x="1502" y="12686"/>
                  </a:cubicBezTo>
                  <a:lnTo>
                    <a:pt x="1509" y="12693"/>
                  </a:lnTo>
                  <a:cubicBezTo>
                    <a:pt x="1515" y="12700"/>
                    <a:pt x="1525" y="12710"/>
                    <a:pt x="1532" y="12716"/>
                  </a:cubicBezTo>
                  <a:cubicBezTo>
                    <a:pt x="1552" y="12739"/>
                    <a:pt x="1571" y="12759"/>
                    <a:pt x="1591" y="12779"/>
                  </a:cubicBezTo>
                  <a:cubicBezTo>
                    <a:pt x="1599" y="12786"/>
                    <a:pt x="1605" y="12793"/>
                    <a:pt x="1611" y="12799"/>
                  </a:cubicBezTo>
                  <a:lnTo>
                    <a:pt x="1619" y="12806"/>
                  </a:lnTo>
                  <a:cubicBezTo>
                    <a:pt x="1631" y="12819"/>
                    <a:pt x="1645" y="12833"/>
                    <a:pt x="1658" y="12845"/>
                  </a:cubicBezTo>
                  <a:cubicBezTo>
                    <a:pt x="1668" y="12856"/>
                    <a:pt x="1678" y="12862"/>
                    <a:pt x="1688" y="12873"/>
                  </a:cubicBezTo>
                  <a:cubicBezTo>
                    <a:pt x="1701" y="12885"/>
                    <a:pt x="1714" y="12899"/>
                    <a:pt x="1728" y="12912"/>
                  </a:cubicBezTo>
                  <a:lnTo>
                    <a:pt x="1731" y="12912"/>
                  </a:lnTo>
                  <a:cubicBezTo>
                    <a:pt x="1738" y="12922"/>
                    <a:pt x="1748" y="12929"/>
                    <a:pt x="1754" y="12936"/>
                  </a:cubicBezTo>
                  <a:cubicBezTo>
                    <a:pt x="1771" y="12952"/>
                    <a:pt x="1791" y="12969"/>
                    <a:pt x="1807" y="12982"/>
                  </a:cubicBezTo>
                  <a:cubicBezTo>
                    <a:pt x="1811" y="12989"/>
                    <a:pt x="1818" y="12992"/>
                    <a:pt x="1824" y="12995"/>
                  </a:cubicBezTo>
                  <a:cubicBezTo>
                    <a:pt x="1844" y="13015"/>
                    <a:pt x="1867" y="13035"/>
                    <a:pt x="1890" y="13055"/>
                  </a:cubicBezTo>
                  <a:cubicBezTo>
                    <a:pt x="1898" y="13062"/>
                    <a:pt x="1904" y="13065"/>
                    <a:pt x="1910" y="13072"/>
                  </a:cubicBezTo>
                  <a:lnTo>
                    <a:pt x="1913" y="13072"/>
                  </a:lnTo>
                  <a:cubicBezTo>
                    <a:pt x="1930" y="13089"/>
                    <a:pt x="1947" y="13101"/>
                    <a:pt x="1964" y="13115"/>
                  </a:cubicBezTo>
                  <a:cubicBezTo>
                    <a:pt x="1973" y="13121"/>
                    <a:pt x="1980" y="13128"/>
                    <a:pt x="1987" y="13132"/>
                  </a:cubicBezTo>
                  <a:cubicBezTo>
                    <a:pt x="2007" y="13148"/>
                    <a:pt x="2023" y="13161"/>
                    <a:pt x="2043" y="13175"/>
                  </a:cubicBezTo>
                  <a:lnTo>
                    <a:pt x="2043" y="13178"/>
                  </a:lnTo>
                  <a:cubicBezTo>
                    <a:pt x="2050" y="13181"/>
                    <a:pt x="2053" y="13184"/>
                    <a:pt x="2060" y="13188"/>
                  </a:cubicBezTo>
                  <a:cubicBezTo>
                    <a:pt x="2083" y="13208"/>
                    <a:pt x="2110" y="13224"/>
                    <a:pt x="2137" y="13244"/>
                  </a:cubicBezTo>
                  <a:lnTo>
                    <a:pt x="2140" y="13248"/>
                  </a:lnTo>
                  <a:cubicBezTo>
                    <a:pt x="2163" y="13264"/>
                    <a:pt x="2186" y="13281"/>
                    <a:pt x="2209" y="13294"/>
                  </a:cubicBezTo>
                  <a:lnTo>
                    <a:pt x="2226" y="13308"/>
                  </a:lnTo>
                  <a:cubicBezTo>
                    <a:pt x="2249" y="13321"/>
                    <a:pt x="2269" y="13334"/>
                    <a:pt x="2289" y="13348"/>
                  </a:cubicBezTo>
                  <a:lnTo>
                    <a:pt x="2306" y="13357"/>
                  </a:lnTo>
                  <a:cubicBezTo>
                    <a:pt x="2356" y="13391"/>
                    <a:pt x="2409" y="13423"/>
                    <a:pt x="2462" y="13454"/>
                  </a:cubicBezTo>
                  <a:lnTo>
                    <a:pt x="2472" y="13460"/>
                  </a:lnTo>
                  <a:cubicBezTo>
                    <a:pt x="2495" y="13474"/>
                    <a:pt x="2519" y="13487"/>
                    <a:pt x="2542" y="13500"/>
                  </a:cubicBezTo>
                  <a:lnTo>
                    <a:pt x="2558" y="13507"/>
                  </a:lnTo>
                  <a:cubicBezTo>
                    <a:pt x="2582" y="13520"/>
                    <a:pt x="2605" y="13533"/>
                    <a:pt x="2628" y="13547"/>
                  </a:cubicBezTo>
                  <a:lnTo>
                    <a:pt x="2638" y="13550"/>
                  </a:lnTo>
                  <a:cubicBezTo>
                    <a:pt x="2691" y="13576"/>
                    <a:pt x="2744" y="13603"/>
                    <a:pt x="2801" y="13630"/>
                  </a:cubicBezTo>
                  <a:lnTo>
                    <a:pt x="2814" y="13636"/>
                  </a:lnTo>
                  <a:cubicBezTo>
                    <a:pt x="2837" y="13647"/>
                    <a:pt x="2861" y="13656"/>
                    <a:pt x="2884" y="13667"/>
                  </a:cubicBezTo>
                  <a:lnTo>
                    <a:pt x="2900" y="13673"/>
                  </a:lnTo>
                  <a:cubicBezTo>
                    <a:pt x="2924" y="13683"/>
                    <a:pt x="2950" y="13693"/>
                    <a:pt x="2974" y="13702"/>
                  </a:cubicBezTo>
                  <a:lnTo>
                    <a:pt x="2980" y="13706"/>
                  </a:lnTo>
                  <a:cubicBezTo>
                    <a:pt x="3006" y="13716"/>
                    <a:pt x="3034" y="13730"/>
                    <a:pt x="3060" y="13736"/>
                  </a:cubicBezTo>
                  <a:cubicBezTo>
                    <a:pt x="3066" y="13739"/>
                    <a:pt x="3073" y="13742"/>
                    <a:pt x="3083" y="13746"/>
                  </a:cubicBezTo>
                  <a:lnTo>
                    <a:pt x="3086" y="13746"/>
                  </a:lnTo>
                  <a:cubicBezTo>
                    <a:pt x="3103" y="13753"/>
                    <a:pt x="3120" y="13759"/>
                    <a:pt x="3140" y="13766"/>
                  </a:cubicBezTo>
                  <a:cubicBezTo>
                    <a:pt x="3149" y="13769"/>
                    <a:pt x="3163" y="13773"/>
                    <a:pt x="3173" y="13779"/>
                  </a:cubicBezTo>
                  <a:cubicBezTo>
                    <a:pt x="3186" y="13782"/>
                    <a:pt x="3203" y="13789"/>
                    <a:pt x="3216" y="13793"/>
                  </a:cubicBezTo>
                  <a:lnTo>
                    <a:pt x="3219" y="13793"/>
                  </a:lnTo>
                  <a:cubicBezTo>
                    <a:pt x="3229" y="13796"/>
                    <a:pt x="3242" y="13802"/>
                    <a:pt x="3256" y="13806"/>
                  </a:cubicBezTo>
                  <a:cubicBezTo>
                    <a:pt x="3262" y="13809"/>
                    <a:pt x="3273" y="13809"/>
                    <a:pt x="3279" y="13812"/>
                  </a:cubicBezTo>
                  <a:lnTo>
                    <a:pt x="3293" y="13816"/>
                  </a:lnTo>
                  <a:cubicBezTo>
                    <a:pt x="3305" y="13819"/>
                    <a:pt x="3319" y="13826"/>
                    <a:pt x="3332" y="13829"/>
                  </a:cubicBezTo>
                  <a:cubicBezTo>
                    <a:pt x="3342" y="13832"/>
                    <a:pt x="3356" y="13836"/>
                    <a:pt x="3368" y="13839"/>
                  </a:cubicBezTo>
                  <a:lnTo>
                    <a:pt x="3379" y="13842"/>
                  </a:lnTo>
                  <a:cubicBezTo>
                    <a:pt x="3388" y="13846"/>
                    <a:pt x="3395" y="13849"/>
                    <a:pt x="3402" y="13849"/>
                  </a:cubicBezTo>
                  <a:cubicBezTo>
                    <a:pt x="3422" y="13856"/>
                    <a:pt x="3438" y="13859"/>
                    <a:pt x="3455" y="13862"/>
                  </a:cubicBezTo>
                  <a:lnTo>
                    <a:pt x="3482" y="13869"/>
                  </a:lnTo>
                  <a:cubicBezTo>
                    <a:pt x="3541" y="13886"/>
                    <a:pt x="3601" y="13899"/>
                    <a:pt x="3661" y="13912"/>
                  </a:cubicBezTo>
                  <a:lnTo>
                    <a:pt x="3678" y="13915"/>
                  </a:lnTo>
                  <a:cubicBezTo>
                    <a:pt x="3698" y="13918"/>
                    <a:pt x="3717" y="13922"/>
                    <a:pt x="3737" y="13929"/>
                  </a:cubicBezTo>
                  <a:lnTo>
                    <a:pt x="3754" y="13932"/>
                  </a:lnTo>
                  <a:cubicBezTo>
                    <a:pt x="3817" y="13942"/>
                    <a:pt x="3880" y="13952"/>
                    <a:pt x="3940" y="13962"/>
                  </a:cubicBezTo>
                  <a:lnTo>
                    <a:pt x="3957" y="13962"/>
                  </a:lnTo>
                  <a:cubicBezTo>
                    <a:pt x="3977" y="13966"/>
                    <a:pt x="3997" y="13969"/>
                    <a:pt x="4016" y="13969"/>
                  </a:cubicBezTo>
                  <a:lnTo>
                    <a:pt x="4016" y="13972"/>
                  </a:lnTo>
                  <a:lnTo>
                    <a:pt x="4026" y="13972"/>
                  </a:lnTo>
                  <a:cubicBezTo>
                    <a:pt x="4076" y="13978"/>
                    <a:pt x="4126" y="13981"/>
                    <a:pt x="4176" y="13985"/>
                  </a:cubicBezTo>
                  <a:cubicBezTo>
                    <a:pt x="2841" y="14962"/>
                    <a:pt x="2047" y="15954"/>
                    <a:pt x="1744" y="17031"/>
                  </a:cubicBezTo>
                  <a:cubicBezTo>
                    <a:pt x="1449" y="18094"/>
                    <a:pt x="1701" y="18991"/>
                    <a:pt x="1990" y="19728"/>
                  </a:cubicBezTo>
                  <a:cubicBezTo>
                    <a:pt x="2000" y="19751"/>
                    <a:pt x="2010" y="19771"/>
                    <a:pt x="2017" y="19795"/>
                  </a:cubicBezTo>
                  <a:cubicBezTo>
                    <a:pt x="2023" y="19805"/>
                    <a:pt x="2027" y="19814"/>
                    <a:pt x="2030" y="19825"/>
                  </a:cubicBezTo>
                  <a:cubicBezTo>
                    <a:pt x="2037" y="19838"/>
                    <a:pt x="2043" y="19848"/>
                    <a:pt x="2047" y="19861"/>
                  </a:cubicBezTo>
                  <a:cubicBezTo>
                    <a:pt x="2057" y="19885"/>
                    <a:pt x="2070" y="19908"/>
                    <a:pt x="2080" y="19931"/>
                  </a:cubicBezTo>
                  <a:cubicBezTo>
                    <a:pt x="2083" y="19934"/>
                    <a:pt x="2086" y="19940"/>
                    <a:pt x="2086" y="19948"/>
                  </a:cubicBezTo>
                  <a:cubicBezTo>
                    <a:pt x="2097" y="19960"/>
                    <a:pt x="2103" y="19977"/>
                    <a:pt x="2113" y="19994"/>
                  </a:cubicBezTo>
                  <a:lnTo>
                    <a:pt x="2117" y="20000"/>
                  </a:lnTo>
                  <a:cubicBezTo>
                    <a:pt x="2412" y="20562"/>
                    <a:pt x="2897" y="21017"/>
                    <a:pt x="3561" y="21359"/>
                  </a:cubicBezTo>
                  <a:cubicBezTo>
                    <a:pt x="4213" y="21694"/>
                    <a:pt x="5030" y="21907"/>
                    <a:pt x="5989" y="21993"/>
                  </a:cubicBezTo>
                  <a:lnTo>
                    <a:pt x="5996" y="21993"/>
                  </a:lnTo>
                  <a:cubicBezTo>
                    <a:pt x="6029" y="21997"/>
                    <a:pt x="6063" y="22000"/>
                    <a:pt x="6099" y="22000"/>
                  </a:cubicBezTo>
                  <a:lnTo>
                    <a:pt x="6119" y="22004"/>
                  </a:lnTo>
                  <a:cubicBezTo>
                    <a:pt x="6152" y="22007"/>
                    <a:pt x="6189" y="22007"/>
                    <a:pt x="6222" y="22010"/>
                  </a:cubicBezTo>
                  <a:lnTo>
                    <a:pt x="6242" y="22010"/>
                  </a:lnTo>
                  <a:cubicBezTo>
                    <a:pt x="6388" y="22020"/>
                    <a:pt x="6537" y="22027"/>
                    <a:pt x="6690" y="22030"/>
                  </a:cubicBezTo>
                  <a:lnTo>
                    <a:pt x="6730" y="22030"/>
                  </a:lnTo>
                  <a:cubicBezTo>
                    <a:pt x="6760" y="22033"/>
                    <a:pt x="6790" y="22033"/>
                    <a:pt x="6820" y="22033"/>
                  </a:cubicBezTo>
                  <a:lnTo>
                    <a:pt x="7149" y="22033"/>
                  </a:lnTo>
                  <a:cubicBezTo>
                    <a:pt x="7202" y="22033"/>
                    <a:pt x="7255" y="22030"/>
                    <a:pt x="7308" y="22030"/>
                  </a:cubicBezTo>
                  <a:lnTo>
                    <a:pt x="7325" y="22030"/>
                  </a:lnTo>
                  <a:cubicBezTo>
                    <a:pt x="7341" y="22030"/>
                    <a:pt x="7358" y="22030"/>
                    <a:pt x="7374" y="22027"/>
                  </a:cubicBezTo>
                  <a:lnTo>
                    <a:pt x="7454" y="22027"/>
                  </a:lnTo>
                  <a:cubicBezTo>
                    <a:pt x="7478" y="22023"/>
                    <a:pt x="7501" y="22023"/>
                    <a:pt x="7527" y="22023"/>
                  </a:cubicBezTo>
                  <a:cubicBezTo>
                    <a:pt x="7550" y="22023"/>
                    <a:pt x="7577" y="22020"/>
                    <a:pt x="7604" y="22020"/>
                  </a:cubicBezTo>
                  <a:cubicBezTo>
                    <a:pt x="7630" y="22020"/>
                    <a:pt x="7653" y="22017"/>
                    <a:pt x="7680" y="22017"/>
                  </a:cubicBezTo>
                  <a:cubicBezTo>
                    <a:pt x="7707" y="22017"/>
                    <a:pt x="7730" y="22013"/>
                    <a:pt x="7757" y="22013"/>
                  </a:cubicBezTo>
                  <a:cubicBezTo>
                    <a:pt x="7783" y="22010"/>
                    <a:pt x="7813" y="22010"/>
                    <a:pt x="7843" y="22007"/>
                  </a:cubicBezTo>
                  <a:lnTo>
                    <a:pt x="7860" y="22007"/>
                  </a:lnTo>
                  <a:cubicBezTo>
                    <a:pt x="7876" y="22007"/>
                    <a:pt x="7892" y="22004"/>
                    <a:pt x="7909" y="22004"/>
                  </a:cubicBezTo>
                  <a:cubicBezTo>
                    <a:pt x="7949" y="22000"/>
                    <a:pt x="7992" y="21997"/>
                    <a:pt x="8032" y="21997"/>
                  </a:cubicBezTo>
                  <a:cubicBezTo>
                    <a:pt x="8052" y="21993"/>
                    <a:pt x="8072" y="21993"/>
                    <a:pt x="8092" y="21990"/>
                  </a:cubicBezTo>
                  <a:cubicBezTo>
                    <a:pt x="8135" y="21987"/>
                    <a:pt x="8182" y="21984"/>
                    <a:pt x="8225" y="21980"/>
                  </a:cubicBezTo>
                  <a:cubicBezTo>
                    <a:pt x="8238" y="21980"/>
                    <a:pt x="8255" y="21977"/>
                    <a:pt x="8268" y="21977"/>
                  </a:cubicBezTo>
                  <a:lnTo>
                    <a:pt x="8285" y="21973"/>
                  </a:lnTo>
                  <a:cubicBezTo>
                    <a:pt x="8321" y="21973"/>
                    <a:pt x="8355" y="21970"/>
                    <a:pt x="8387" y="21967"/>
                  </a:cubicBezTo>
                  <a:cubicBezTo>
                    <a:pt x="8410" y="21964"/>
                    <a:pt x="8430" y="21964"/>
                    <a:pt x="8454" y="21960"/>
                  </a:cubicBezTo>
                  <a:cubicBezTo>
                    <a:pt x="8490" y="21957"/>
                    <a:pt x="8524" y="21953"/>
                    <a:pt x="8557" y="21950"/>
                  </a:cubicBezTo>
                  <a:cubicBezTo>
                    <a:pt x="8580" y="21947"/>
                    <a:pt x="8603" y="21944"/>
                    <a:pt x="8623" y="21944"/>
                  </a:cubicBezTo>
                  <a:cubicBezTo>
                    <a:pt x="8660" y="21941"/>
                    <a:pt x="8700" y="21933"/>
                    <a:pt x="8737" y="21930"/>
                  </a:cubicBezTo>
                  <a:lnTo>
                    <a:pt x="8756" y="21927"/>
                  </a:lnTo>
                  <a:cubicBezTo>
                    <a:pt x="8766" y="21927"/>
                    <a:pt x="8780" y="21927"/>
                    <a:pt x="8793" y="21924"/>
                  </a:cubicBezTo>
                  <a:cubicBezTo>
                    <a:pt x="8849" y="21917"/>
                    <a:pt x="8906" y="21910"/>
                    <a:pt x="8965" y="21904"/>
                  </a:cubicBezTo>
                  <a:cubicBezTo>
                    <a:pt x="9427" y="21847"/>
                    <a:pt x="9896" y="21801"/>
                    <a:pt x="10391" y="21748"/>
                  </a:cubicBezTo>
                  <a:cubicBezTo>
                    <a:pt x="11806" y="21605"/>
                    <a:pt x="13270" y="21455"/>
                    <a:pt x="14542" y="21084"/>
                  </a:cubicBezTo>
                  <a:cubicBezTo>
                    <a:pt x="16154" y="20612"/>
                    <a:pt x="17219" y="19841"/>
                    <a:pt x="17794" y="18729"/>
                  </a:cubicBezTo>
                  <a:cubicBezTo>
                    <a:pt x="17814" y="18695"/>
                    <a:pt x="17831" y="18662"/>
                    <a:pt x="17844" y="18629"/>
                  </a:cubicBezTo>
                  <a:cubicBezTo>
                    <a:pt x="17973" y="18356"/>
                    <a:pt x="18076" y="18067"/>
                    <a:pt x="18146" y="17762"/>
                  </a:cubicBezTo>
                  <a:cubicBezTo>
                    <a:pt x="18183" y="17616"/>
                    <a:pt x="18319" y="17041"/>
                    <a:pt x="18263" y="16400"/>
                  </a:cubicBezTo>
                  <a:cubicBezTo>
                    <a:pt x="18263" y="16373"/>
                    <a:pt x="18260" y="16347"/>
                    <a:pt x="18260" y="16317"/>
                  </a:cubicBezTo>
                  <a:lnTo>
                    <a:pt x="18256" y="16297"/>
                  </a:lnTo>
                  <a:cubicBezTo>
                    <a:pt x="18252" y="16221"/>
                    <a:pt x="18246" y="16144"/>
                    <a:pt x="18240" y="16071"/>
                  </a:cubicBezTo>
                  <a:lnTo>
                    <a:pt x="18240" y="16061"/>
                  </a:lnTo>
                  <a:cubicBezTo>
                    <a:pt x="18229" y="15985"/>
                    <a:pt x="18223" y="15911"/>
                    <a:pt x="18209" y="15835"/>
                  </a:cubicBezTo>
                  <a:lnTo>
                    <a:pt x="18209" y="15832"/>
                  </a:lnTo>
                  <a:cubicBezTo>
                    <a:pt x="18143" y="15393"/>
                    <a:pt x="18021" y="14998"/>
                    <a:pt x="17841" y="14659"/>
                  </a:cubicBezTo>
                  <a:cubicBezTo>
                    <a:pt x="17738" y="14447"/>
                    <a:pt x="17622" y="14277"/>
                    <a:pt x="17492" y="14138"/>
                  </a:cubicBezTo>
                  <a:cubicBezTo>
                    <a:pt x="17113" y="13693"/>
                    <a:pt x="16615" y="13394"/>
                    <a:pt x="16014" y="13244"/>
                  </a:cubicBezTo>
                  <a:lnTo>
                    <a:pt x="16008" y="13244"/>
                  </a:lnTo>
                  <a:cubicBezTo>
                    <a:pt x="15954" y="13231"/>
                    <a:pt x="15898" y="13218"/>
                    <a:pt x="15844" y="13208"/>
                  </a:cubicBezTo>
                  <a:lnTo>
                    <a:pt x="15835" y="13204"/>
                  </a:lnTo>
                  <a:cubicBezTo>
                    <a:pt x="15781" y="13195"/>
                    <a:pt x="15729" y="13188"/>
                    <a:pt x="15678" y="13178"/>
                  </a:cubicBezTo>
                  <a:lnTo>
                    <a:pt x="15658" y="13178"/>
                  </a:lnTo>
                  <a:cubicBezTo>
                    <a:pt x="15635" y="13175"/>
                    <a:pt x="15612" y="13172"/>
                    <a:pt x="15589" y="13168"/>
                  </a:cubicBezTo>
                  <a:lnTo>
                    <a:pt x="15579" y="13164"/>
                  </a:lnTo>
                  <a:cubicBezTo>
                    <a:pt x="15556" y="13164"/>
                    <a:pt x="15536" y="13161"/>
                    <a:pt x="15513" y="13158"/>
                  </a:cubicBezTo>
                  <a:lnTo>
                    <a:pt x="15485" y="13155"/>
                  </a:lnTo>
                  <a:cubicBezTo>
                    <a:pt x="15470" y="13155"/>
                    <a:pt x="15450" y="13152"/>
                    <a:pt x="15433" y="13152"/>
                  </a:cubicBezTo>
                  <a:cubicBezTo>
                    <a:pt x="15419" y="13152"/>
                    <a:pt x="15406" y="13148"/>
                    <a:pt x="15393" y="13148"/>
                  </a:cubicBezTo>
                  <a:cubicBezTo>
                    <a:pt x="15379" y="13148"/>
                    <a:pt x="15366" y="13148"/>
                    <a:pt x="15353" y="13144"/>
                  </a:cubicBezTo>
                  <a:lnTo>
                    <a:pt x="15313" y="13144"/>
                  </a:lnTo>
                  <a:cubicBezTo>
                    <a:pt x="15303" y="13141"/>
                    <a:pt x="15293" y="13141"/>
                    <a:pt x="15283" y="13141"/>
                  </a:cubicBezTo>
                  <a:cubicBezTo>
                    <a:pt x="15260" y="13141"/>
                    <a:pt x="15237" y="13141"/>
                    <a:pt x="15210" y="13138"/>
                  </a:cubicBezTo>
                  <a:lnTo>
                    <a:pt x="15194" y="13138"/>
                  </a:lnTo>
                  <a:cubicBezTo>
                    <a:pt x="15161" y="13137"/>
                    <a:pt x="15128" y="13137"/>
                    <a:pt x="15095" y="13137"/>
                  </a:cubicBezTo>
                  <a:cubicBezTo>
                    <a:pt x="14824" y="13137"/>
                    <a:pt x="14532" y="13160"/>
                    <a:pt x="14234" y="13204"/>
                  </a:cubicBezTo>
                  <a:cubicBezTo>
                    <a:pt x="14516" y="12969"/>
                    <a:pt x="14792" y="12696"/>
                    <a:pt x="15054" y="12387"/>
                  </a:cubicBezTo>
                  <a:cubicBezTo>
                    <a:pt x="16143" y="11096"/>
                    <a:pt x="16641" y="9438"/>
                    <a:pt x="16539" y="7461"/>
                  </a:cubicBezTo>
                  <a:cubicBezTo>
                    <a:pt x="16426" y="5362"/>
                    <a:pt x="15841" y="3662"/>
                    <a:pt x="14795" y="2399"/>
                  </a:cubicBezTo>
                  <a:cubicBezTo>
                    <a:pt x="14300" y="1804"/>
                    <a:pt x="13705" y="1310"/>
                    <a:pt x="13021" y="928"/>
                  </a:cubicBezTo>
                  <a:cubicBezTo>
                    <a:pt x="12387" y="576"/>
                    <a:pt x="11676" y="320"/>
                    <a:pt x="10902" y="167"/>
                  </a:cubicBezTo>
                  <a:cubicBezTo>
                    <a:pt x="10329" y="56"/>
                    <a:pt x="9727" y="0"/>
                    <a:pt x="9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2"/>
            <p:cNvSpPr/>
            <p:nvPr/>
          </p:nvSpPr>
          <p:spPr>
            <a:xfrm>
              <a:off x="3416227" y="1205690"/>
              <a:ext cx="896067" cy="1085659"/>
            </a:xfrm>
            <a:custGeom>
              <a:avLst/>
              <a:gdLst/>
              <a:ahLst/>
              <a:cxnLst/>
              <a:rect l="l" t="t" r="r" b="b"/>
              <a:pathLst>
                <a:path w="16509" h="20002" extrusionOk="0">
                  <a:moveTo>
                    <a:pt x="8218" y="0"/>
                  </a:moveTo>
                  <a:cubicBezTo>
                    <a:pt x="7848" y="0"/>
                    <a:pt x="7470" y="22"/>
                    <a:pt x="7088" y="63"/>
                  </a:cubicBezTo>
                  <a:cubicBezTo>
                    <a:pt x="6892" y="86"/>
                    <a:pt x="6696" y="113"/>
                    <a:pt x="6504" y="150"/>
                  </a:cubicBezTo>
                  <a:cubicBezTo>
                    <a:pt x="5786" y="282"/>
                    <a:pt x="5082" y="509"/>
                    <a:pt x="4424" y="824"/>
                  </a:cubicBezTo>
                  <a:cubicBezTo>
                    <a:pt x="3557" y="1233"/>
                    <a:pt x="2763" y="1800"/>
                    <a:pt x="2105" y="2502"/>
                  </a:cubicBezTo>
                  <a:cubicBezTo>
                    <a:pt x="773" y="3929"/>
                    <a:pt x="0" y="5922"/>
                    <a:pt x="282" y="8364"/>
                  </a:cubicBezTo>
                  <a:cubicBezTo>
                    <a:pt x="375" y="9158"/>
                    <a:pt x="591" y="9805"/>
                    <a:pt x="883" y="10320"/>
                  </a:cubicBezTo>
                  <a:cubicBezTo>
                    <a:pt x="1359" y="11147"/>
                    <a:pt x="2033" y="11625"/>
                    <a:pt x="2740" y="11838"/>
                  </a:cubicBezTo>
                  <a:cubicBezTo>
                    <a:pt x="3030" y="11925"/>
                    <a:pt x="3325" y="11965"/>
                    <a:pt x="3612" y="11965"/>
                  </a:cubicBezTo>
                  <a:cubicBezTo>
                    <a:pt x="4806" y="11965"/>
                    <a:pt x="5872" y="11264"/>
                    <a:pt x="5926" y="10227"/>
                  </a:cubicBezTo>
                  <a:cubicBezTo>
                    <a:pt x="6039" y="8108"/>
                    <a:pt x="5004" y="6493"/>
                    <a:pt x="6753" y="6493"/>
                  </a:cubicBezTo>
                  <a:cubicBezTo>
                    <a:pt x="6801" y="6493"/>
                    <a:pt x="6852" y="6495"/>
                    <a:pt x="6905" y="6497"/>
                  </a:cubicBezTo>
                  <a:cubicBezTo>
                    <a:pt x="6905" y="6497"/>
                    <a:pt x="6919" y="6500"/>
                    <a:pt x="6942" y="6504"/>
                  </a:cubicBezTo>
                  <a:cubicBezTo>
                    <a:pt x="7081" y="6534"/>
                    <a:pt x="7566" y="6673"/>
                    <a:pt x="7816" y="7198"/>
                  </a:cubicBezTo>
                  <a:cubicBezTo>
                    <a:pt x="7962" y="7510"/>
                    <a:pt x="8021" y="7955"/>
                    <a:pt x="7882" y="8596"/>
                  </a:cubicBezTo>
                  <a:cubicBezTo>
                    <a:pt x="7463" y="10506"/>
                    <a:pt x="6623" y="11812"/>
                    <a:pt x="3919" y="13771"/>
                  </a:cubicBezTo>
                  <a:cubicBezTo>
                    <a:pt x="2627" y="14708"/>
                    <a:pt x="2049" y="15548"/>
                    <a:pt x="1843" y="16286"/>
                  </a:cubicBezTo>
                  <a:cubicBezTo>
                    <a:pt x="1618" y="17093"/>
                    <a:pt x="1837" y="17781"/>
                    <a:pt x="2056" y="18339"/>
                  </a:cubicBezTo>
                  <a:cubicBezTo>
                    <a:pt x="2125" y="18518"/>
                    <a:pt x="2232" y="18694"/>
                    <a:pt x="2378" y="18860"/>
                  </a:cubicBezTo>
                  <a:cubicBezTo>
                    <a:pt x="2942" y="19505"/>
                    <a:pt x="4110" y="20002"/>
                    <a:pt x="6107" y="20002"/>
                  </a:cubicBezTo>
                  <a:cubicBezTo>
                    <a:pt x="6660" y="20002"/>
                    <a:pt x="7277" y="19964"/>
                    <a:pt x="7962" y="19880"/>
                  </a:cubicBezTo>
                  <a:cubicBezTo>
                    <a:pt x="11751" y="19412"/>
                    <a:pt x="16508" y="19505"/>
                    <a:pt x="16369" y="15449"/>
                  </a:cubicBezTo>
                  <a:cubicBezTo>
                    <a:pt x="16306" y="13650"/>
                    <a:pt x="15317" y="13136"/>
                    <a:pt x="14191" y="13136"/>
                  </a:cubicBezTo>
                  <a:cubicBezTo>
                    <a:pt x="13934" y="13136"/>
                    <a:pt x="13670" y="13163"/>
                    <a:pt x="13409" y="13207"/>
                  </a:cubicBezTo>
                  <a:cubicBezTo>
                    <a:pt x="12967" y="13284"/>
                    <a:pt x="12532" y="13410"/>
                    <a:pt x="12147" y="13543"/>
                  </a:cubicBezTo>
                  <a:cubicBezTo>
                    <a:pt x="11509" y="13758"/>
                    <a:pt x="11011" y="13997"/>
                    <a:pt x="10865" y="14050"/>
                  </a:cubicBezTo>
                  <a:cubicBezTo>
                    <a:pt x="10765" y="14087"/>
                    <a:pt x="10649" y="14113"/>
                    <a:pt x="10526" y="14124"/>
                  </a:cubicBezTo>
                  <a:lnTo>
                    <a:pt x="10523" y="14124"/>
                  </a:lnTo>
                  <a:cubicBezTo>
                    <a:pt x="10485" y="14127"/>
                    <a:pt x="10447" y="14128"/>
                    <a:pt x="10409" y="14128"/>
                  </a:cubicBezTo>
                  <a:cubicBezTo>
                    <a:pt x="10153" y="14128"/>
                    <a:pt x="9902" y="14058"/>
                    <a:pt x="9795" y="13885"/>
                  </a:cubicBezTo>
                  <a:cubicBezTo>
                    <a:pt x="9712" y="13745"/>
                    <a:pt x="9719" y="13539"/>
                    <a:pt x="9888" y="13250"/>
                  </a:cubicBezTo>
                  <a:cubicBezTo>
                    <a:pt x="10399" y="12370"/>
                    <a:pt x="14923" y="11765"/>
                    <a:pt x="14641" y="6497"/>
                  </a:cubicBezTo>
                  <a:cubicBezTo>
                    <a:pt x="14432" y="2538"/>
                    <a:pt x="12429" y="661"/>
                    <a:pt x="9825" y="150"/>
                  </a:cubicBezTo>
                  <a:cubicBezTo>
                    <a:pt x="9310" y="48"/>
                    <a:pt x="8772" y="0"/>
                    <a:pt x="8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2"/>
            <p:cNvSpPr/>
            <p:nvPr/>
          </p:nvSpPr>
          <p:spPr>
            <a:xfrm>
              <a:off x="3564947" y="1547851"/>
              <a:ext cx="228074" cy="307265"/>
            </a:xfrm>
            <a:custGeom>
              <a:avLst/>
              <a:gdLst/>
              <a:ahLst/>
              <a:cxnLst/>
              <a:rect l="l" t="t" r="r" b="b"/>
              <a:pathLst>
                <a:path w="4202" h="5661" extrusionOk="0">
                  <a:moveTo>
                    <a:pt x="3468" y="0"/>
                  </a:moveTo>
                  <a:cubicBezTo>
                    <a:pt x="3179" y="0"/>
                    <a:pt x="2873" y="74"/>
                    <a:pt x="2584" y="219"/>
                  </a:cubicBezTo>
                  <a:cubicBezTo>
                    <a:pt x="1611" y="725"/>
                    <a:pt x="2163" y="1894"/>
                    <a:pt x="1611" y="3309"/>
                  </a:cubicBezTo>
                  <a:cubicBezTo>
                    <a:pt x="1292" y="4136"/>
                    <a:pt x="658" y="5129"/>
                    <a:pt x="0" y="5534"/>
                  </a:cubicBezTo>
                  <a:cubicBezTo>
                    <a:pt x="289" y="5620"/>
                    <a:pt x="584" y="5660"/>
                    <a:pt x="874" y="5660"/>
                  </a:cubicBezTo>
                  <a:cubicBezTo>
                    <a:pt x="2066" y="5660"/>
                    <a:pt x="3129" y="4960"/>
                    <a:pt x="3186" y="3923"/>
                  </a:cubicBezTo>
                  <a:cubicBezTo>
                    <a:pt x="3192" y="3807"/>
                    <a:pt x="3192" y="3694"/>
                    <a:pt x="3192" y="3581"/>
                  </a:cubicBezTo>
                  <a:cubicBezTo>
                    <a:pt x="3192" y="2601"/>
                    <a:pt x="2983" y="1751"/>
                    <a:pt x="2983" y="1147"/>
                  </a:cubicBezTo>
                  <a:cubicBezTo>
                    <a:pt x="2983" y="549"/>
                    <a:pt x="3189" y="190"/>
                    <a:pt x="4012" y="190"/>
                  </a:cubicBezTo>
                  <a:cubicBezTo>
                    <a:pt x="4059" y="190"/>
                    <a:pt x="4112" y="190"/>
                    <a:pt x="4165" y="193"/>
                  </a:cubicBezTo>
                  <a:cubicBezTo>
                    <a:pt x="4165" y="193"/>
                    <a:pt x="4179" y="196"/>
                    <a:pt x="4202" y="200"/>
                  </a:cubicBezTo>
                  <a:cubicBezTo>
                    <a:pt x="4003" y="70"/>
                    <a:pt x="3744" y="0"/>
                    <a:pt x="346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2"/>
            <p:cNvSpPr/>
            <p:nvPr/>
          </p:nvSpPr>
          <p:spPr>
            <a:xfrm>
              <a:off x="3769191" y="1205690"/>
              <a:ext cx="442470" cy="769709"/>
            </a:xfrm>
            <a:custGeom>
              <a:avLst/>
              <a:gdLst/>
              <a:ahLst/>
              <a:cxnLst/>
              <a:rect l="l" t="t" r="r" b="b"/>
              <a:pathLst>
                <a:path w="8152" h="14181" extrusionOk="0">
                  <a:moveTo>
                    <a:pt x="1721" y="0"/>
                  </a:moveTo>
                  <a:cubicBezTo>
                    <a:pt x="1349" y="0"/>
                    <a:pt x="971" y="23"/>
                    <a:pt x="585" y="63"/>
                  </a:cubicBezTo>
                  <a:cubicBezTo>
                    <a:pt x="389" y="86"/>
                    <a:pt x="193" y="113"/>
                    <a:pt x="1" y="150"/>
                  </a:cubicBezTo>
                  <a:cubicBezTo>
                    <a:pt x="1054" y="270"/>
                    <a:pt x="2355" y="256"/>
                    <a:pt x="4308" y="1182"/>
                  </a:cubicBezTo>
                  <a:cubicBezTo>
                    <a:pt x="5697" y="1840"/>
                    <a:pt x="6574" y="3295"/>
                    <a:pt x="6936" y="4869"/>
                  </a:cubicBezTo>
                  <a:cubicBezTo>
                    <a:pt x="7474" y="4920"/>
                    <a:pt x="7727" y="8520"/>
                    <a:pt x="6511" y="9231"/>
                  </a:cubicBezTo>
                  <a:cubicBezTo>
                    <a:pt x="6335" y="9543"/>
                    <a:pt x="6122" y="9836"/>
                    <a:pt x="5886" y="10104"/>
                  </a:cubicBezTo>
                  <a:cubicBezTo>
                    <a:pt x="6152" y="10403"/>
                    <a:pt x="6122" y="10908"/>
                    <a:pt x="5112" y="11287"/>
                  </a:cubicBezTo>
                  <a:cubicBezTo>
                    <a:pt x="5112" y="11287"/>
                    <a:pt x="4973" y="11254"/>
                    <a:pt x="4877" y="11098"/>
                  </a:cubicBezTo>
                  <a:cubicBezTo>
                    <a:pt x="4650" y="11287"/>
                    <a:pt x="4428" y="11466"/>
                    <a:pt x="4212" y="11639"/>
                  </a:cubicBezTo>
                  <a:cubicBezTo>
                    <a:pt x="4339" y="11596"/>
                    <a:pt x="4445" y="11576"/>
                    <a:pt x="4528" y="11576"/>
                  </a:cubicBezTo>
                  <a:cubicBezTo>
                    <a:pt x="5023" y="11576"/>
                    <a:pt x="4724" y="12237"/>
                    <a:pt x="3657" y="12237"/>
                  </a:cubicBezTo>
                  <a:cubicBezTo>
                    <a:pt x="3657" y="12237"/>
                    <a:pt x="3591" y="12211"/>
                    <a:pt x="3551" y="12160"/>
                  </a:cubicBezTo>
                  <a:cubicBezTo>
                    <a:pt x="3096" y="12533"/>
                    <a:pt x="2764" y="12848"/>
                    <a:pt x="2705" y="13134"/>
                  </a:cubicBezTo>
                  <a:cubicBezTo>
                    <a:pt x="2581" y="13705"/>
                    <a:pt x="3023" y="14180"/>
                    <a:pt x="3641" y="14180"/>
                  </a:cubicBezTo>
                  <a:cubicBezTo>
                    <a:pt x="3761" y="14180"/>
                    <a:pt x="3890" y="14164"/>
                    <a:pt x="4020" y="14124"/>
                  </a:cubicBezTo>
                  <a:lnTo>
                    <a:pt x="4020" y="14124"/>
                  </a:lnTo>
                  <a:cubicBezTo>
                    <a:pt x="3980" y="14127"/>
                    <a:pt x="3940" y="14127"/>
                    <a:pt x="3900" y="14127"/>
                  </a:cubicBezTo>
                  <a:cubicBezTo>
                    <a:pt x="3644" y="14127"/>
                    <a:pt x="3398" y="14057"/>
                    <a:pt x="3292" y="13885"/>
                  </a:cubicBezTo>
                  <a:cubicBezTo>
                    <a:pt x="3259" y="13828"/>
                    <a:pt x="3239" y="13762"/>
                    <a:pt x="3239" y="13685"/>
                  </a:cubicBezTo>
                  <a:cubicBezTo>
                    <a:pt x="3239" y="13569"/>
                    <a:pt x="3283" y="13423"/>
                    <a:pt x="3385" y="13250"/>
                  </a:cubicBezTo>
                  <a:cubicBezTo>
                    <a:pt x="3880" y="12396"/>
                    <a:pt x="8149" y="11802"/>
                    <a:pt x="8152" y="6962"/>
                  </a:cubicBezTo>
                  <a:cubicBezTo>
                    <a:pt x="8152" y="6813"/>
                    <a:pt x="8149" y="6657"/>
                    <a:pt x="8138" y="6497"/>
                  </a:cubicBezTo>
                  <a:cubicBezTo>
                    <a:pt x="7929" y="2538"/>
                    <a:pt x="5926" y="661"/>
                    <a:pt x="3322" y="150"/>
                  </a:cubicBezTo>
                  <a:cubicBezTo>
                    <a:pt x="2811" y="46"/>
                    <a:pt x="2272" y="0"/>
                    <a:pt x="172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2"/>
            <p:cNvSpPr/>
            <p:nvPr/>
          </p:nvSpPr>
          <p:spPr>
            <a:xfrm>
              <a:off x="4143975" y="1918670"/>
              <a:ext cx="132763" cy="63885"/>
            </a:xfrm>
            <a:custGeom>
              <a:avLst/>
              <a:gdLst/>
              <a:ahLst/>
              <a:cxnLst/>
              <a:rect l="l" t="t" r="r" b="b"/>
              <a:pathLst>
                <a:path w="2446" h="1177" extrusionOk="0">
                  <a:moveTo>
                    <a:pt x="785" y="1"/>
                  </a:moveTo>
                  <a:cubicBezTo>
                    <a:pt x="529" y="1"/>
                    <a:pt x="264" y="28"/>
                    <a:pt x="1" y="71"/>
                  </a:cubicBezTo>
                  <a:cubicBezTo>
                    <a:pt x="184" y="436"/>
                    <a:pt x="612" y="692"/>
                    <a:pt x="842" y="1177"/>
                  </a:cubicBezTo>
                  <a:cubicBezTo>
                    <a:pt x="1685" y="821"/>
                    <a:pt x="2439" y="659"/>
                    <a:pt x="2439" y="659"/>
                  </a:cubicBezTo>
                  <a:cubicBezTo>
                    <a:pt x="2442" y="659"/>
                    <a:pt x="2442" y="659"/>
                    <a:pt x="2446" y="662"/>
                  </a:cubicBezTo>
                  <a:cubicBezTo>
                    <a:pt x="2037" y="171"/>
                    <a:pt x="1436" y="1"/>
                    <a:pt x="78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2"/>
            <p:cNvSpPr/>
            <p:nvPr/>
          </p:nvSpPr>
          <p:spPr>
            <a:xfrm>
              <a:off x="3545298" y="1971535"/>
              <a:ext cx="759397" cy="319912"/>
            </a:xfrm>
            <a:custGeom>
              <a:avLst/>
              <a:gdLst/>
              <a:ahLst/>
              <a:cxnLst/>
              <a:rect l="l" t="t" r="r" b="b"/>
              <a:pathLst>
                <a:path w="13991" h="5894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3814" y="270"/>
                    <a:pt x="13891" y="572"/>
                    <a:pt x="13891" y="572"/>
                  </a:cubicBezTo>
                  <a:cubicBezTo>
                    <a:pt x="13339" y="854"/>
                    <a:pt x="12632" y="1060"/>
                    <a:pt x="12004" y="1170"/>
                  </a:cubicBezTo>
                  <a:cubicBezTo>
                    <a:pt x="11981" y="1349"/>
                    <a:pt x="11941" y="1545"/>
                    <a:pt x="11872" y="1764"/>
                  </a:cubicBezTo>
                  <a:cubicBezTo>
                    <a:pt x="12832" y="1466"/>
                    <a:pt x="13991" y="1339"/>
                    <a:pt x="13991" y="1339"/>
                  </a:cubicBezTo>
                  <a:cubicBezTo>
                    <a:pt x="13971" y="774"/>
                    <a:pt x="13861" y="336"/>
                    <a:pt x="13681" y="0"/>
                  </a:cubicBezTo>
                  <a:close/>
                  <a:moveTo>
                    <a:pt x="13901" y="2389"/>
                  </a:moveTo>
                  <a:cubicBezTo>
                    <a:pt x="13900" y="2390"/>
                    <a:pt x="13900" y="2391"/>
                    <a:pt x="13900" y="2392"/>
                  </a:cubicBezTo>
                  <a:lnTo>
                    <a:pt x="13900" y="2392"/>
                  </a:lnTo>
                  <a:cubicBezTo>
                    <a:pt x="13900" y="2392"/>
                    <a:pt x="13901" y="2392"/>
                    <a:pt x="13901" y="2392"/>
                  </a:cubicBezTo>
                  <a:lnTo>
                    <a:pt x="13901" y="2389"/>
                  </a:lnTo>
                  <a:close/>
                  <a:moveTo>
                    <a:pt x="13663" y="3072"/>
                  </a:moveTo>
                  <a:lnTo>
                    <a:pt x="13663" y="3072"/>
                  </a:lnTo>
                  <a:cubicBezTo>
                    <a:pt x="13662" y="3074"/>
                    <a:pt x="13662" y="3075"/>
                    <a:pt x="13661" y="3076"/>
                  </a:cubicBezTo>
                  <a:lnTo>
                    <a:pt x="13665" y="3073"/>
                  </a:lnTo>
                  <a:cubicBezTo>
                    <a:pt x="13665" y="3073"/>
                    <a:pt x="13665" y="3073"/>
                    <a:pt x="13663" y="3072"/>
                  </a:cubicBezTo>
                  <a:close/>
                  <a:moveTo>
                    <a:pt x="13900" y="2392"/>
                  </a:moveTo>
                  <a:cubicBezTo>
                    <a:pt x="13863" y="2399"/>
                    <a:pt x="12473" y="2678"/>
                    <a:pt x="11526" y="2724"/>
                  </a:cubicBezTo>
                  <a:cubicBezTo>
                    <a:pt x="11423" y="2947"/>
                    <a:pt x="11310" y="3140"/>
                    <a:pt x="11174" y="3305"/>
                  </a:cubicBezTo>
                  <a:cubicBezTo>
                    <a:pt x="11898" y="3089"/>
                    <a:pt x="13100" y="3069"/>
                    <a:pt x="13516" y="3069"/>
                  </a:cubicBezTo>
                  <a:cubicBezTo>
                    <a:pt x="13600" y="3069"/>
                    <a:pt x="13652" y="3072"/>
                    <a:pt x="13663" y="3072"/>
                  </a:cubicBezTo>
                  <a:lnTo>
                    <a:pt x="13663" y="3072"/>
                  </a:lnTo>
                  <a:cubicBezTo>
                    <a:pt x="13765" y="2865"/>
                    <a:pt x="13844" y="2638"/>
                    <a:pt x="13900" y="2392"/>
                  </a:cubicBezTo>
                  <a:close/>
                  <a:moveTo>
                    <a:pt x="13641" y="3116"/>
                  </a:moveTo>
                  <a:cubicBezTo>
                    <a:pt x="13497" y="3384"/>
                    <a:pt x="12995" y="3945"/>
                    <a:pt x="12942" y="4004"/>
                  </a:cubicBezTo>
                  <a:lnTo>
                    <a:pt x="12942" y="4004"/>
                  </a:lnTo>
                  <a:cubicBezTo>
                    <a:pt x="13229" y="3754"/>
                    <a:pt x="13466" y="3461"/>
                    <a:pt x="13641" y="3116"/>
                  </a:cubicBezTo>
                  <a:close/>
                  <a:moveTo>
                    <a:pt x="12942" y="4004"/>
                  </a:moveTo>
                  <a:lnTo>
                    <a:pt x="12942" y="4004"/>
                  </a:lnTo>
                  <a:cubicBezTo>
                    <a:pt x="12940" y="4006"/>
                    <a:pt x="12938" y="4008"/>
                    <a:pt x="12936" y="4010"/>
                  </a:cubicBezTo>
                  <a:lnTo>
                    <a:pt x="12936" y="4010"/>
                  </a:lnTo>
                  <a:cubicBezTo>
                    <a:pt x="12936" y="4010"/>
                    <a:pt x="12937" y="4009"/>
                    <a:pt x="12938" y="4009"/>
                  </a:cubicBezTo>
                  <a:cubicBezTo>
                    <a:pt x="12938" y="4009"/>
                    <a:pt x="12939" y="4008"/>
                    <a:pt x="12942" y="4004"/>
                  </a:cubicBezTo>
                  <a:close/>
                  <a:moveTo>
                    <a:pt x="10603" y="3781"/>
                  </a:moveTo>
                  <a:cubicBezTo>
                    <a:pt x="10045" y="4099"/>
                    <a:pt x="9208" y="4265"/>
                    <a:pt x="7846" y="4435"/>
                  </a:cubicBezTo>
                  <a:cubicBezTo>
                    <a:pt x="6447" y="4607"/>
                    <a:pt x="4179" y="4903"/>
                    <a:pt x="2153" y="4903"/>
                  </a:cubicBezTo>
                  <a:cubicBezTo>
                    <a:pt x="1378" y="4903"/>
                    <a:pt x="638" y="4860"/>
                    <a:pt x="0" y="4750"/>
                  </a:cubicBezTo>
                  <a:lnTo>
                    <a:pt x="0" y="4750"/>
                  </a:lnTo>
                  <a:cubicBezTo>
                    <a:pt x="565" y="5395"/>
                    <a:pt x="1731" y="5893"/>
                    <a:pt x="3727" y="5893"/>
                  </a:cubicBezTo>
                  <a:cubicBezTo>
                    <a:pt x="4279" y="5893"/>
                    <a:pt x="4896" y="5853"/>
                    <a:pt x="5584" y="5770"/>
                  </a:cubicBezTo>
                  <a:cubicBezTo>
                    <a:pt x="8229" y="5444"/>
                    <a:pt x="11343" y="5391"/>
                    <a:pt x="12936" y="4010"/>
                  </a:cubicBezTo>
                  <a:lnTo>
                    <a:pt x="12936" y="4010"/>
                  </a:lnTo>
                  <a:cubicBezTo>
                    <a:pt x="12617" y="4089"/>
                    <a:pt x="12216" y="4129"/>
                    <a:pt x="11835" y="4129"/>
                  </a:cubicBezTo>
                  <a:cubicBezTo>
                    <a:pt x="11217" y="4129"/>
                    <a:pt x="10656" y="4020"/>
                    <a:pt x="10603" y="378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2"/>
            <p:cNvSpPr/>
            <p:nvPr/>
          </p:nvSpPr>
          <p:spPr>
            <a:xfrm>
              <a:off x="4044865" y="1469963"/>
              <a:ext cx="116480" cy="243435"/>
            </a:xfrm>
            <a:custGeom>
              <a:avLst/>
              <a:gdLst/>
              <a:ahLst/>
              <a:cxnLst/>
              <a:rect l="l" t="t" r="r" b="b"/>
              <a:pathLst>
                <a:path w="2146" h="4485" extrusionOk="0">
                  <a:moveTo>
                    <a:pt x="1780" y="0"/>
                  </a:moveTo>
                  <a:cubicBezTo>
                    <a:pt x="1239" y="0"/>
                    <a:pt x="1325" y="236"/>
                    <a:pt x="1273" y="897"/>
                  </a:cubicBezTo>
                  <a:cubicBezTo>
                    <a:pt x="1213" y="1585"/>
                    <a:pt x="950" y="2060"/>
                    <a:pt x="475" y="3242"/>
                  </a:cubicBezTo>
                  <a:cubicBezTo>
                    <a:pt x="0" y="4429"/>
                    <a:pt x="841" y="4475"/>
                    <a:pt x="841" y="4475"/>
                  </a:cubicBezTo>
                  <a:cubicBezTo>
                    <a:pt x="887" y="4481"/>
                    <a:pt x="930" y="4484"/>
                    <a:pt x="977" y="4484"/>
                  </a:cubicBezTo>
                  <a:cubicBezTo>
                    <a:pt x="1146" y="4484"/>
                    <a:pt x="1299" y="4441"/>
                    <a:pt x="1432" y="4362"/>
                  </a:cubicBezTo>
                  <a:cubicBezTo>
                    <a:pt x="1561" y="4136"/>
                    <a:pt x="1671" y="3897"/>
                    <a:pt x="1754" y="3644"/>
                  </a:cubicBezTo>
                  <a:cubicBezTo>
                    <a:pt x="2110" y="2578"/>
                    <a:pt x="2146" y="1250"/>
                    <a:pt x="1857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2"/>
            <p:cNvSpPr/>
            <p:nvPr/>
          </p:nvSpPr>
          <p:spPr>
            <a:xfrm>
              <a:off x="4122589" y="1469963"/>
              <a:ext cx="66001" cy="236758"/>
            </a:xfrm>
            <a:custGeom>
              <a:avLst/>
              <a:gdLst/>
              <a:ahLst/>
              <a:cxnLst/>
              <a:rect l="l" t="t" r="r" b="b"/>
              <a:pathLst>
                <a:path w="1216" h="4362" extrusionOk="0">
                  <a:moveTo>
                    <a:pt x="425" y="0"/>
                  </a:moveTo>
                  <a:lnTo>
                    <a:pt x="425" y="0"/>
                  </a:lnTo>
                  <a:cubicBezTo>
                    <a:pt x="714" y="1250"/>
                    <a:pt x="678" y="2578"/>
                    <a:pt x="322" y="3644"/>
                  </a:cubicBezTo>
                  <a:cubicBezTo>
                    <a:pt x="239" y="3897"/>
                    <a:pt x="129" y="4136"/>
                    <a:pt x="0" y="4362"/>
                  </a:cubicBezTo>
                  <a:cubicBezTo>
                    <a:pt x="1216" y="3651"/>
                    <a:pt x="963" y="51"/>
                    <a:pt x="425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2"/>
            <p:cNvSpPr/>
            <p:nvPr/>
          </p:nvSpPr>
          <p:spPr>
            <a:xfrm>
              <a:off x="4025542" y="1740968"/>
              <a:ext cx="63179" cy="67087"/>
            </a:xfrm>
            <a:custGeom>
              <a:avLst/>
              <a:gdLst/>
              <a:ahLst/>
              <a:cxnLst/>
              <a:rect l="l" t="t" r="r" b="b"/>
              <a:pathLst>
                <a:path w="1164" h="1236" extrusionOk="0">
                  <a:moveTo>
                    <a:pt x="632" y="0"/>
                  </a:moveTo>
                  <a:cubicBezTo>
                    <a:pt x="436" y="0"/>
                    <a:pt x="250" y="97"/>
                    <a:pt x="167" y="336"/>
                  </a:cubicBezTo>
                  <a:cubicBezTo>
                    <a:pt x="1" y="807"/>
                    <a:pt x="57" y="1079"/>
                    <a:pt x="154" y="1236"/>
                  </a:cubicBezTo>
                  <a:cubicBezTo>
                    <a:pt x="502" y="934"/>
                    <a:pt x="851" y="608"/>
                    <a:pt x="1163" y="242"/>
                  </a:cubicBezTo>
                  <a:cubicBezTo>
                    <a:pt x="1031" y="97"/>
                    <a:pt x="824" y="0"/>
                    <a:pt x="632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2"/>
            <p:cNvSpPr/>
            <p:nvPr/>
          </p:nvSpPr>
          <p:spPr>
            <a:xfrm>
              <a:off x="4033846" y="1754103"/>
              <a:ext cx="69312" cy="64210"/>
            </a:xfrm>
            <a:custGeom>
              <a:avLst/>
              <a:gdLst/>
              <a:ahLst/>
              <a:cxnLst/>
              <a:rect l="l" t="t" r="r" b="b"/>
              <a:pathLst>
                <a:path w="1277" h="1183" extrusionOk="0">
                  <a:moveTo>
                    <a:pt x="1010" y="0"/>
                  </a:moveTo>
                  <a:cubicBezTo>
                    <a:pt x="698" y="366"/>
                    <a:pt x="349" y="692"/>
                    <a:pt x="1" y="994"/>
                  </a:cubicBezTo>
                  <a:cubicBezTo>
                    <a:pt x="97" y="1150"/>
                    <a:pt x="236" y="1183"/>
                    <a:pt x="236" y="1183"/>
                  </a:cubicBezTo>
                  <a:cubicBezTo>
                    <a:pt x="1246" y="804"/>
                    <a:pt x="1276" y="299"/>
                    <a:pt x="1010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2"/>
            <p:cNvSpPr/>
            <p:nvPr/>
          </p:nvSpPr>
          <p:spPr>
            <a:xfrm>
              <a:off x="3958293" y="1837417"/>
              <a:ext cx="39568" cy="28333"/>
            </a:xfrm>
            <a:custGeom>
              <a:avLst/>
              <a:gdLst/>
              <a:ahLst/>
              <a:cxnLst/>
              <a:rect l="l" t="t" r="r" b="b"/>
              <a:pathLst>
                <a:path w="729" h="522" extrusionOk="0">
                  <a:moveTo>
                    <a:pt x="728" y="0"/>
                  </a:moveTo>
                  <a:lnTo>
                    <a:pt x="728" y="0"/>
                  </a:lnTo>
                  <a:cubicBezTo>
                    <a:pt x="702" y="6"/>
                    <a:pt x="675" y="17"/>
                    <a:pt x="648" y="26"/>
                  </a:cubicBezTo>
                  <a:cubicBezTo>
                    <a:pt x="24" y="269"/>
                    <a:pt x="1" y="432"/>
                    <a:pt x="67" y="521"/>
                  </a:cubicBezTo>
                  <a:cubicBezTo>
                    <a:pt x="270" y="359"/>
                    <a:pt x="492" y="186"/>
                    <a:pt x="728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2"/>
            <p:cNvSpPr/>
            <p:nvPr/>
          </p:nvSpPr>
          <p:spPr>
            <a:xfrm>
              <a:off x="3961929" y="1833998"/>
              <a:ext cx="79896" cy="35877"/>
            </a:xfrm>
            <a:custGeom>
              <a:avLst/>
              <a:gdLst/>
              <a:ahLst/>
              <a:cxnLst/>
              <a:rect l="l" t="t" r="r" b="b"/>
              <a:pathLst>
                <a:path w="1472" h="661" extrusionOk="0">
                  <a:moveTo>
                    <a:pt x="977" y="0"/>
                  </a:moveTo>
                  <a:cubicBezTo>
                    <a:pt x="894" y="0"/>
                    <a:pt x="788" y="20"/>
                    <a:pt x="661" y="63"/>
                  </a:cubicBezTo>
                  <a:cubicBezTo>
                    <a:pt x="425" y="249"/>
                    <a:pt x="203" y="422"/>
                    <a:pt x="0" y="584"/>
                  </a:cubicBezTo>
                  <a:cubicBezTo>
                    <a:pt x="40" y="635"/>
                    <a:pt x="106" y="661"/>
                    <a:pt x="106" y="661"/>
                  </a:cubicBezTo>
                  <a:cubicBezTo>
                    <a:pt x="1173" y="661"/>
                    <a:pt x="1472" y="0"/>
                    <a:pt x="977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2"/>
            <p:cNvSpPr/>
            <p:nvPr/>
          </p:nvSpPr>
          <p:spPr>
            <a:xfrm>
              <a:off x="4276682" y="1954547"/>
              <a:ext cx="11235" cy="17043"/>
            </a:xfrm>
            <a:custGeom>
              <a:avLst/>
              <a:gdLst/>
              <a:ahLst/>
              <a:cxnLst/>
              <a:rect l="l" t="t" r="r" b="b"/>
              <a:pathLst>
                <a:path w="207" h="314" extrusionOk="0">
                  <a:moveTo>
                    <a:pt x="1" y="1"/>
                  </a:moveTo>
                  <a:lnTo>
                    <a:pt x="1" y="1"/>
                  </a:lnTo>
                  <a:cubicBezTo>
                    <a:pt x="77" y="94"/>
                    <a:pt x="147" y="197"/>
                    <a:pt x="206" y="313"/>
                  </a:cubicBezTo>
                  <a:cubicBezTo>
                    <a:pt x="147" y="194"/>
                    <a:pt x="77" y="77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2"/>
            <p:cNvSpPr/>
            <p:nvPr/>
          </p:nvSpPr>
          <p:spPr>
            <a:xfrm>
              <a:off x="4102724" y="1982499"/>
              <a:ext cx="96723" cy="57588"/>
            </a:xfrm>
            <a:custGeom>
              <a:avLst/>
              <a:gdLst/>
              <a:ahLst/>
              <a:cxnLst/>
              <a:rect l="l" t="t" r="r" b="b"/>
              <a:pathLst>
                <a:path w="1782" h="1061" extrusionOk="0">
                  <a:moveTo>
                    <a:pt x="1602" y="1"/>
                  </a:moveTo>
                  <a:cubicBezTo>
                    <a:pt x="1233" y="154"/>
                    <a:pt x="844" y="347"/>
                    <a:pt x="498" y="579"/>
                  </a:cubicBezTo>
                  <a:cubicBezTo>
                    <a:pt x="0" y="911"/>
                    <a:pt x="247" y="1060"/>
                    <a:pt x="805" y="1060"/>
                  </a:cubicBezTo>
                  <a:cubicBezTo>
                    <a:pt x="1060" y="1060"/>
                    <a:pt x="1386" y="1031"/>
                    <a:pt x="1734" y="968"/>
                  </a:cubicBezTo>
                  <a:cubicBezTo>
                    <a:pt x="1781" y="556"/>
                    <a:pt x="1717" y="247"/>
                    <a:pt x="160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2"/>
            <p:cNvSpPr/>
            <p:nvPr/>
          </p:nvSpPr>
          <p:spPr>
            <a:xfrm>
              <a:off x="4189622" y="1954384"/>
              <a:ext cx="109641" cy="80656"/>
            </a:xfrm>
            <a:custGeom>
              <a:avLst/>
              <a:gdLst/>
              <a:ahLst/>
              <a:cxnLst/>
              <a:rect l="l" t="t" r="r" b="b"/>
              <a:pathLst>
                <a:path w="2020" h="1486" extrusionOk="0">
                  <a:moveTo>
                    <a:pt x="1598" y="1"/>
                  </a:moveTo>
                  <a:cubicBezTo>
                    <a:pt x="1598" y="1"/>
                    <a:pt x="844" y="163"/>
                    <a:pt x="1" y="519"/>
                  </a:cubicBezTo>
                  <a:cubicBezTo>
                    <a:pt x="116" y="765"/>
                    <a:pt x="180" y="1074"/>
                    <a:pt x="133" y="1486"/>
                  </a:cubicBezTo>
                  <a:cubicBezTo>
                    <a:pt x="761" y="1376"/>
                    <a:pt x="1468" y="1170"/>
                    <a:pt x="2020" y="888"/>
                  </a:cubicBezTo>
                  <a:cubicBezTo>
                    <a:pt x="2020" y="888"/>
                    <a:pt x="1943" y="586"/>
                    <a:pt x="1810" y="316"/>
                  </a:cubicBezTo>
                  <a:cubicBezTo>
                    <a:pt x="1751" y="200"/>
                    <a:pt x="1681" y="97"/>
                    <a:pt x="1605" y="4"/>
                  </a:cubicBezTo>
                  <a:cubicBezTo>
                    <a:pt x="1601" y="1"/>
                    <a:pt x="1601" y="1"/>
                    <a:pt x="159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2"/>
            <p:cNvSpPr/>
            <p:nvPr/>
          </p:nvSpPr>
          <p:spPr>
            <a:xfrm>
              <a:off x="4299750" y="2044158"/>
              <a:ext cx="7653" cy="57046"/>
            </a:xfrm>
            <a:custGeom>
              <a:avLst/>
              <a:gdLst/>
              <a:ahLst/>
              <a:cxnLst/>
              <a:rect l="l" t="t" r="r" b="b"/>
              <a:pathLst>
                <a:path w="141" h="1051" extrusionOk="0">
                  <a:moveTo>
                    <a:pt x="91" y="1"/>
                  </a:moveTo>
                  <a:cubicBezTo>
                    <a:pt x="91" y="61"/>
                    <a:pt x="94" y="117"/>
                    <a:pt x="94" y="177"/>
                  </a:cubicBezTo>
                  <a:cubicBezTo>
                    <a:pt x="94" y="493"/>
                    <a:pt x="60" y="785"/>
                    <a:pt x="1" y="1051"/>
                  </a:cubicBezTo>
                  <a:cubicBezTo>
                    <a:pt x="14" y="1004"/>
                    <a:pt x="140" y="522"/>
                    <a:pt x="9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2"/>
            <p:cNvSpPr/>
            <p:nvPr/>
          </p:nvSpPr>
          <p:spPr>
            <a:xfrm>
              <a:off x="4116945" y="2067280"/>
              <a:ext cx="72732" cy="52324"/>
            </a:xfrm>
            <a:custGeom>
              <a:avLst/>
              <a:gdLst/>
              <a:ahLst/>
              <a:cxnLst/>
              <a:rect l="l" t="t" r="r" b="b"/>
              <a:pathLst>
                <a:path w="1340" h="964" extrusionOk="0">
                  <a:moveTo>
                    <a:pt x="1340" y="0"/>
                  </a:moveTo>
                  <a:cubicBezTo>
                    <a:pt x="834" y="160"/>
                    <a:pt x="386" y="366"/>
                    <a:pt x="190" y="628"/>
                  </a:cubicBezTo>
                  <a:cubicBezTo>
                    <a:pt x="0" y="881"/>
                    <a:pt x="290" y="963"/>
                    <a:pt x="762" y="963"/>
                  </a:cubicBezTo>
                  <a:cubicBezTo>
                    <a:pt x="834" y="963"/>
                    <a:pt x="911" y="963"/>
                    <a:pt x="994" y="960"/>
                  </a:cubicBezTo>
                  <a:cubicBezTo>
                    <a:pt x="1117" y="691"/>
                    <a:pt x="1227" y="375"/>
                    <a:pt x="13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2"/>
            <p:cNvSpPr/>
            <p:nvPr/>
          </p:nvSpPr>
          <p:spPr>
            <a:xfrm>
              <a:off x="4170842" y="2044158"/>
              <a:ext cx="134011" cy="75283"/>
            </a:xfrm>
            <a:custGeom>
              <a:avLst/>
              <a:gdLst/>
              <a:ahLst/>
              <a:cxnLst/>
              <a:rect l="l" t="t" r="r" b="b"/>
              <a:pathLst>
                <a:path w="2469" h="1387" extrusionOk="0">
                  <a:moveTo>
                    <a:pt x="2466" y="1"/>
                  </a:moveTo>
                  <a:cubicBezTo>
                    <a:pt x="2466" y="1"/>
                    <a:pt x="1307" y="128"/>
                    <a:pt x="347" y="426"/>
                  </a:cubicBezTo>
                  <a:cubicBezTo>
                    <a:pt x="234" y="801"/>
                    <a:pt x="124" y="1117"/>
                    <a:pt x="1" y="1386"/>
                  </a:cubicBezTo>
                  <a:cubicBezTo>
                    <a:pt x="961" y="1339"/>
                    <a:pt x="2376" y="1054"/>
                    <a:pt x="2376" y="1054"/>
                  </a:cubicBezTo>
                  <a:lnTo>
                    <a:pt x="2376" y="1051"/>
                  </a:lnTo>
                  <a:cubicBezTo>
                    <a:pt x="2435" y="785"/>
                    <a:pt x="2469" y="493"/>
                    <a:pt x="2469" y="177"/>
                  </a:cubicBezTo>
                  <a:cubicBezTo>
                    <a:pt x="2469" y="117"/>
                    <a:pt x="2466" y="61"/>
                    <a:pt x="246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2"/>
            <p:cNvSpPr/>
            <p:nvPr/>
          </p:nvSpPr>
          <p:spPr>
            <a:xfrm>
              <a:off x="4285692" y="2138437"/>
              <a:ext cx="1140" cy="2225"/>
            </a:xfrm>
            <a:custGeom>
              <a:avLst/>
              <a:gdLst/>
              <a:ahLst/>
              <a:cxnLst/>
              <a:rect l="l" t="t" r="r" b="b"/>
              <a:pathLst>
                <a:path w="21" h="41" extrusionOk="0">
                  <a:moveTo>
                    <a:pt x="20" y="1"/>
                  </a:moveTo>
                  <a:lnTo>
                    <a:pt x="20" y="1"/>
                  </a:lnTo>
                  <a:cubicBezTo>
                    <a:pt x="14" y="14"/>
                    <a:pt x="8" y="28"/>
                    <a:pt x="0" y="41"/>
                  </a:cubicBezTo>
                  <a:cubicBezTo>
                    <a:pt x="8" y="28"/>
                    <a:pt x="17" y="14"/>
                    <a:pt x="2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2"/>
            <p:cNvSpPr/>
            <p:nvPr/>
          </p:nvSpPr>
          <p:spPr>
            <a:xfrm>
              <a:off x="4120201" y="2150920"/>
              <a:ext cx="31644" cy="25836"/>
            </a:xfrm>
            <a:custGeom>
              <a:avLst/>
              <a:gdLst/>
              <a:ahLst/>
              <a:cxnLst/>
              <a:rect l="l" t="t" r="r" b="b"/>
              <a:pathLst>
                <a:path w="583" h="476" extrusionOk="0">
                  <a:moveTo>
                    <a:pt x="582" y="0"/>
                  </a:moveTo>
                  <a:lnTo>
                    <a:pt x="582" y="0"/>
                  </a:lnTo>
                  <a:cubicBezTo>
                    <a:pt x="346" y="70"/>
                    <a:pt x="160" y="160"/>
                    <a:pt x="70" y="279"/>
                  </a:cubicBezTo>
                  <a:cubicBezTo>
                    <a:pt x="17" y="353"/>
                    <a:pt x="0" y="419"/>
                    <a:pt x="11" y="476"/>
                  </a:cubicBezTo>
                  <a:cubicBezTo>
                    <a:pt x="243" y="346"/>
                    <a:pt x="426" y="189"/>
                    <a:pt x="58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2"/>
            <p:cNvSpPr/>
            <p:nvPr/>
          </p:nvSpPr>
          <p:spPr>
            <a:xfrm>
              <a:off x="4120744" y="2138111"/>
              <a:ext cx="166306" cy="57534"/>
            </a:xfrm>
            <a:custGeom>
              <a:avLst/>
              <a:gdLst/>
              <a:ahLst/>
              <a:cxnLst/>
              <a:rect l="l" t="t" r="r" b="b"/>
              <a:pathLst>
                <a:path w="3064" h="1060" extrusionOk="0">
                  <a:moveTo>
                    <a:pt x="2914" y="0"/>
                  </a:moveTo>
                  <a:cubicBezTo>
                    <a:pt x="2498" y="0"/>
                    <a:pt x="1296" y="20"/>
                    <a:pt x="572" y="236"/>
                  </a:cubicBezTo>
                  <a:cubicBezTo>
                    <a:pt x="416" y="425"/>
                    <a:pt x="233" y="582"/>
                    <a:pt x="1" y="712"/>
                  </a:cubicBezTo>
                  <a:cubicBezTo>
                    <a:pt x="54" y="951"/>
                    <a:pt x="615" y="1060"/>
                    <a:pt x="1233" y="1060"/>
                  </a:cubicBezTo>
                  <a:cubicBezTo>
                    <a:pt x="1615" y="1060"/>
                    <a:pt x="2017" y="1020"/>
                    <a:pt x="2336" y="940"/>
                  </a:cubicBezTo>
                  <a:cubicBezTo>
                    <a:pt x="2336" y="940"/>
                    <a:pt x="2887" y="330"/>
                    <a:pt x="3039" y="47"/>
                  </a:cubicBezTo>
                  <a:cubicBezTo>
                    <a:pt x="3047" y="34"/>
                    <a:pt x="3053" y="20"/>
                    <a:pt x="3059" y="7"/>
                  </a:cubicBezTo>
                  <a:lnTo>
                    <a:pt x="3063" y="4"/>
                  </a:lnTo>
                  <a:cubicBezTo>
                    <a:pt x="3063" y="4"/>
                    <a:pt x="3010" y="0"/>
                    <a:pt x="291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2"/>
            <p:cNvSpPr/>
            <p:nvPr/>
          </p:nvSpPr>
          <p:spPr>
            <a:xfrm>
              <a:off x="3632739" y="1499870"/>
              <a:ext cx="61985" cy="47167"/>
            </a:xfrm>
            <a:custGeom>
              <a:avLst/>
              <a:gdLst/>
              <a:ahLst/>
              <a:cxnLst/>
              <a:rect l="l" t="t" r="r" b="b"/>
              <a:pathLst>
                <a:path w="1142" h="869" extrusionOk="0">
                  <a:moveTo>
                    <a:pt x="336" y="1"/>
                  </a:moveTo>
                  <a:cubicBezTo>
                    <a:pt x="336" y="1"/>
                    <a:pt x="0" y="801"/>
                    <a:pt x="558" y="864"/>
                  </a:cubicBezTo>
                  <a:cubicBezTo>
                    <a:pt x="582" y="867"/>
                    <a:pt x="604" y="868"/>
                    <a:pt x="625" y="868"/>
                  </a:cubicBezTo>
                  <a:cubicBezTo>
                    <a:pt x="1142" y="868"/>
                    <a:pt x="1056" y="151"/>
                    <a:pt x="1056" y="151"/>
                  </a:cubicBez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2"/>
            <p:cNvSpPr/>
            <p:nvPr/>
          </p:nvSpPr>
          <p:spPr>
            <a:xfrm>
              <a:off x="3836224" y="1485324"/>
              <a:ext cx="60465" cy="46733"/>
            </a:xfrm>
            <a:custGeom>
              <a:avLst/>
              <a:gdLst/>
              <a:ahLst/>
              <a:cxnLst/>
              <a:rect l="l" t="t" r="r" b="b"/>
              <a:pathLst>
                <a:path w="1114" h="861" extrusionOk="0">
                  <a:moveTo>
                    <a:pt x="742" y="0"/>
                  </a:moveTo>
                  <a:lnTo>
                    <a:pt x="18" y="120"/>
                  </a:lnTo>
                  <a:cubicBezTo>
                    <a:pt x="18" y="120"/>
                    <a:pt x="1" y="860"/>
                    <a:pt x="423" y="860"/>
                  </a:cubicBezTo>
                  <a:cubicBezTo>
                    <a:pt x="459" y="860"/>
                    <a:pt x="497" y="855"/>
                    <a:pt x="539" y="844"/>
                  </a:cubicBezTo>
                  <a:cubicBezTo>
                    <a:pt x="1114" y="691"/>
                    <a:pt x="742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2"/>
            <p:cNvSpPr/>
            <p:nvPr/>
          </p:nvSpPr>
          <p:spPr>
            <a:xfrm>
              <a:off x="3548338" y="1359619"/>
              <a:ext cx="119953" cy="119790"/>
            </a:xfrm>
            <a:custGeom>
              <a:avLst/>
              <a:gdLst/>
              <a:ahLst/>
              <a:cxnLst/>
              <a:rect l="l" t="t" r="r" b="b"/>
              <a:pathLst>
                <a:path w="2210" h="2207" extrusionOk="0">
                  <a:moveTo>
                    <a:pt x="1112" y="0"/>
                  </a:moveTo>
                  <a:cubicBezTo>
                    <a:pt x="1082" y="0"/>
                    <a:pt x="1051" y="2"/>
                    <a:pt x="1020" y="4"/>
                  </a:cubicBezTo>
                  <a:cubicBezTo>
                    <a:pt x="456" y="48"/>
                    <a:pt x="24" y="509"/>
                    <a:pt x="4" y="1064"/>
                  </a:cubicBezTo>
                  <a:cubicBezTo>
                    <a:pt x="1" y="1104"/>
                    <a:pt x="1" y="1144"/>
                    <a:pt x="4" y="1187"/>
                  </a:cubicBezTo>
                  <a:cubicBezTo>
                    <a:pt x="48" y="1766"/>
                    <a:pt x="533" y="2206"/>
                    <a:pt x="1104" y="2206"/>
                  </a:cubicBezTo>
                  <a:cubicBezTo>
                    <a:pt x="1133" y="2206"/>
                    <a:pt x="1161" y="2205"/>
                    <a:pt x="1189" y="2203"/>
                  </a:cubicBezTo>
                  <a:cubicBezTo>
                    <a:pt x="1193" y="2203"/>
                    <a:pt x="1200" y="2203"/>
                    <a:pt x="1203" y="2200"/>
                  </a:cubicBezTo>
                  <a:cubicBezTo>
                    <a:pt x="1721" y="2153"/>
                    <a:pt x="2126" y="1751"/>
                    <a:pt x="2193" y="1256"/>
                  </a:cubicBezTo>
                  <a:cubicBezTo>
                    <a:pt x="2206" y="1180"/>
                    <a:pt x="2210" y="1097"/>
                    <a:pt x="2203" y="1017"/>
                  </a:cubicBezTo>
                  <a:cubicBezTo>
                    <a:pt x="2166" y="559"/>
                    <a:pt x="1857" y="190"/>
                    <a:pt x="1448" y="57"/>
                  </a:cubicBezTo>
                  <a:cubicBezTo>
                    <a:pt x="1343" y="20"/>
                    <a:pt x="1229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2"/>
            <p:cNvSpPr/>
            <p:nvPr/>
          </p:nvSpPr>
          <p:spPr>
            <a:xfrm>
              <a:off x="3548501" y="1359619"/>
              <a:ext cx="82285" cy="70941"/>
            </a:xfrm>
            <a:custGeom>
              <a:avLst/>
              <a:gdLst/>
              <a:ahLst/>
              <a:cxnLst/>
              <a:rect l="l" t="t" r="r" b="b"/>
              <a:pathLst>
                <a:path w="1516" h="1307" extrusionOk="0">
                  <a:moveTo>
                    <a:pt x="1109" y="0"/>
                  </a:moveTo>
                  <a:cubicBezTo>
                    <a:pt x="1079" y="0"/>
                    <a:pt x="1048" y="2"/>
                    <a:pt x="1017" y="4"/>
                  </a:cubicBezTo>
                  <a:cubicBezTo>
                    <a:pt x="453" y="48"/>
                    <a:pt x="21" y="509"/>
                    <a:pt x="1" y="1064"/>
                  </a:cubicBezTo>
                  <a:cubicBezTo>
                    <a:pt x="160" y="1213"/>
                    <a:pt x="373" y="1306"/>
                    <a:pt x="616" y="1306"/>
                  </a:cubicBezTo>
                  <a:cubicBezTo>
                    <a:pt x="1114" y="1306"/>
                    <a:pt x="1516" y="905"/>
                    <a:pt x="1516" y="409"/>
                  </a:cubicBezTo>
                  <a:cubicBezTo>
                    <a:pt x="1516" y="284"/>
                    <a:pt x="1489" y="164"/>
                    <a:pt x="1445" y="57"/>
                  </a:cubicBezTo>
                  <a:cubicBezTo>
                    <a:pt x="1340" y="20"/>
                    <a:pt x="1226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2"/>
            <p:cNvSpPr/>
            <p:nvPr/>
          </p:nvSpPr>
          <p:spPr>
            <a:xfrm>
              <a:off x="3608206" y="1421277"/>
              <a:ext cx="59162" cy="57751"/>
            </a:xfrm>
            <a:custGeom>
              <a:avLst/>
              <a:gdLst/>
              <a:ahLst/>
              <a:cxnLst/>
              <a:rect l="l" t="t" r="r" b="b"/>
              <a:pathLst>
                <a:path w="1090" h="1064" extrusionOk="0">
                  <a:moveTo>
                    <a:pt x="701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834"/>
                    <a:pt x="37" y="957"/>
                    <a:pt x="100" y="1064"/>
                  </a:cubicBezTo>
                  <a:cubicBezTo>
                    <a:pt x="618" y="1017"/>
                    <a:pt x="1023" y="615"/>
                    <a:pt x="1090" y="120"/>
                  </a:cubicBezTo>
                  <a:cubicBezTo>
                    <a:pt x="980" y="44"/>
                    <a:pt x="844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3869224" y="1351206"/>
              <a:ext cx="119790" cy="119736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" y="1106"/>
                    <a:pt x="1" y="1146"/>
                    <a:pt x="5" y="1189"/>
                  </a:cubicBezTo>
                  <a:cubicBezTo>
                    <a:pt x="49" y="1765"/>
                    <a:pt x="534" y="2205"/>
                    <a:pt x="1102" y="2205"/>
                  </a:cubicBezTo>
                  <a:cubicBezTo>
                    <a:pt x="1130" y="2205"/>
                    <a:pt x="1158" y="2204"/>
                    <a:pt x="1187" y="2202"/>
                  </a:cubicBezTo>
                  <a:lnTo>
                    <a:pt x="1204" y="2202"/>
                  </a:lnTo>
                  <a:cubicBezTo>
                    <a:pt x="1722" y="2156"/>
                    <a:pt x="2127" y="1754"/>
                    <a:pt x="2193" y="1256"/>
                  </a:cubicBezTo>
                  <a:cubicBezTo>
                    <a:pt x="2206" y="1179"/>
                    <a:pt x="2206" y="1099"/>
                    <a:pt x="2203" y="1020"/>
                  </a:cubicBezTo>
                  <a:cubicBezTo>
                    <a:pt x="2167" y="561"/>
                    <a:pt x="1858" y="189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3869224" y="1351206"/>
              <a:ext cx="82502" cy="71049"/>
            </a:xfrm>
            <a:custGeom>
              <a:avLst/>
              <a:gdLst/>
              <a:ahLst/>
              <a:cxnLst/>
              <a:rect l="l" t="t" r="r" b="b"/>
              <a:pathLst>
                <a:path w="1520" h="1309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60" y="1216"/>
                    <a:pt x="376" y="1308"/>
                    <a:pt x="615" y="1308"/>
                  </a:cubicBezTo>
                  <a:cubicBezTo>
                    <a:pt x="1113" y="1308"/>
                    <a:pt x="1519" y="906"/>
                    <a:pt x="1519" y="408"/>
                  </a:cubicBezTo>
                  <a:cubicBezTo>
                    <a:pt x="1519" y="285"/>
                    <a:pt x="1492" y="166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3929092" y="1413027"/>
              <a:ext cx="59162" cy="57697"/>
            </a:xfrm>
            <a:custGeom>
              <a:avLst/>
              <a:gdLst/>
              <a:ahLst/>
              <a:cxnLst/>
              <a:rect l="l" t="t" r="r" b="b"/>
              <a:pathLst>
                <a:path w="1090" h="1063" extrusionOk="0">
                  <a:moveTo>
                    <a:pt x="702" y="0"/>
                  </a:moveTo>
                  <a:cubicBezTo>
                    <a:pt x="313" y="0"/>
                    <a:pt x="1" y="316"/>
                    <a:pt x="1" y="701"/>
                  </a:cubicBezTo>
                  <a:cubicBezTo>
                    <a:pt x="1" y="834"/>
                    <a:pt x="38" y="957"/>
                    <a:pt x="101" y="1063"/>
                  </a:cubicBezTo>
                  <a:cubicBezTo>
                    <a:pt x="619" y="1017"/>
                    <a:pt x="1024" y="615"/>
                    <a:pt x="1090" y="117"/>
                  </a:cubicBezTo>
                  <a:cubicBezTo>
                    <a:pt x="981" y="43"/>
                    <a:pt x="844" y="0"/>
                    <a:pt x="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3635398" y="1469421"/>
              <a:ext cx="265471" cy="44073"/>
            </a:xfrm>
            <a:custGeom>
              <a:avLst/>
              <a:gdLst/>
              <a:ahLst/>
              <a:cxnLst/>
              <a:rect l="l" t="t" r="r" b="b"/>
              <a:pathLst>
                <a:path w="4891" h="812" extrusionOk="0">
                  <a:moveTo>
                    <a:pt x="4785" y="1"/>
                  </a:moveTo>
                  <a:cubicBezTo>
                    <a:pt x="4771" y="1"/>
                    <a:pt x="4757" y="4"/>
                    <a:pt x="4744" y="10"/>
                  </a:cubicBezTo>
                  <a:cubicBezTo>
                    <a:pt x="3687" y="497"/>
                    <a:pt x="2578" y="624"/>
                    <a:pt x="1711" y="624"/>
                  </a:cubicBezTo>
                  <a:cubicBezTo>
                    <a:pt x="785" y="624"/>
                    <a:pt x="136" y="479"/>
                    <a:pt x="123" y="476"/>
                  </a:cubicBezTo>
                  <a:cubicBezTo>
                    <a:pt x="117" y="475"/>
                    <a:pt x="110" y="474"/>
                    <a:pt x="104" y="474"/>
                  </a:cubicBezTo>
                  <a:cubicBezTo>
                    <a:pt x="61" y="474"/>
                    <a:pt x="19" y="503"/>
                    <a:pt x="11" y="548"/>
                  </a:cubicBezTo>
                  <a:cubicBezTo>
                    <a:pt x="1" y="599"/>
                    <a:pt x="31" y="648"/>
                    <a:pt x="80" y="658"/>
                  </a:cubicBezTo>
                  <a:cubicBezTo>
                    <a:pt x="94" y="662"/>
                    <a:pt x="758" y="811"/>
                    <a:pt x="1708" y="811"/>
                  </a:cubicBezTo>
                  <a:cubicBezTo>
                    <a:pt x="2599" y="811"/>
                    <a:pt x="3738" y="682"/>
                    <a:pt x="4824" y="180"/>
                  </a:cubicBezTo>
                  <a:cubicBezTo>
                    <a:pt x="4871" y="160"/>
                    <a:pt x="4891" y="104"/>
                    <a:pt x="4871" y="57"/>
                  </a:cubicBezTo>
                  <a:cubicBezTo>
                    <a:pt x="4853" y="21"/>
                    <a:pt x="4820" y="1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3476421" y="1479190"/>
              <a:ext cx="87495" cy="70886"/>
            </a:xfrm>
            <a:custGeom>
              <a:avLst/>
              <a:gdLst/>
              <a:ahLst/>
              <a:cxnLst/>
              <a:rect l="l" t="t" r="r" b="b"/>
              <a:pathLst>
                <a:path w="1612" h="1306" extrusionOk="0">
                  <a:moveTo>
                    <a:pt x="804" y="0"/>
                  </a:moveTo>
                  <a:cubicBezTo>
                    <a:pt x="359" y="0"/>
                    <a:pt x="0" y="293"/>
                    <a:pt x="0" y="655"/>
                  </a:cubicBezTo>
                  <a:cubicBezTo>
                    <a:pt x="0" y="1013"/>
                    <a:pt x="359" y="1305"/>
                    <a:pt x="804" y="1305"/>
                  </a:cubicBezTo>
                  <a:cubicBezTo>
                    <a:pt x="1249" y="1305"/>
                    <a:pt x="1611" y="1013"/>
                    <a:pt x="1611" y="655"/>
                  </a:cubicBezTo>
                  <a:cubicBezTo>
                    <a:pt x="1611" y="293"/>
                    <a:pt x="1249" y="0"/>
                    <a:pt x="80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3983694" y="1451021"/>
              <a:ext cx="87712" cy="70724"/>
            </a:xfrm>
            <a:custGeom>
              <a:avLst/>
              <a:gdLst/>
              <a:ahLst/>
              <a:cxnLst/>
              <a:rect l="l" t="t" r="r" b="b"/>
              <a:pathLst>
                <a:path w="1616" h="1303" extrusionOk="0">
                  <a:moveTo>
                    <a:pt x="808" y="1"/>
                  </a:moveTo>
                  <a:cubicBezTo>
                    <a:pt x="363" y="1"/>
                    <a:pt x="1" y="294"/>
                    <a:pt x="1" y="652"/>
                  </a:cubicBezTo>
                  <a:cubicBezTo>
                    <a:pt x="1" y="1014"/>
                    <a:pt x="363" y="1303"/>
                    <a:pt x="808" y="1303"/>
                  </a:cubicBezTo>
                  <a:cubicBezTo>
                    <a:pt x="1253" y="1303"/>
                    <a:pt x="1615" y="1014"/>
                    <a:pt x="1615" y="652"/>
                  </a:cubicBezTo>
                  <a:cubicBezTo>
                    <a:pt x="1615" y="294"/>
                    <a:pt x="1253" y="1"/>
                    <a:pt x="80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2" name="Google Shape;552;p22"/>
          <p:cNvSpPr txBox="1">
            <a:spLocks noGrp="1"/>
          </p:cNvSpPr>
          <p:nvPr>
            <p:ph type="title" idx="2"/>
          </p:nvPr>
        </p:nvSpPr>
        <p:spPr>
          <a:xfrm>
            <a:off x="1554225" y="1831779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xét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3" name="Google Shape;553;p22"/>
          <p:cNvSpPr txBox="1">
            <a:spLocks noGrp="1"/>
          </p:cNvSpPr>
          <p:nvPr>
            <p:ph type="title"/>
          </p:nvPr>
        </p:nvSpPr>
        <p:spPr>
          <a:xfrm>
            <a:off x="5155819" y="1831779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Khen thưởng</a:t>
            </a:r>
          </a:p>
        </p:txBody>
      </p:sp>
      <p:sp>
        <p:nvSpPr>
          <p:cNvPr id="554" name="Google Shape;554;p22"/>
          <p:cNvSpPr txBox="1">
            <a:spLocks noGrp="1"/>
          </p:cNvSpPr>
          <p:nvPr>
            <p:ph type="title" idx="4"/>
          </p:nvPr>
        </p:nvSpPr>
        <p:spPr>
          <a:xfrm>
            <a:off x="5286258" y="3803092"/>
            <a:ext cx="3084300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Kết nối</a:t>
            </a:r>
            <a:b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bạn bè</a:t>
            </a:r>
            <a:endParaRPr lang="vi-V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5" name="Google Shape;555;p22"/>
          <p:cNvSpPr txBox="1">
            <a:spLocks noGrp="1"/>
          </p:cNvSpPr>
          <p:nvPr>
            <p:ph type="title" idx="5"/>
          </p:nvPr>
        </p:nvSpPr>
        <p:spPr>
          <a:xfrm>
            <a:off x="1316002" y="3778020"/>
            <a:ext cx="3804049" cy="4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Định hướng </a:t>
            </a:r>
            <a:b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tuần mới</a:t>
            </a:r>
          </a:p>
        </p:txBody>
      </p:sp>
      <p:sp>
        <p:nvSpPr>
          <p:cNvPr id="94" name="Google Shape;459;p21">
            <a:extLst>
              <a:ext uri="{FF2B5EF4-FFF2-40B4-BE49-F238E27FC236}">
                <a16:creationId xmlns:a16="http://schemas.microsoft.com/office/drawing/2014/main" id="{6ABB0BAE-D3AB-44EE-88AA-5C67301E8BA0}"/>
              </a:ext>
            </a:extLst>
          </p:cNvPr>
          <p:cNvSpPr/>
          <p:nvPr/>
        </p:nvSpPr>
        <p:spPr>
          <a:xfrm>
            <a:off x="1877244" y="374887"/>
            <a:ext cx="6261521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rgbClr val="65C1C9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462;p21">
            <a:extLst>
              <a:ext uri="{FF2B5EF4-FFF2-40B4-BE49-F238E27FC236}">
                <a16:creationId xmlns:a16="http://schemas.microsoft.com/office/drawing/2014/main" id="{52D1155A-AA1F-4838-A5D1-19A4FB08C19C}"/>
              </a:ext>
            </a:extLst>
          </p:cNvPr>
          <p:cNvSpPr txBox="1">
            <a:spLocks/>
          </p:cNvSpPr>
          <p:nvPr/>
        </p:nvSpPr>
        <p:spPr>
          <a:xfrm>
            <a:off x="1435800" y="345229"/>
            <a:ext cx="6992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dibee Sans"/>
              <a:buNone/>
              <a:defRPr sz="30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r>
              <a:rPr lang="en-US" sz="3200" b="1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 DUNG CHIA SẺ</a:t>
            </a:r>
          </a:p>
        </p:txBody>
      </p:sp>
      <p:pic>
        <p:nvPicPr>
          <p:cNvPr id="96" name="图片 28">
            <a:extLst>
              <a:ext uri="{FF2B5EF4-FFF2-40B4-BE49-F238E27FC236}">
                <a16:creationId xmlns:a16="http://schemas.microsoft.com/office/drawing/2014/main" id="{D902501B-B282-4062-979B-FDA0F322E7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8918">
            <a:off x="7795515" y="574652"/>
            <a:ext cx="614419" cy="600765"/>
          </a:xfrm>
          <a:prstGeom prst="rect">
            <a:avLst/>
          </a:prstGeom>
        </p:spPr>
      </p:pic>
      <p:pic>
        <p:nvPicPr>
          <p:cNvPr id="97" name="图片 28">
            <a:extLst>
              <a:ext uri="{FF2B5EF4-FFF2-40B4-BE49-F238E27FC236}">
                <a16:creationId xmlns:a16="http://schemas.microsoft.com/office/drawing/2014/main" id="{539DEA61-1FBB-46FE-8AAF-ADC8AEAB10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808918">
            <a:off x="1572218" y="75025"/>
            <a:ext cx="610052" cy="5964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2" grpId="0"/>
      <p:bldP spid="553" grpId="0"/>
      <p:bldP spid="554" grpId="0"/>
      <p:bldP spid="55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0" name="Google Shape;1760;p47"/>
          <p:cNvGrpSpPr/>
          <p:nvPr/>
        </p:nvGrpSpPr>
        <p:grpSpPr>
          <a:xfrm>
            <a:off x="4947202" y="141704"/>
            <a:ext cx="3361758" cy="1246882"/>
            <a:chOff x="2217561" y="225500"/>
            <a:chExt cx="5540794" cy="920090"/>
          </a:xfrm>
        </p:grpSpPr>
        <p:sp>
          <p:nvSpPr>
            <p:cNvPr id="1761" name="Google Shape;1761;p47"/>
            <p:cNvSpPr/>
            <p:nvPr/>
          </p:nvSpPr>
          <p:spPr>
            <a:xfrm>
              <a:off x="2255338" y="374887"/>
              <a:ext cx="5438514" cy="625071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28575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7"/>
            <p:cNvSpPr/>
            <p:nvPr/>
          </p:nvSpPr>
          <p:spPr>
            <a:xfrm rot="7791998">
              <a:off x="7431720" y="818956"/>
              <a:ext cx="354147" cy="299122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7"/>
            <p:cNvSpPr/>
            <p:nvPr/>
          </p:nvSpPr>
          <p:spPr>
            <a:xfrm rot="7791998">
              <a:off x="2171380" y="271681"/>
              <a:ext cx="391483" cy="299122"/>
            </a:xfrm>
            <a:custGeom>
              <a:avLst/>
              <a:gdLst/>
              <a:ahLst/>
              <a:cxnLst/>
              <a:rect l="l" t="t" r="r" b="b"/>
              <a:pathLst>
                <a:path w="9177" h="3112" extrusionOk="0">
                  <a:moveTo>
                    <a:pt x="9011" y="1"/>
                  </a:moveTo>
                  <a:lnTo>
                    <a:pt x="1" y="655"/>
                  </a:lnTo>
                  <a:lnTo>
                    <a:pt x="1" y="682"/>
                  </a:lnTo>
                  <a:lnTo>
                    <a:pt x="34" y="728"/>
                  </a:lnTo>
                  <a:lnTo>
                    <a:pt x="7" y="741"/>
                  </a:lnTo>
                  <a:lnTo>
                    <a:pt x="7" y="758"/>
                  </a:lnTo>
                  <a:lnTo>
                    <a:pt x="106" y="821"/>
                  </a:lnTo>
                  <a:lnTo>
                    <a:pt x="14" y="827"/>
                  </a:lnTo>
                  <a:lnTo>
                    <a:pt x="109" y="867"/>
                  </a:lnTo>
                  <a:lnTo>
                    <a:pt x="57" y="897"/>
                  </a:lnTo>
                  <a:lnTo>
                    <a:pt x="117" y="940"/>
                  </a:lnTo>
                  <a:lnTo>
                    <a:pt x="63" y="986"/>
                  </a:lnTo>
                  <a:lnTo>
                    <a:pt x="120" y="1022"/>
                  </a:lnTo>
                  <a:cubicBezTo>
                    <a:pt x="120" y="1022"/>
                    <a:pt x="60" y="1042"/>
                    <a:pt x="67" y="1055"/>
                  </a:cubicBezTo>
                  <a:cubicBezTo>
                    <a:pt x="77" y="1068"/>
                    <a:pt x="126" y="1112"/>
                    <a:pt x="126" y="1112"/>
                  </a:cubicBezTo>
                  <a:lnTo>
                    <a:pt x="86" y="1128"/>
                  </a:lnTo>
                  <a:lnTo>
                    <a:pt x="109" y="1181"/>
                  </a:lnTo>
                  <a:lnTo>
                    <a:pt x="100" y="1227"/>
                  </a:lnTo>
                  <a:lnTo>
                    <a:pt x="126" y="1297"/>
                  </a:lnTo>
                  <a:lnTo>
                    <a:pt x="113" y="1419"/>
                  </a:lnTo>
                  <a:lnTo>
                    <a:pt x="159" y="1541"/>
                  </a:lnTo>
                  <a:lnTo>
                    <a:pt x="143" y="1660"/>
                  </a:lnTo>
                  <a:lnTo>
                    <a:pt x="176" y="1782"/>
                  </a:lnTo>
                  <a:lnTo>
                    <a:pt x="140" y="2014"/>
                  </a:lnTo>
                  <a:lnTo>
                    <a:pt x="209" y="2246"/>
                  </a:lnTo>
                  <a:lnTo>
                    <a:pt x="179" y="2394"/>
                  </a:lnTo>
                  <a:lnTo>
                    <a:pt x="216" y="2563"/>
                  </a:lnTo>
                  <a:lnTo>
                    <a:pt x="216" y="2705"/>
                  </a:lnTo>
                  <a:lnTo>
                    <a:pt x="248" y="2788"/>
                  </a:lnTo>
                  <a:cubicBezTo>
                    <a:pt x="248" y="2788"/>
                    <a:pt x="202" y="2805"/>
                    <a:pt x="216" y="2814"/>
                  </a:cubicBezTo>
                  <a:cubicBezTo>
                    <a:pt x="225" y="2824"/>
                    <a:pt x="265" y="2861"/>
                    <a:pt x="255" y="2874"/>
                  </a:cubicBezTo>
                  <a:cubicBezTo>
                    <a:pt x="248" y="2890"/>
                    <a:pt x="213" y="3026"/>
                    <a:pt x="213" y="3026"/>
                  </a:cubicBezTo>
                  <a:lnTo>
                    <a:pt x="272" y="3052"/>
                  </a:lnTo>
                  <a:lnTo>
                    <a:pt x="228" y="3076"/>
                  </a:lnTo>
                  <a:lnTo>
                    <a:pt x="239" y="3112"/>
                  </a:lnTo>
                  <a:lnTo>
                    <a:pt x="9177" y="2461"/>
                  </a:lnTo>
                  <a:lnTo>
                    <a:pt x="9038" y="2368"/>
                  </a:lnTo>
                  <a:lnTo>
                    <a:pt x="9094" y="2252"/>
                  </a:lnTo>
                  <a:lnTo>
                    <a:pt x="8958" y="2143"/>
                  </a:lnTo>
                  <a:lnTo>
                    <a:pt x="9097" y="2044"/>
                  </a:lnTo>
                  <a:lnTo>
                    <a:pt x="8946" y="1935"/>
                  </a:lnTo>
                  <a:cubicBezTo>
                    <a:pt x="8946" y="1935"/>
                    <a:pt x="9081" y="1782"/>
                    <a:pt x="9101" y="1759"/>
                  </a:cubicBezTo>
                  <a:cubicBezTo>
                    <a:pt x="9124" y="1736"/>
                    <a:pt x="8992" y="1620"/>
                    <a:pt x="8992" y="1620"/>
                  </a:cubicBezTo>
                  <a:lnTo>
                    <a:pt x="9081" y="1532"/>
                  </a:lnTo>
                  <a:lnTo>
                    <a:pt x="8935" y="1290"/>
                  </a:lnTo>
                  <a:lnTo>
                    <a:pt x="9097" y="1164"/>
                  </a:lnTo>
                  <a:lnTo>
                    <a:pt x="9061" y="691"/>
                  </a:lnTo>
                  <a:lnTo>
                    <a:pt x="8879" y="513"/>
                  </a:lnTo>
                  <a:lnTo>
                    <a:pt x="9038" y="341"/>
                  </a:lnTo>
                  <a:lnTo>
                    <a:pt x="9028" y="228"/>
                  </a:lnTo>
                  <a:lnTo>
                    <a:pt x="8859" y="242"/>
                  </a:lnTo>
                  <a:lnTo>
                    <a:pt x="8859" y="242"/>
                  </a:lnTo>
                  <a:lnTo>
                    <a:pt x="9011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64" name="Google Shape;1764;p47"/>
          <p:cNvSpPr txBox="1">
            <a:spLocks noGrp="1"/>
          </p:cNvSpPr>
          <p:nvPr>
            <p:ph type="title"/>
          </p:nvPr>
        </p:nvSpPr>
        <p:spPr>
          <a:xfrm>
            <a:off x="3067373" y="257930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dk1"/>
                </a:solidFill>
              </a:rPr>
              <a:t>BINGO</a:t>
            </a:r>
            <a:endParaRPr sz="5400" b="1" dirty="0">
              <a:solidFill>
                <a:schemeClr val="dk1"/>
              </a:solidFill>
            </a:endParaRPr>
          </a:p>
        </p:txBody>
      </p:sp>
      <p:graphicFrame>
        <p:nvGraphicFramePr>
          <p:cNvPr id="1765" name="Google Shape;1765;p47"/>
          <p:cNvGraphicFramePr/>
          <p:nvPr>
            <p:extLst>
              <p:ext uri="{D42A27DB-BD31-4B8C-83A1-F6EECF244321}">
                <p14:modId xmlns:p14="http://schemas.microsoft.com/office/powerpoint/2010/main" val="3558220512"/>
              </p:ext>
            </p:extLst>
          </p:nvPr>
        </p:nvGraphicFramePr>
        <p:xfrm>
          <a:off x="3989584" y="1436472"/>
          <a:ext cx="4950053" cy="3539388"/>
        </p:xfrm>
        <a:graphic>
          <a:graphicData uri="http://schemas.openxmlformats.org/drawingml/2006/table">
            <a:tbl>
              <a:tblPr>
                <a:noFill/>
                <a:tableStyleId>{9A623AFE-471E-4DAF-932C-3712CD538A02}</a:tableStyleId>
              </a:tblPr>
              <a:tblGrid>
                <a:gridCol w="17482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68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396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>
                        <a:solidFill>
                          <a:schemeClr val="dk1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>
                        <a:solidFill>
                          <a:schemeClr val="dk1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 dirty="0">
                        <a:solidFill>
                          <a:schemeClr val="dk1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396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 dirty="0">
                        <a:solidFill>
                          <a:schemeClr val="accent4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 dirty="0">
                        <a:solidFill>
                          <a:schemeClr val="accent4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6002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Didact Gothic"/>
                        <a:ea typeface="Didact Gothic"/>
                        <a:cs typeface="Didact Gothic"/>
                        <a:sym typeface="Didact Gothic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 dirty="0">
                        <a:solidFill>
                          <a:schemeClr val="accent4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 b="1" dirty="0">
                        <a:solidFill>
                          <a:schemeClr val="accent4"/>
                        </a:solidFill>
                        <a:latin typeface="Odibee Sans"/>
                        <a:ea typeface="Odibee Sans"/>
                        <a:cs typeface="Odibee Sans"/>
                        <a:sym typeface="Odibee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dash"/>
                      <a:round/>
                      <a:headEnd type="none" w="sm" len="sm"/>
                      <a:tailEnd type="none" w="sm" len="sm"/>
                    </a:lnB>
                    <a:solidFill>
                      <a:schemeClr val="bg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766" name="Google Shape;1766;p47"/>
          <p:cNvSpPr/>
          <p:nvPr/>
        </p:nvSpPr>
        <p:spPr>
          <a:xfrm rot="635926">
            <a:off x="3861682" y="1129120"/>
            <a:ext cx="619332" cy="565857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7" name="Google Shape;1767;p47"/>
          <p:cNvGrpSpPr/>
          <p:nvPr/>
        </p:nvGrpSpPr>
        <p:grpSpPr>
          <a:xfrm>
            <a:off x="3735559" y="4466399"/>
            <a:ext cx="565756" cy="549441"/>
            <a:chOff x="-2648475" y="3766325"/>
            <a:chExt cx="733700" cy="712450"/>
          </a:xfrm>
        </p:grpSpPr>
        <p:sp>
          <p:nvSpPr>
            <p:cNvPr id="1768" name="Google Shape;1768;p47"/>
            <p:cNvSpPr/>
            <p:nvPr/>
          </p:nvSpPr>
          <p:spPr>
            <a:xfrm>
              <a:off x="-2648475" y="3766325"/>
              <a:ext cx="733700" cy="712450"/>
            </a:xfrm>
            <a:custGeom>
              <a:avLst/>
              <a:gdLst/>
              <a:ahLst/>
              <a:cxnLst/>
              <a:rect l="l" t="t" r="r" b="b"/>
              <a:pathLst>
                <a:path w="29348" h="28498" extrusionOk="0">
                  <a:moveTo>
                    <a:pt x="15404" y="1"/>
                  </a:moveTo>
                  <a:cubicBezTo>
                    <a:pt x="14818" y="1"/>
                    <a:pt x="14242" y="95"/>
                    <a:pt x="13680" y="279"/>
                  </a:cubicBezTo>
                  <a:cubicBezTo>
                    <a:pt x="10808" y="1223"/>
                    <a:pt x="8363" y="3089"/>
                    <a:pt x="6210" y="4732"/>
                  </a:cubicBezTo>
                  <a:cubicBezTo>
                    <a:pt x="5133" y="5554"/>
                    <a:pt x="3792" y="6578"/>
                    <a:pt x="3004" y="8075"/>
                  </a:cubicBezTo>
                  <a:cubicBezTo>
                    <a:pt x="2801" y="8463"/>
                    <a:pt x="2654" y="8877"/>
                    <a:pt x="2564" y="9308"/>
                  </a:cubicBezTo>
                  <a:cubicBezTo>
                    <a:pt x="1899" y="9685"/>
                    <a:pt x="1351" y="10228"/>
                    <a:pt x="987" y="10880"/>
                  </a:cubicBezTo>
                  <a:cubicBezTo>
                    <a:pt x="0" y="12665"/>
                    <a:pt x="506" y="15025"/>
                    <a:pt x="2139" y="16254"/>
                  </a:cubicBezTo>
                  <a:cubicBezTo>
                    <a:pt x="2550" y="16561"/>
                    <a:pt x="3023" y="16788"/>
                    <a:pt x="3527" y="16919"/>
                  </a:cubicBezTo>
                  <a:cubicBezTo>
                    <a:pt x="3669" y="17061"/>
                    <a:pt x="3821" y="17193"/>
                    <a:pt x="3980" y="17311"/>
                  </a:cubicBezTo>
                  <a:cubicBezTo>
                    <a:pt x="4235" y="17505"/>
                    <a:pt x="4514" y="17675"/>
                    <a:pt x="4812" y="17817"/>
                  </a:cubicBezTo>
                  <a:cubicBezTo>
                    <a:pt x="5072" y="18837"/>
                    <a:pt x="5662" y="19752"/>
                    <a:pt x="6497" y="20386"/>
                  </a:cubicBezTo>
                  <a:cubicBezTo>
                    <a:pt x="6569" y="20437"/>
                    <a:pt x="6644" y="20493"/>
                    <a:pt x="6724" y="20545"/>
                  </a:cubicBezTo>
                  <a:cubicBezTo>
                    <a:pt x="6942" y="21693"/>
                    <a:pt x="7654" y="22718"/>
                    <a:pt x="8651" y="23327"/>
                  </a:cubicBezTo>
                  <a:cubicBezTo>
                    <a:pt x="8731" y="23638"/>
                    <a:pt x="8849" y="23941"/>
                    <a:pt x="8995" y="24224"/>
                  </a:cubicBezTo>
                  <a:cubicBezTo>
                    <a:pt x="9553" y="25292"/>
                    <a:pt x="10582" y="26098"/>
                    <a:pt x="11815" y="26434"/>
                  </a:cubicBezTo>
                  <a:cubicBezTo>
                    <a:pt x="11852" y="26443"/>
                    <a:pt x="11891" y="26453"/>
                    <a:pt x="11928" y="26462"/>
                  </a:cubicBezTo>
                  <a:cubicBezTo>
                    <a:pt x="12183" y="26902"/>
                    <a:pt x="12514" y="27284"/>
                    <a:pt x="12905" y="27600"/>
                  </a:cubicBezTo>
                  <a:cubicBezTo>
                    <a:pt x="13632" y="28177"/>
                    <a:pt x="14563" y="28498"/>
                    <a:pt x="15526" y="28498"/>
                  </a:cubicBezTo>
                  <a:cubicBezTo>
                    <a:pt x="16424" y="28498"/>
                    <a:pt x="17306" y="28214"/>
                    <a:pt x="18015" y="27704"/>
                  </a:cubicBezTo>
                  <a:cubicBezTo>
                    <a:pt x="19181" y="27572"/>
                    <a:pt x="20384" y="27180"/>
                    <a:pt x="21532" y="26562"/>
                  </a:cubicBezTo>
                  <a:cubicBezTo>
                    <a:pt x="22869" y="25834"/>
                    <a:pt x="23941" y="24890"/>
                    <a:pt x="24974" y="23978"/>
                  </a:cubicBezTo>
                  <a:cubicBezTo>
                    <a:pt x="25239" y="23747"/>
                    <a:pt x="25499" y="23516"/>
                    <a:pt x="25767" y="23289"/>
                  </a:cubicBezTo>
                  <a:cubicBezTo>
                    <a:pt x="26968" y="22265"/>
                    <a:pt x="28606" y="20862"/>
                    <a:pt x="29049" y="18723"/>
                  </a:cubicBezTo>
                  <a:cubicBezTo>
                    <a:pt x="29347" y="17298"/>
                    <a:pt x="29031" y="15914"/>
                    <a:pt x="28681" y="14752"/>
                  </a:cubicBezTo>
                  <a:cubicBezTo>
                    <a:pt x="27661" y="11342"/>
                    <a:pt x="25886" y="8090"/>
                    <a:pt x="23548" y="5346"/>
                  </a:cubicBezTo>
                  <a:cubicBezTo>
                    <a:pt x="22509" y="4118"/>
                    <a:pt x="21362" y="2848"/>
                    <a:pt x="20040" y="1829"/>
                  </a:cubicBezTo>
                  <a:cubicBezTo>
                    <a:pt x="18464" y="615"/>
                    <a:pt x="16900" y="1"/>
                    <a:pt x="154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7"/>
            <p:cNvSpPr/>
            <p:nvPr/>
          </p:nvSpPr>
          <p:spPr>
            <a:xfrm>
              <a:off x="-2574000" y="3801725"/>
              <a:ext cx="620275" cy="621800"/>
            </a:xfrm>
            <a:custGeom>
              <a:avLst/>
              <a:gdLst/>
              <a:ahLst/>
              <a:cxnLst/>
              <a:rect l="l" t="t" r="r" b="b"/>
              <a:pathLst>
                <a:path w="24811" h="24872" extrusionOk="0">
                  <a:moveTo>
                    <a:pt x="12344" y="0"/>
                  </a:moveTo>
                  <a:cubicBezTo>
                    <a:pt x="11925" y="0"/>
                    <a:pt x="11501" y="64"/>
                    <a:pt x="11074" y="204"/>
                  </a:cubicBezTo>
                  <a:cubicBezTo>
                    <a:pt x="8458" y="1064"/>
                    <a:pt x="6220" y="2764"/>
                    <a:pt x="4028" y="4436"/>
                  </a:cubicBezTo>
                  <a:cubicBezTo>
                    <a:pt x="2956" y="5252"/>
                    <a:pt x="1851" y="6112"/>
                    <a:pt x="1224" y="7302"/>
                  </a:cubicBezTo>
                  <a:cubicBezTo>
                    <a:pt x="1" y="9638"/>
                    <a:pt x="1936" y="12334"/>
                    <a:pt x="3165" y="14271"/>
                  </a:cubicBezTo>
                  <a:cubicBezTo>
                    <a:pt x="4728" y="16736"/>
                    <a:pt x="6299" y="19214"/>
                    <a:pt x="8193" y="21435"/>
                  </a:cubicBezTo>
                  <a:cubicBezTo>
                    <a:pt x="9422" y="22869"/>
                    <a:pt x="10871" y="24253"/>
                    <a:pt x="12698" y="24706"/>
                  </a:cubicBezTo>
                  <a:cubicBezTo>
                    <a:pt x="13149" y="24820"/>
                    <a:pt x="13609" y="24872"/>
                    <a:pt x="14069" y="24872"/>
                  </a:cubicBezTo>
                  <a:cubicBezTo>
                    <a:pt x="15355" y="24872"/>
                    <a:pt x="16648" y="24465"/>
                    <a:pt x="17788" y="23847"/>
                  </a:cubicBezTo>
                  <a:cubicBezTo>
                    <a:pt x="19304" y="23030"/>
                    <a:pt x="20484" y="21845"/>
                    <a:pt x="21774" y="20744"/>
                  </a:cubicBezTo>
                  <a:cubicBezTo>
                    <a:pt x="22973" y="19720"/>
                    <a:pt x="24244" y="18606"/>
                    <a:pt x="24583" y="16986"/>
                  </a:cubicBezTo>
                  <a:cubicBezTo>
                    <a:pt x="24810" y="15904"/>
                    <a:pt x="24560" y="14781"/>
                    <a:pt x="24244" y="13723"/>
                  </a:cubicBezTo>
                  <a:cubicBezTo>
                    <a:pt x="23265" y="10465"/>
                    <a:pt x="21594" y="7424"/>
                    <a:pt x="19394" y="4837"/>
                  </a:cubicBezTo>
                  <a:cubicBezTo>
                    <a:pt x="18525" y="3812"/>
                    <a:pt x="17392" y="2518"/>
                    <a:pt x="16102" y="1531"/>
                  </a:cubicBezTo>
                  <a:cubicBezTo>
                    <a:pt x="14953" y="644"/>
                    <a:pt x="13676" y="0"/>
                    <a:pt x="12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7"/>
            <p:cNvSpPr/>
            <p:nvPr/>
          </p:nvSpPr>
          <p:spPr>
            <a:xfrm>
              <a:off x="-2234025" y="4121175"/>
              <a:ext cx="141800" cy="98050"/>
            </a:xfrm>
            <a:custGeom>
              <a:avLst/>
              <a:gdLst/>
              <a:ahLst/>
              <a:cxnLst/>
              <a:rect l="l" t="t" r="r" b="b"/>
              <a:pathLst>
                <a:path w="5672" h="3922" extrusionOk="0">
                  <a:moveTo>
                    <a:pt x="5502" y="1"/>
                  </a:moveTo>
                  <a:cubicBezTo>
                    <a:pt x="2135" y="520"/>
                    <a:pt x="1" y="3760"/>
                    <a:pt x="1" y="3760"/>
                  </a:cubicBezTo>
                  <a:cubicBezTo>
                    <a:pt x="421" y="3869"/>
                    <a:pt x="853" y="3921"/>
                    <a:pt x="1287" y="3921"/>
                  </a:cubicBezTo>
                  <a:cubicBezTo>
                    <a:pt x="2238" y="3921"/>
                    <a:pt x="3195" y="3669"/>
                    <a:pt x="4029" y="3211"/>
                  </a:cubicBezTo>
                  <a:cubicBezTo>
                    <a:pt x="4685" y="2849"/>
                    <a:pt x="5308" y="2315"/>
                    <a:pt x="5526" y="1592"/>
                  </a:cubicBezTo>
                  <a:cubicBezTo>
                    <a:pt x="5672" y="1073"/>
                    <a:pt x="5601" y="530"/>
                    <a:pt x="550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7"/>
            <p:cNvSpPr/>
            <p:nvPr/>
          </p:nvSpPr>
          <p:spPr>
            <a:xfrm>
              <a:off x="-2315475" y="4019625"/>
              <a:ext cx="219000" cy="195550"/>
            </a:xfrm>
            <a:custGeom>
              <a:avLst/>
              <a:gdLst/>
              <a:ahLst/>
              <a:cxnLst/>
              <a:rect l="l" t="t" r="r" b="b"/>
              <a:pathLst>
                <a:path w="8760" h="7822" extrusionOk="0">
                  <a:moveTo>
                    <a:pt x="7020" y="0"/>
                  </a:moveTo>
                  <a:cubicBezTo>
                    <a:pt x="6993" y="0"/>
                    <a:pt x="6966" y="2"/>
                    <a:pt x="6937" y="7"/>
                  </a:cubicBezTo>
                  <a:cubicBezTo>
                    <a:pt x="6696" y="44"/>
                    <a:pt x="6404" y="247"/>
                    <a:pt x="6016" y="593"/>
                  </a:cubicBezTo>
                  <a:cubicBezTo>
                    <a:pt x="5789" y="791"/>
                    <a:pt x="5563" y="989"/>
                    <a:pt x="5323" y="1182"/>
                  </a:cubicBezTo>
                  <a:cubicBezTo>
                    <a:pt x="5120" y="1347"/>
                    <a:pt x="4917" y="1513"/>
                    <a:pt x="4708" y="1674"/>
                  </a:cubicBezTo>
                  <a:cubicBezTo>
                    <a:pt x="4142" y="2094"/>
                    <a:pt x="3551" y="2500"/>
                    <a:pt x="2947" y="2873"/>
                  </a:cubicBezTo>
                  <a:cubicBezTo>
                    <a:pt x="2607" y="3080"/>
                    <a:pt x="2258" y="3278"/>
                    <a:pt x="1908" y="3468"/>
                  </a:cubicBezTo>
                  <a:cubicBezTo>
                    <a:pt x="1545" y="3662"/>
                    <a:pt x="1171" y="3851"/>
                    <a:pt x="799" y="4025"/>
                  </a:cubicBezTo>
                  <a:cubicBezTo>
                    <a:pt x="605" y="4115"/>
                    <a:pt x="397" y="4224"/>
                    <a:pt x="242" y="4374"/>
                  </a:cubicBezTo>
                  <a:cubicBezTo>
                    <a:pt x="129" y="4474"/>
                    <a:pt x="44" y="4606"/>
                    <a:pt x="25" y="4766"/>
                  </a:cubicBezTo>
                  <a:cubicBezTo>
                    <a:pt x="1" y="4936"/>
                    <a:pt x="72" y="5111"/>
                    <a:pt x="142" y="5267"/>
                  </a:cubicBezTo>
                  <a:cubicBezTo>
                    <a:pt x="724" y="6532"/>
                    <a:pt x="1918" y="7477"/>
                    <a:pt x="3259" y="7822"/>
                  </a:cubicBezTo>
                  <a:cubicBezTo>
                    <a:pt x="3259" y="7822"/>
                    <a:pt x="5393" y="4582"/>
                    <a:pt x="8760" y="4063"/>
                  </a:cubicBezTo>
                  <a:cubicBezTo>
                    <a:pt x="8557" y="3014"/>
                    <a:pt x="8254" y="1985"/>
                    <a:pt x="7853" y="998"/>
                  </a:cubicBezTo>
                  <a:cubicBezTo>
                    <a:pt x="7579" y="314"/>
                    <a:pt x="7341" y="0"/>
                    <a:pt x="7020" y="0"/>
                  </a:cubicBezTo>
                  <a:close/>
                </a:path>
              </a:pathLst>
            </a:custGeom>
            <a:solidFill>
              <a:srgbClr val="AF2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7"/>
            <p:cNvSpPr/>
            <p:nvPr/>
          </p:nvSpPr>
          <p:spPr>
            <a:xfrm>
              <a:off x="-2453100" y="3961100"/>
              <a:ext cx="156175" cy="133450"/>
            </a:xfrm>
            <a:custGeom>
              <a:avLst/>
              <a:gdLst/>
              <a:ahLst/>
              <a:cxnLst/>
              <a:rect l="l" t="t" r="r" b="b"/>
              <a:pathLst>
                <a:path w="6247" h="5338" extrusionOk="0">
                  <a:moveTo>
                    <a:pt x="2331" y="0"/>
                  </a:moveTo>
                  <a:cubicBezTo>
                    <a:pt x="2067" y="0"/>
                    <a:pt x="1805" y="40"/>
                    <a:pt x="1554" y="129"/>
                  </a:cubicBezTo>
                  <a:cubicBezTo>
                    <a:pt x="709" y="430"/>
                    <a:pt x="118" y="1290"/>
                    <a:pt x="57" y="2182"/>
                  </a:cubicBezTo>
                  <a:cubicBezTo>
                    <a:pt x="0" y="3080"/>
                    <a:pt x="439" y="3972"/>
                    <a:pt x="1138" y="4538"/>
                  </a:cubicBezTo>
                  <a:cubicBezTo>
                    <a:pt x="1704" y="4999"/>
                    <a:pt x="2607" y="5337"/>
                    <a:pt x="3449" y="5337"/>
                  </a:cubicBezTo>
                  <a:cubicBezTo>
                    <a:pt x="4153" y="5337"/>
                    <a:pt x="4814" y="5101"/>
                    <a:pt x="5199" y="4501"/>
                  </a:cubicBezTo>
                  <a:cubicBezTo>
                    <a:pt x="6247" y="2862"/>
                    <a:pt x="5440" y="1125"/>
                    <a:pt x="3768" y="345"/>
                  </a:cubicBezTo>
                  <a:cubicBezTo>
                    <a:pt x="3320" y="137"/>
                    <a:pt x="2822" y="0"/>
                    <a:pt x="2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7"/>
            <p:cNvSpPr/>
            <p:nvPr/>
          </p:nvSpPr>
          <p:spPr>
            <a:xfrm>
              <a:off x="-2332250" y="3871675"/>
              <a:ext cx="154700" cy="145525"/>
            </a:xfrm>
            <a:custGeom>
              <a:avLst/>
              <a:gdLst/>
              <a:ahLst/>
              <a:cxnLst/>
              <a:rect l="l" t="t" r="r" b="b"/>
              <a:pathLst>
                <a:path w="6188" h="5821" extrusionOk="0">
                  <a:moveTo>
                    <a:pt x="3076" y="0"/>
                  </a:moveTo>
                  <a:cubicBezTo>
                    <a:pt x="1817" y="0"/>
                    <a:pt x="574" y="879"/>
                    <a:pt x="275" y="2128"/>
                  </a:cubicBezTo>
                  <a:cubicBezTo>
                    <a:pt x="1" y="3275"/>
                    <a:pt x="554" y="4550"/>
                    <a:pt x="1526" y="5216"/>
                  </a:cubicBezTo>
                  <a:cubicBezTo>
                    <a:pt x="2051" y="5574"/>
                    <a:pt x="2857" y="5820"/>
                    <a:pt x="3614" y="5820"/>
                  </a:cubicBezTo>
                  <a:cubicBezTo>
                    <a:pt x="4047" y="5820"/>
                    <a:pt x="4465" y="5739"/>
                    <a:pt x="4804" y="5552"/>
                  </a:cubicBezTo>
                  <a:cubicBezTo>
                    <a:pt x="5847" y="4975"/>
                    <a:pt x="6187" y="3408"/>
                    <a:pt x="5922" y="2312"/>
                  </a:cubicBezTo>
                  <a:cubicBezTo>
                    <a:pt x="5918" y="2279"/>
                    <a:pt x="5909" y="2242"/>
                    <a:pt x="5900" y="2209"/>
                  </a:cubicBezTo>
                  <a:cubicBezTo>
                    <a:pt x="5592" y="1128"/>
                    <a:pt x="4647" y="235"/>
                    <a:pt x="3538" y="41"/>
                  </a:cubicBezTo>
                  <a:cubicBezTo>
                    <a:pt x="3385" y="14"/>
                    <a:pt x="3230" y="0"/>
                    <a:pt x="3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7"/>
            <p:cNvSpPr/>
            <p:nvPr/>
          </p:nvSpPr>
          <p:spPr>
            <a:xfrm>
              <a:off x="-2309425" y="4106300"/>
              <a:ext cx="55975" cy="49375"/>
            </a:xfrm>
            <a:custGeom>
              <a:avLst/>
              <a:gdLst/>
              <a:ahLst/>
              <a:cxnLst/>
              <a:rect l="l" t="t" r="r" b="b"/>
              <a:pathLst>
                <a:path w="2239" h="1975" extrusionOk="0">
                  <a:moveTo>
                    <a:pt x="1662" y="1"/>
                  </a:moveTo>
                  <a:cubicBezTo>
                    <a:pt x="1303" y="195"/>
                    <a:pt x="929" y="384"/>
                    <a:pt x="557" y="558"/>
                  </a:cubicBezTo>
                  <a:cubicBezTo>
                    <a:pt x="363" y="648"/>
                    <a:pt x="155" y="757"/>
                    <a:pt x="0" y="903"/>
                  </a:cubicBezTo>
                  <a:cubicBezTo>
                    <a:pt x="164" y="1276"/>
                    <a:pt x="467" y="1607"/>
                    <a:pt x="878" y="1842"/>
                  </a:cubicBezTo>
                  <a:cubicBezTo>
                    <a:pt x="1029" y="1930"/>
                    <a:pt x="1209" y="1974"/>
                    <a:pt x="1387" y="1974"/>
                  </a:cubicBezTo>
                  <a:cubicBezTo>
                    <a:pt x="1699" y="1974"/>
                    <a:pt x="2004" y="1836"/>
                    <a:pt x="2125" y="1550"/>
                  </a:cubicBezTo>
                  <a:cubicBezTo>
                    <a:pt x="2238" y="1262"/>
                    <a:pt x="2130" y="931"/>
                    <a:pt x="1983" y="652"/>
                  </a:cubicBezTo>
                  <a:cubicBezTo>
                    <a:pt x="1875" y="435"/>
                    <a:pt x="1737" y="227"/>
                    <a:pt x="16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7"/>
            <p:cNvSpPr/>
            <p:nvPr/>
          </p:nvSpPr>
          <p:spPr>
            <a:xfrm>
              <a:off x="-2241800" y="4061350"/>
              <a:ext cx="59400" cy="59175"/>
            </a:xfrm>
            <a:custGeom>
              <a:avLst/>
              <a:gdLst/>
              <a:ahLst/>
              <a:cxnLst/>
              <a:rect l="l" t="t" r="r" b="b"/>
              <a:pathLst>
                <a:path w="2376" h="2367" extrusionOk="0">
                  <a:moveTo>
                    <a:pt x="1761" y="0"/>
                  </a:moveTo>
                  <a:cubicBezTo>
                    <a:pt x="1195" y="430"/>
                    <a:pt x="604" y="831"/>
                    <a:pt x="0" y="1204"/>
                  </a:cubicBezTo>
                  <a:cubicBezTo>
                    <a:pt x="284" y="1492"/>
                    <a:pt x="501" y="1842"/>
                    <a:pt x="813" y="2091"/>
                  </a:cubicBezTo>
                  <a:cubicBezTo>
                    <a:pt x="1022" y="2256"/>
                    <a:pt x="1300" y="2367"/>
                    <a:pt x="1560" y="2367"/>
                  </a:cubicBezTo>
                  <a:cubicBezTo>
                    <a:pt x="1739" y="2367"/>
                    <a:pt x="1910" y="2314"/>
                    <a:pt x="2045" y="2191"/>
                  </a:cubicBezTo>
                  <a:cubicBezTo>
                    <a:pt x="2376" y="1875"/>
                    <a:pt x="2282" y="1326"/>
                    <a:pt x="2101" y="907"/>
                  </a:cubicBezTo>
                  <a:cubicBezTo>
                    <a:pt x="1970" y="613"/>
                    <a:pt x="1809" y="312"/>
                    <a:pt x="17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7"/>
            <p:cNvSpPr/>
            <p:nvPr/>
          </p:nvSpPr>
          <p:spPr>
            <a:xfrm>
              <a:off x="-2182425" y="4019775"/>
              <a:ext cx="64000" cy="56325"/>
            </a:xfrm>
            <a:custGeom>
              <a:avLst/>
              <a:gdLst/>
              <a:ahLst/>
              <a:cxnLst/>
              <a:rect l="l" t="t" r="r" b="b"/>
              <a:pathLst>
                <a:path w="2560" h="2253" extrusionOk="0">
                  <a:moveTo>
                    <a:pt x="1615" y="1"/>
                  </a:moveTo>
                  <a:cubicBezTo>
                    <a:pt x="1374" y="38"/>
                    <a:pt x="1082" y="241"/>
                    <a:pt x="694" y="587"/>
                  </a:cubicBezTo>
                  <a:cubicBezTo>
                    <a:pt x="467" y="790"/>
                    <a:pt x="236" y="983"/>
                    <a:pt x="1" y="1176"/>
                  </a:cubicBezTo>
                  <a:cubicBezTo>
                    <a:pt x="175" y="1214"/>
                    <a:pt x="336" y="1299"/>
                    <a:pt x="482" y="1403"/>
                  </a:cubicBezTo>
                  <a:cubicBezTo>
                    <a:pt x="794" y="1635"/>
                    <a:pt x="1044" y="1951"/>
                    <a:pt x="1389" y="2135"/>
                  </a:cubicBezTo>
                  <a:cubicBezTo>
                    <a:pt x="1530" y="2210"/>
                    <a:pt x="1699" y="2252"/>
                    <a:pt x="1862" y="2252"/>
                  </a:cubicBezTo>
                  <a:cubicBezTo>
                    <a:pt x="2099" y="2252"/>
                    <a:pt x="2323" y="2164"/>
                    <a:pt x="2433" y="1960"/>
                  </a:cubicBezTo>
                  <a:cubicBezTo>
                    <a:pt x="2559" y="1724"/>
                    <a:pt x="2489" y="1426"/>
                    <a:pt x="2389" y="1171"/>
                  </a:cubicBezTo>
                  <a:cubicBezTo>
                    <a:pt x="2224" y="737"/>
                    <a:pt x="1965" y="303"/>
                    <a:pt x="1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7"/>
            <p:cNvSpPr/>
            <p:nvPr/>
          </p:nvSpPr>
          <p:spPr>
            <a:xfrm>
              <a:off x="-2610125" y="4020100"/>
              <a:ext cx="400925" cy="421850"/>
            </a:xfrm>
            <a:custGeom>
              <a:avLst/>
              <a:gdLst/>
              <a:ahLst/>
              <a:cxnLst/>
              <a:rect l="l" t="t" r="r" b="b"/>
              <a:pathLst>
                <a:path w="16037" h="16874" extrusionOk="0">
                  <a:moveTo>
                    <a:pt x="3930" y="2816"/>
                  </a:moveTo>
                  <a:cubicBezTo>
                    <a:pt x="4137" y="2816"/>
                    <a:pt x="4368" y="2930"/>
                    <a:pt x="4525" y="3113"/>
                  </a:cubicBezTo>
                  <a:cubicBezTo>
                    <a:pt x="4662" y="3279"/>
                    <a:pt x="4719" y="3473"/>
                    <a:pt x="4676" y="3643"/>
                  </a:cubicBezTo>
                  <a:cubicBezTo>
                    <a:pt x="4643" y="3784"/>
                    <a:pt x="4549" y="3930"/>
                    <a:pt x="4401" y="4077"/>
                  </a:cubicBezTo>
                  <a:cubicBezTo>
                    <a:pt x="4072" y="4412"/>
                    <a:pt x="3603" y="4597"/>
                    <a:pt x="3132" y="4619"/>
                  </a:cubicBezTo>
                  <a:cubicBezTo>
                    <a:pt x="3009" y="4375"/>
                    <a:pt x="2952" y="4120"/>
                    <a:pt x="2962" y="3869"/>
                  </a:cubicBezTo>
                  <a:cubicBezTo>
                    <a:pt x="2990" y="3335"/>
                    <a:pt x="3415" y="2854"/>
                    <a:pt x="3882" y="2816"/>
                  </a:cubicBezTo>
                  <a:close/>
                  <a:moveTo>
                    <a:pt x="6292" y="4997"/>
                  </a:moveTo>
                  <a:cubicBezTo>
                    <a:pt x="6428" y="4997"/>
                    <a:pt x="6574" y="5043"/>
                    <a:pt x="6687" y="5129"/>
                  </a:cubicBezTo>
                  <a:cubicBezTo>
                    <a:pt x="6753" y="5177"/>
                    <a:pt x="6866" y="5277"/>
                    <a:pt x="6866" y="5423"/>
                  </a:cubicBezTo>
                  <a:cubicBezTo>
                    <a:pt x="6866" y="5635"/>
                    <a:pt x="6659" y="5833"/>
                    <a:pt x="6451" y="5914"/>
                  </a:cubicBezTo>
                  <a:cubicBezTo>
                    <a:pt x="6293" y="5975"/>
                    <a:pt x="6118" y="5996"/>
                    <a:pt x="5943" y="5996"/>
                  </a:cubicBezTo>
                  <a:cubicBezTo>
                    <a:pt x="5793" y="5996"/>
                    <a:pt x="5643" y="5980"/>
                    <a:pt x="5502" y="5961"/>
                  </a:cubicBezTo>
                  <a:cubicBezTo>
                    <a:pt x="5464" y="5957"/>
                    <a:pt x="5427" y="5951"/>
                    <a:pt x="5393" y="5946"/>
                  </a:cubicBezTo>
                  <a:cubicBezTo>
                    <a:pt x="5493" y="5569"/>
                    <a:pt x="5733" y="5149"/>
                    <a:pt x="6130" y="5022"/>
                  </a:cubicBezTo>
                  <a:cubicBezTo>
                    <a:pt x="6180" y="5005"/>
                    <a:pt x="6235" y="4997"/>
                    <a:pt x="6292" y="4997"/>
                  </a:cubicBezTo>
                  <a:close/>
                  <a:moveTo>
                    <a:pt x="9017" y="7738"/>
                  </a:moveTo>
                  <a:cubicBezTo>
                    <a:pt x="9103" y="7738"/>
                    <a:pt x="9172" y="7754"/>
                    <a:pt x="9213" y="7788"/>
                  </a:cubicBezTo>
                  <a:cubicBezTo>
                    <a:pt x="9294" y="7849"/>
                    <a:pt x="9317" y="8019"/>
                    <a:pt x="9261" y="8156"/>
                  </a:cubicBezTo>
                  <a:cubicBezTo>
                    <a:pt x="9189" y="8317"/>
                    <a:pt x="9030" y="8468"/>
                    <a:pt x="8779" y="8601"/>
                  </a:cubicBezTo>
                  <a:cubicBezTo>
                    <a:pt x="8443" y="8782"/>
                    <a:pt x="8059" y="8867"/>
                    <a:pt x="7674" y="8867"/>
                  </a:cubicBezTo>
                  <a:cubicBezTo>
                    <a:pt x="7609" y="8867"/>
                    <a:pt x="7545" y="8865"/>
                    <a:pt x="7480" y="8860"/>
                  </a:cubicBezTo>
                  <a:cubicBezTo>
                    <a:pt x="7731" y="8336"/>
                    <a:pt x="8208" y="7912"/>
                    <a:pt x="8779" y="7770"/>
                  </a:cubicBezTo>
                  <a:cubicBezTo>
                    <a:pt x="8866" y="7749"/>
                    <a:pt x="8947" y="7738"/>
                    <a:pt x="9017" y="7738"/>
                  </a:cubicBezTo>
                  <a:close/>
                  <a:moveTo>
                    <a:pt x="10753" y="9847"/>
                  </a:moveTo>
                  <a:cubicBezTo>
                    <a:pt x="10782" y="9847"/>
                    <a:pt x="10800" y="9852"/>
                    <a:pt x="10804" y="9861"/>
                  </a:cubicBezTo>
                  <a:cubicBezTo>
                    <a:pt x="10838" y="9880"/>
                    <a:pt x="10867" y="10026"/>
                    <a:pt x="10810" y="10215"/>
                  </a:cubicBezTo>
                  <a:cubicBezTo>
                    <a:pt x="10612" y="10891"/>
                    <a:pt x="9945" y="11396"/>
                    <a:pt x="9241" y="11462"/>
                  </a:cubicBezTo>
                  <a:cubicBezTo>
                    <a:pt x="9261" y="11382"/>
                    <a:pt x="9285" y="11306"/>
                    <a:pt x="9313" y="11231"/>
                  </a:cubicBezTo>
                  <a:cubicBezTo>
                    <a:pt x="9529" y="10621"/>
                    <a:pt x="9964" y="10140"/>
                    <a:pt x="10493" y="9913"/>
                  </a:cubicBezTo>
                  <a:cubicBezTo>
                    <a:pt x="10616" y="9866"/>
                    <a:pt x="10701" y="9847"/>
                    <a:pt x="10753" y="9847"/>
                  </a:cubicBezTo>
                  <a:close/>
                  <a:moveTo>
                    <a:pt x="12807" y="12689"/>
                  </a:moveTo>
                  <a:cubicBezTo>
                    <a:pt x="12826" y="12689"/>
                    <a:pt x="12844" y="12694"/>
                    <a:pt x="12859" y="12700"/>
                  </a:cubicBezTo>
                  <a:cubicBezTo>
                    <a:pt x="13020" y="12737"/>
                    <a:pt x="13138" y="12977"/>
                    <a:pt x="13095" y="13186"/>
                  </a:cubicBezTo>
                  <a:cubicBezTo>
                    <a:pt x="13033" y="13511"/>
                    <a:pt x="12726" y="13742"/>
                    <a:pt x="12552" y="13855"/>
                  </a:cubicBezTo>
                  <a:cubicBezTo>
                    <a:pt x="12382" y="13960"/>
                    <a:pt x="12192" y="14040"/>
                    <a:pt x="11994" y="14092"/>
                  </a:cubicBezTo>
                  <a:cubicBezTo>
                    <a:pt x="11994" y="13742"/>
                    <a:pt x="12085" y="13393"/>
                    <a:pt x="12273" y="13096"/>
                  </a:cubicBezTo>
                  <a:cubicBezTo>
                    <a:pt x="12401" y="12883"/>
                    <a:pt x="12623" y="12689"/>
                    <a:pt x="12807" y="12689"/>
                  </a:cubicBezTo>
                  <a:close/>
                  <a:moveTo>
                    <a:pt x="3091" y="0"/>
                  </a:moveTo>
                  <a:cubicBezTo>
                    <a:pt x="2107" y="0"/>
                    <a:pt x="1120" y="528"/>
                    <a:pt x="639" y="1400"/>
                  </a:cubicBezTo>
                  <a:cubicBezTo>
                    <a:pt x="1" y="2551"/>
                    <a:pt x="341" y="4129"/>
                    <a:pt x="1394" y="4917"/>
                  </a:cubicBezTo>
                  <a:cubicBezTo>
                    <a:pt x="1766" y="5201"/>
                    <a:pt x="2211" y="5366"/>
                    <a:pt x="2673" y="5423"/>
                  </a:cubicBezTo>
                  <a:cubicBezTo>
                    <a:pt x="2829" y="5630"/>
                    <a:pt x="3019" y="5820"/>
                    <a:pt x="3235" y="5979"/>
                  </a:cubicBezTo>
                  <a:cubicBezTo>
                    <a:pt x="3594" y="6249"/>
                    <a:pt x="4010" y="6452"/>
                    <a:pt x="4506" y="6594"/>
                  </a:cubicBezTo>
                  <a:cubicBezTo>
                    <a:pt x="4534" y="7548"/>
                    <a:pt x="4987" y="8472"/>
                    <a:pt x="5757" y="9054"/>
                  </a:cubicBezTo>
                  <a:cubicBezTo>
                    <a:pt x="5979" y="9228"/>
                    <a:pt x="6229" y="9365"/>
                    <a:pt x="6489" y="9464"/>
                  </a:cubicBezTo>
                  <a:cubicBezTo>
                    <a:pt x="6484" y="9531"/>
                    <a:pt x="6484" y="9601"/>
                    <a:pt x="6484" y="9668"/>
                  </a:cubicBezTo>
                  <a:cubicBezTo>
                    <a:pt x="6503" y="10796"/>
                    <a:pt x="7297" y="11830"/>
                    <a:pt x="8350" y="12170"/>
                  </a:cubicBezTo>
                  <a:cubicBezTo>
                    <a:pt x="8363" y="12595"/>
                    <a:pt x="8472" y="13011"/>
                    <a:pt x="8661" y="13374"/>
                  </a:cubicBezTo>
                  <a:cubicBezTo>
                    <a:pt x="9034" y="14092"/>
                    <a:pt x="9733" y="14635"/>
                    <a:pt x="10578" y="14862"/>
                  </a:cubicBezTo>
                  <a:cubicBezTo>
                    <a:pt x="10823" y="14928"/>
                    <a:pt x="11065" y="14966"/>
                    <a:pt x="11310" y="14975"/>
                  </a:cubicBezTo>
                  <a:cubicBezTo>
                    <a:pt x="11471" y="15485"/>
                    <a:pt x="11767" y="15952"/>
                    <a:pt x="12192" y="16292"/>
                  </a:cubicBezTo>
                  <a:cubicBezTo>
                    <a:pt x="12684" y="16684"/>
                    <a:pt x="13297" y="16873"/>
                    <a:pt x="13912" y="16873"/>
                  </a:cubicBezTo>
                  <a:cubicBezTo>
                    <a:pt x="14635" y="16873"/>
                    <a:pt x="15352" y="16609"/>
                    <a:pt x="15876" y="16094"/>
                  </a:cubicBezTo>
                  <a:cubicBezTo>
                    <a:pt x="16037" y="15934"/>
                    <a:pt x="16037" y="15674"/>
                    <a:pt x="15876" y="15513"/>
                  </a:cubicBezTo>
                  <a:cubicBezTo>
                    <a:pt x="15796" y="15433"/>
                    <a:pt x="15691" y="15393"/>
                    <a:pt x="15586" y="15393"/>
                  </a:cubicBezTo>
                  <a:cubicBezTo>
                    <a:pt x="15481" y="15393"/>
                    <a:pt x="15376" y="15433"/>
                    <a:pt x="15295" y="15513"/>
                  </a:cubicBezTo>
                  <a:cubicBezTo>
                    <a:pt x="14935" y="15871"/>
                    <a:pt x="14423" y="16054"/>
                    <a:pt x="13913" y="16054"/>
                  </a:cubicBezTo>
                  <a:cubicBezTo>
                    <a:pt x="13479" y="16054"/>
                    <a:pt x="13046" y="15922"/>
                    <a:pt x="12708" y="15651"/>
                  </a:cubicBezTo>
                  <a:cubicBezTo>
                    <a:pt x="12458" y="15452"/>
                    <a:pt x="12273" y="15193"/>
                    <a:pt x="12151" y="14895"/>
                  </a:cubicBezTo>
                  <a:cubicBezTo>
                    <a:pt x="12447" y="14824"/>
                    <a:pt x="12731" y="14711"/>
                    <a:pt x="12986" y="14550"/>
                  </a:cubicBezTo>
                  <a:cubicBezTo>
                    <a:pt x="13487" y="14239"/>
                    <a:pt x="13813" y="13809"/>
                    <a:pt x="13903" y="13341"/>
                  </a:cubicBezTo>
                  <a:cubicBezTo>
                    <a:pt x="14011" y="12765"/>
                    <a:pt x="13694" y="12052"/>
                    <a:pt x="13048" y="11901"/>
                  </a:cubicBezTo>
                  <a:cubicBezTo>
                    <a:pt x="12964" y="11881"/>
                    <a:pt x="12882" y="11872"/>
                    <a:pt x="12801" y="11872"/>
                  </a:cubicBezTo>
                  <a:cubicBezTo>
                    <a:pt x="12266" y="11872"/>
                    <a:pt x="11817" y="12276"/>
                    <a:pt x="11579" y="12661"/>
                  </a:cubicBezTo>
                  <a:cubicBezTo>
                    <a:pt x="11296" y="13105"/>
                    <a:pt x="11168" y="13624"/>
                    <a:pt x="11173" y="14144"/>
                  </a:cubicBezTo>
                  <a:cubicBezTo>
                    <a:pt x="11050" y="14130"/>
                    <a:pt x="10923" y="14106"/>
                    <a:pt x="10795" y="14073"/>
                  </a:cubicBezTo>
                  <a:cubicBezTo>
                    <a:pt x="10167" y="13903"/>
                    <a:pt x="9657" y="13511"/>
                    <a:pt x="9388" y="12996"/>
                  </a:cubicBezTo>
                  <a:cubicBezTo>
                    <a:pt x="9274" y="12779"/>
                    <a:pt x="9204" y="12539"/>
                    <a:pt x="9180" y="12284"/>
                  </a:cubicBezTo>
                  <a:cubicBezTo>
                    <a:pt x="10261" y="12246"/>
                    <a:pt x="11292" y="11490"/>
                    <a:pt x="11593" y="10442"/>
                  </a:cubicBezTo>
                  <a:cubicBezTo>
                    <a:pt x="11749" y="9913"/>
                    <a:pt x="11626" y="9431"/>
                    <a:pt x="11277" y="9186"/>
                  </a:cubicBezTo>
                  <a:cubicBezTo>
                    <a:pt x="11156" y="9105"/>
                    <a:pt x="10982" y="9028"/>
                    <a:pt x="10746" y="9028"/>
                  </a:cubicBezTo>
                  <a:cubicBezTo>
                    <a:pt x="10586" y="9028"/>
                    <a:pt x="10397" y="9064"/>
                    <a:pt x="10176" y="9158"/>
                  </a:cubicBezTo>
                  <a:cubicBezTo>
                    <a:pt x="9435" y="9474"/>
                    <a:pt x="8836" y="10130"/>
                    <a:pt x="8543" y="10952"/>
                  </a:cubicBezTo>
                  <a:cubicBezTo>
                    <a:pt x="8496" y="11074"/>
                    <a:pt x="8463" y="11203"/>
                    <a:pt x="8430" y="11325"/>
                  </a:cubicBezTo>
                  <a:cubicBezTo>
                    <a:pt x="7797" y="11042"/>
                    <a:pt x="7319" y="10376"/>
                    <a:pt x="7306" y="9668"/>
                  </a:cubicBezTo>
                  <a:lnTo>
                    <a:pt x="7306" y="9668"/>
                  </a:lnTo>
                  <a:cubicBezTo>
                    <a:pt x="7429" y="9682"/>
                    <a:pt x="7552" y="9689"/>
                    <a:pt x="7676" y="9689"/>
                  </a:cubicBezTo>
                  <a:cubicBezTo>
                    <a:pt x="8190" y="9689"/>
                    <a:pt x="8705" y="9570"/>
                    <a:pt x="9167" y="9322"/>
                  </a:cubicBezTo>
                  <a:cubicBezTo>
                    <a:pt x="9581" y="9101"/>
                    <a:pt x="9865" y="8818"/>
                    <a:pt x="10011" y="8478"/>
                  </a:cubicBezTo>
                  <a:cubicBezTo>
                    <a:pt x="10224" y="7991"/>
                    <a:pt x="10096" y="7424"/>
                    <a:pt x="9709" y="7132"/>
                  </a:cubicBezTo>
                  <a:cubicBezTo>
                    <a:pt x="9522" y="6992"/>
                    <a:pt x="9287" y="6919"/>
                    <a:pt x="9019" y="6919"/>
                  </a:cubicBezTo>
                  <a:cubicBezTo>
                    <a:pt x="8882" y="6919"/>
                    <a:pt x="8737" y="6938"/>
                    <a:pt x="8585" y="6977"/>
                  </a:cubicBezTo>
                  <a:cubicBezTo>
                    <a:pt x="7712" y="7188"/>
                    <a:pt x="7003" y="7845"/>
                    <a:pt x="6678" y="8653"/>
                  </a:cubicBezTo>
                  <a:cubicBezTo>
                    <a:pt x="6526" y="8586"/>
                    <a:pt x="6380" y="8501"/>
                    <a:pt x="6249" y="8402"/>
                  </a:cubicBezTo>
                  <a:cubicBezTo>
                    <a:pt x="5743" y="8015"/>
                    <a:pt x="5412" y="7406"/>
                    <a:pt x="5342" y="6768"/>
                  </a:cubicBezTo>
                  <a:lnTo>
                    <a:pt x="5342" y="6768"/>
                  </a:lnTo>
                  <a:cubicBezTo>
                    <a:pt x="5360" y="6773"/>
                    <a:pt x="5379" y="6773"/>
                    <a:pt x="5399" y="6778"/>
                  </a:cubicBezTo>
                  <a:cubicBezTo>
                    <a:pt x="5558" y="6798"/>
                    <a:pt x="5738" y="6815"/>
                    <a:pt x="5928" y="6815"/>
                  </a:cubicBezTo>
                  <a:cubicBezTo>
                    <a:pt x="6195" y="6815"/>
                    <a:pt x="6480" y="6781"/>
                    <a:pt x="6753" y="6674"/>
                  </a:cubicBezTo>
                  <a:cubicBezTo>
                    <a:pt x="7310" y="6456"/>
                    <a:pt x="7683" y="5951"/>
                    <a:pt x="7683" y="5423"/>
                  </a:cubicBezTo>
                  <a:cubicBezTo>
                    <a:pt x="7683" y="5055"/>
                    <a:pt x="7500" y="4704"/>
                    <a:pt x="7173" y="4469"/>
                  </a:cubicBezTo>
                  <a:cubicBezTo>
                    <a:pt x="6915" y="4278"/>
                    <a:pt x="6597" y="4177"/>
                    <a:pt x="6287" y="4177"/>
                  </a:cubicBezTo>
                  <a:cubicBezTo>
                    <a:pt x="6149" y="4177"/>
                    <a:pt x="6014" y="4197"/>
                    <a:pt x="5885" y="4237"/>
                  </a:cubicBezTo>
                  <a:cubicBezTo>
                    <a:pt x="5271" y="4431"/>
                    <a:pt x="4784" y="5011"/>
                    <a:pt x="4591" y="5767"/>
                  </a:cubicBezTo>
                  <a:cubicBezTo>
                    <a:pt x="4270" y="5659"/>
                    <a:pt x="3991" y="5521"/>
                    <a:pt x="3755" y="5347"/>
                  </a:cubicBezTo>
                  <a:cubicBezTo>
                    <a:pt x="4218" y="5229"/>
                    <a:pt x="4643" y="4998"/>
                    <a:pt x="4983" y="4658"/>
                  </a:cubicBezTo>
                  <a:cubicBezTo>
                    <a:pt x="5233" y="4403"/>
                    <a:pt x="5399" y="4129"/>
                    <a:pt x="5469" y="3845"/>
                  </a:cubicBezTo>
                  <a:cubicBezTo>
                    <a:pt x="5578" y="3416"/>
                    <a:pt x="5464" y="2958"/>
                    <a:pt x="5148" y="2585"/>
                  </a:cubicBezTo>
                  <a:cubicBezTo>
                    <a:pt x="4837" y="2212"/>
                    <a:pt x="4376" y="1995"/>
                    <a:pt x="3927" y="1995"/>
                  </a:cubicBezTo>
                  <a:cubicBezTo>
                    <a:pt x="3892" y="1995"/>
                    <a:pt x="3856" y="1997"/>
                    <a:pt x="3821" y="1999"/>
                  </a:cubicBezTo>
                  <a:cubicBezTo>
                    <a:pt x="2947" y="2065"/>
                    <a:pt x="2197" y="2887"/>
                    <a:pt x="2145" y="3826"/>
                  </a:cubicBezTo>
                  <a:cubicBezTo>
                    <a:pt x="2135" y="4035"/>
                    <a:pt x="2154" y="4242"/>
                    <a:pt x="2206" y="4449"/>
                  </a:cubicBezTo>
                  <a:cubicBezTo>
                    <a:pt x="2093" y="4403"/>
                    <a:pt x="1984" y="4336"/>
                    <a:pt x="1885" y="4261"/>
                  </a:cubicBezTo>
                  <a:cubicBezTo>
                    <a:pt x="1158" y="3718"/>
                    <a:pt x="917" y="2590"/>
                    <a:pt x="1356" y="1796"/>
                  </a:cubicBezTo>
                  <a:cubicBezTo>
                    <a:pt x="1690" y="1193"/>
                    <a:pt x="2399" y="822"/>
                    <a:pt x="3091" y="822"/>
                  </a:cubicBezTo>
                  <a:cubicBezTo>
                    <a:pt x="3309" y="822"/>
                    <a:pt x="3525" y="858"/>
                    <a:pt x="3727" y="936"/>
                  </a:cubicBezTo>
                  <a:cubicBezTo>
                    <a:pt x="3776" y="955"/>
                    <a:pt x="3826" y="964"/>
                    <a:pt x="3875" y="964"/>
                  </a:cubicBezTo>
                  <a:cubicBezTo>
                    <a:pt x="4039" y="964"/>
                    <a:pt x="4193" y="865"/>
                    <a:pt x="4255" y="701"/>
                  </a:cubicBezTo>
                  <a:cubicBezTo>
                    <a:pt x="4340" y="493"/>
                    <a:pt x="4231" y="252"/>
                    <a:pt x="4024" y="171"/>
                  </a:cubicBezTo>
                  <a:cubicBezTo>
                    <a:pt x="3725" y="55"/>
                    <a:pt x="3408" y="0"/>
                    <a:pt x="30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7"/>
            <p:cNvSpPr/>
            <p:nvPr/>
          </p:nvSpPr>
          <p:spPr>
            <a:xfrm>
              <a:off x="-2300925" y="3932275"/>
              <a:ext cx="74025" cy="57725"/>
            </a:xfrm>
            <a:custGeom>
              <a:avLst/>
              <a:gdLst/>
              <a:ahLst/>
              <a:cxnLst/>
              <a:rect l="l" t="t" r="r" b="b"/>
              <a:pathLst>
                <a:path w="2961" h="2309" extrusionOk="0">
                  <a:moveTo>
                    <a:pt x="1176" y="1"/>
                  </a:moveTo>
                  <a:cubicBezTo>
                    <a:pt x="808" y="1"/>
                    <a:pt x="481" y="148"/>
                    <a:pt x="306" y="432"/>
                  </a:cubicBezTo>
                  <a:cubicBezTo>
                    <a:pt x="0" y="923"/>
                    <a:pt x="278" y="1650"/>
                    <a:pt x="925" y="2051"/>
                  </a:cubicBezTo>
                  <a:cubicBezTo>
                    <a:pt x="1206" y="2225"/>
                    <a:pt x="1511" y="2309"/>
                    <a:pt x="1790" y="2309"/>
                  </a:cubicBezTo>
                  <a:cubicBezTo>
                    <a:pt x="2157" y="2309"/>
                    <a:pt x="2482" y="2163"/>
                    <a:pt x="2653" y="1881"/>
                  </a:cubicBezTo>
                  <a:cubicBezTo>
                    <a:pt x="2960" y="1385"/>
                    <a:pt x="2681" y="659"/>
                    <a:pt x="2034" y="256"/>
                  </a:cubicBezTo>
                  <a:cubicBezTo>
                    <a:pt x="1755" y="84"/>
                    <a:pt x="1454" y="1"/>
                    <a:pt x="1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7"/>
            <p:cNvSpPr/>
            <p:nvPr/>
          </p:nvSpPr>
          <p:spPr>
            <a:xfrm>
              <a:off x="-2391600" y="3995500"/>
              <a:ext cx="64925" cy="64700"/>
            </a:xfrm>
            <a:custGeom>
              <a:avLst/>
              <a:gdLst/>
              <a:ahLst/>
              <a:cxnLst/>
              <a:rect l="l" t="t" r="r" b="b"/>
              <a:pathLst>
                <a:path w="2597" h="2588" extrusionOk="0">
                  <a:moveTo>
                    <a:pt x="1021" y="1"/>
                  </a:moveTo>
                  <a:cubicBezTo>
                    <a:pt x="854" y="1"/>
                    <a:pt x="693" y="44"/>
                    <a:pt x="553" y="135"/>
                  </a:cubicBezTo>
                  <a:cubicBezTo>
                    <a:pt x="62" y="447"/>
                    <a:pt x="1" y="1227"/>
                    <a:pt x="415" y="1864"/>
                  </a:cubicBezTo>
                  <a:cubicBezTo>
                    <a:pt x="709" y="2322"/>
                    <a:pt x="1165" y="2588"/>
                    <a:pt x="1581" y="2588"/>
                  </a:cubicBezTo>
                  <a:cubicBezTo>
                    <a:pt x="1748" y="2588"/>
                    <a:pt x="1909" y="2545"/>
                    <a:pt x="2050" y="2454"/>
                  </a:cubicBezTo>
                  <a:cubicBezTo>
                    <a:pt x="2536" y="2138"/>
                    <a:pt x="2597" y="1364"/>
                    <a:pt x="2187" y="721"/>
                  </a:cubicBezTo>
                  <a:cubicBezTo>
                    <a:pt x="1891" y="264"/>
                    <a:pt x="1435" y="1"/>
                    <a:pt x="10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47"/>
          <p:cNvGrpSpPr/>
          <p:nvPr/>
        </p:nvGrpSpPr>
        <p:grpSpPr>
          <a:xfrm>
            <a:off x="747459" y="1027900"/>
            <a:ext cx="470566" cy="601238"/>
            <a:chOff x="4257150" y="439500"/>
            <a:chExt cx="496378" cy="634217"/>
          </a:xfrm>
        </p:grpSpPr>
        <p:sp>
          <p:nvSpPr>
            <p:cNvPr id="1781" name="Google Shape;1781;p47"/>
            <p:cNvSpPr/>
            <p:nvPr/>
          </p:nvSpPr>
          <p:spPr>
            <a:xfrm>
              <a:off x="4257150" y="439500"/>
              <a:ext cx="496378" cy="634217"/>
            </a:xfrm>
            <a:custGeom>
              <a:avLst/>
              <a:gdLst/>
              <a:ahLst/>
              <a:cxnLst/>
              <a:rect l="l" t="t" r="r" b="b"/>
              <a:pathLst>
                <a:path w="15953" h="20383" extrusionOk="0">
                  <a:moveTo>
                    <a:pt x="9711" y="1634"/>
                  </a:moveTo>
                  <a:cubicBezTo>
                    <a:pt x="10362" y="1634"/>
                    <a:pt x="11021" y="1799"/>
                    <a:pt x="11624" y="2147"/>
                  </a:cubicBezTo>
                  <a:cubicBezTo>
                    <a:pt x="13455" y="3206"/>
                    <a:pt x="14084" y="5560"/>
                    <a:pt x="13019" y="7402"/>
                  </a:cubicBezTo>
                  <a:cubicBezTo>
                    <a:pt x="12999" y="7435"/>
                    <a:pt x="12979" y="7468"/>
                    <a:pt x="12950" y="7514"/>
                  </a:cubicBezTo>
                  <a:cubicBezTo>
                    <a:pt x="12936" y="7540"/>
                    <a:pt x="12924" y="7567"/>
                    <a:pt x="12910" y="7594"/>
                  </a:cubicBezTo>
                  <a:lnTo>
                    <a:pt x="9015" y="14346"/>
                  </a:lnTo>
                  <a:cubicBezTo>
                    <a:pt x="8677" y="14930"/>
                    <a:pt x="8062" y="15257"/>
                    <a:pt x="7431" y="15257"/>
                  </a:cubicBezTo>
                  <a:cubicBezTo>
                    <a:pt x="7123" y="15257"/>
                    <a:pt x="6810" y="15179"/>
                    <a:pt x="6525" y="15014"/>
                  </a:cubicBezTo>
                  <a:lnTo>
                    <a:pt x="4825" y="14031"/>
                  </a:lnTo>
                  <a:lnTo>
                    <a:pt x="2120" y="18721"/>
                  </a:lnTo>
                  <a:cubicBezTo>
                    <a:pt x="2112" y="18736"/>
                    <a:pt x="2097" y="18743"/>
                    <a:pt x="2082" y="18743"/>
                  </a:cubicBezTo>
                  <a:cubicBezTo>
                    <a:pt x="2045" y="18743"/>
                    <a:pt x="2003" y="18705"/>
                    <a:pt x="2024" y="18668"/>
                  </a:cubicBezTo>
                  <a:lnTo>
                    <a:pt x="4733" y="13979"/>
                  </a:lnTo>
                  <a:lnTo>
                    <a:pt x="3033" y="12997"/>
                  </a:lnTo>
                  <a:cubicBezTo>
                    <a:pt x="2163" y="12494"/>
                    <a:pt x="1865" y="11377"/>
                    <a:pt x="2365" y="10507"/>
                  </a:cubicBezTo>
                  <a:lnTo>
                    <a:pt x="6250" y="3778"/>
                  </a:lnTo>
                  <a:lnTo>
                    <a:pt x="6317" y="3675"/>
                  </a:lnTo>
                  <a:lnTo>
                    <a:pt x="6329" y="3652"/>
                  </a:lnTo>
                  <a:cubicBezTo>
                    <a:pt x="6346" y="3622"/>
                    <a:pt x="6360" y="3595"/>
                    <a:pt x="6372" y="3566"/>
                  </a:cubicBezTo>
                  <a:lnTo>
                    <a:pt x="6379" y="3553"/>
                  </a:lnTo>
                  <a:cubicBezTo>
                    <a:pt x="7090" y="2323"/>
                    <a:pt x="8383" y="1634"/>
                    <a:pt x="9711" y="1634"/>
                  </a:cubicBezTo>
                  <a:close/>
                  <a:moveTo>
                    <a:pt x="9715" y="1"/>
                  </a:moveTo>
                  <a:cubicBezTo>
                    <a:pt x="7823" y="1"/>
                    <a:pt x="5978" y="982"/>
                    <a:pt x="4964" y="2736"/>
                  </a:cubicBezTo>
                  <a:cubicBezTo>
                    <a:pt x="4944" y="2772"/>
                    <a:pt x="4924" y="2809"/>
                    <a:pt x="4908" y="2849"/>
                  </a:cubicBezTo>
                  <a:cubicBezTo>
                    <a:pt x="4881" y="2885"/>
                    <a:pt x="4858" y="2921"/>
                    <a:pt x="4838" y="2957"/>
                  </a:cubicBezTo>
                  <a:lnTo>
                    <a:pt x="953" y="9690"/>
                  </a:lnTo>
                  <a:cubicBezTo>
                    <a:pt x="0" y="11340"/>
                    <a:pt x="566" y="13460"/>
                    <a:pt x="2216" y="14412"/>
                  </a:cubicBezTo>
                  <a:lnTo>
                    <a:pt x="2500" y="14574"/>
                  </a:lnTo>
                  <a:lnTo>
                    <a:pt x="612" y="17851"/>
                  </a:lnTo>
                  <a:cubicBezTo>
                    <a:pt x="146" y="18654"/>
                    <a:pt x="424" y="19690"/>
                    <a:pt x="1227" y="20156"/>
                  </a:cubicBezTo>
                  <a:cubicBezTo>
                    <a:pt x="1493" y="20309"/>
                    <a:pt x="1783" y="20382"/>
                    <a:pt x="2070" y="20382"/>
                  </a:cubicBezTo>
                  <a:cubicBezTo>
                    <a:pt x="2654" y="20382"/>
                    <a:pt x="3223" y="20079"/>
                    <a:pt x="3535" y="19538"/>
                  </a:cubicBezTo>
                  <a:lnTo>
                    <a:pt x="5424" y="16264"/>
                  </a:lnTo>
                  <a:lnTo>
                    <a:pt x="5708" y="16426"/>
                  </a:lnTo>
                  <a:cubicBezTo>
                    <a:pt x="6251" y="16740"/>
                    <a:pt x="6845" y="16890"/>
                    <a:pt x="7431" y="16890"/>
                  </a:cubicBezTo>
                  <a:cubicBezTo>
                    <a:pt x="8626" y="16890"/>
                    <a:pt x="9789" y="16270"/>
                    <a:pt x="10430" y="15162"/>
                  </a:cubicBezTo>
                  <a:lnTo>
                    <a:pt x="14312" y="8430"/>
                  </a:lnTo>
                  <a:cubicBezTo>
                    <a:pt x="14335" y="8397"/>
                    <a:pt x="14352" y="8361"/>
                    <a:pt x="14368" y="8328"/>
                  </a:cubicBezTo>
                  <a:lnTo>
                    <a:pt x="14382" y="8308"/>
                  </a:lnTo>
                  <a:cubicBezTo>
                    <a:pt x="14401" y="8275"/>
                    <a:pt x="14421" y="8242"/>
                    <a:pt x="14441" y="8209"/>
                  </a:cubicBezTo>
                  <a:cubicBezTo>
                    <a:pt x="15952" y="5596"/>
                    <a:pt x="15053" y="2240"/>
                    <a:pt x="12440" y="732"/>
                  </a:cubicBezTo>
                  <a:cubicBezTo>
                    <a:pt x="11582" y="236"/>
                    <a:pt x="10643" y="1"/>
                    <a:pt x="9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96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7"/>
            <p:cNvSpPr/>
            <p:nvPr/>
          </p:nvSpPr>
          <p:spPr>
            <a:xfrm>
              <a:off x="4290692" y="759242"/>
              <a:ext cx="197456" cy="289058"/>
            </a:xfrm>
            <a:custGeom>
              <a:avLst/>
              <a:gdLst/>
              <a:ahLst/>
              <a:cxnLst/>
              <a:rect l="l" t="t" r="r" b="b"/>
              <a:pathLst>
                <a:path w="6346" h="9290" extrusionOk="0">
                  <a:moveTo>
                    <a:pt x="5348" y="1"/>
                  </a:moveTo>
                  <a:cubicBezTo>
                    <a:pt x="5048" y="1"/>
                    <a:pt x="4756" y="157"/>
                    <a:pt x="4597" y="436"/>
                  </a:cubicBezTo>
                  <a:lnTo>
                    <a:pt x="239" y="7982"/>
                  </a:lnTo>
                  <a:cubicBezTo>
                    <a:pt x="1" y="8398"/>
                    <a:pt x="143" y="8931"/>
                    <a:pt x="560" y="9172"/>
                  </a:cubicBezTo>
                  <a:cubicBezTo>
                    <a:pt x="697" y="9252"/>
                    <a:pt x="847" y="9290"/>
                    <a:pt x="996" y="9290"/>
                  </a:cubicBezTo>
                  <a:cubicBezTo>
                    <a:pt x="1296" y="9290"/>
                    <a:pt x="1588" y="9134"/>
                    <a:pt x="1750" y="8854"/>
                  </a:cubicBezTo>
                  <a:lnTo>
                    <a:pt x="6105" y="1309"/>
                  </a:lnTo>
                  <a:cubicBezTo>
                    <a:pt x="6346" y="892"/>
                    <a:pt x="6204" y="356"/>
                    <a:pt x="5784" y="118"/>
                  </a:cubicBezTo>
                  <a:cubicBezTo>
                    <a:pt x="5646" y="39"/>
                    <a:pt x="5496" y="1"/>
                    <a:pt x="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7"/>
            <p:cNvSpPr/>
            <p:nvPr/>
          </p:nvSpPr>
          <p:spPr>
            <a:xfrm>
              <a:off x="4286149" y="464890"/>
              <a:ext cx="438348" cy="474690"/>
            </a:xfrm>
            <a:custGeom>
              <a:avLst/>
              <a:gdLst/>
              <a:ahLst/>
              <a:cxnLst/>
              <a:rect l="l" t="t" r="r" b="b"/>
              <a:pathLst>
                <a:path w="14088" h="15256" extrusionOk="0">
                  <a:moveTo>
                    <a:pt x="8776" y="0"/>
                  </a:moveTo>
                  <a:cubicBezTo>
                    <a:pt x="7167" y="0"/>
                    <a:pt x="5603" y="835"/>
                    <a:pt x="4740" y="2330"/>
                  </a:cubicBezTo>
                  <a:cubicBezTo>
                    <a:pt x="4720" y="2367"/>
                    <a:pt x="4703" y="2406"/>
                    <a:pt x="4680" y="2442"/>
                  </a:cubicBezTo>
                  <a:cubicBezTo>
                    <a:pt x="4660" y="2479"/>
                    <a:pt x="4634" y="2512"/>
                    <a:pt x="4611" y="2552"/>
                  </a:cubicBezTo>
                  <a:lnTo>
                    <a:pt x="725" y="9281"/>
                  </a:lnTo>
                  <a:cubicBezTo>
                    <a:pt x="1" y="10537"/>
                    <a:pt x="434" y="12161"/>
                    <a:pt x="1694" y="12889"/>
                  </a:cubicBezTo>
                  <a:lnTo>
                    <a:pt x="5186" y="14906"/>
                  </a:lnTo>
                  <a:cubicBezTo>
                    <a:pt x="5598" y="15143"/>
                    <a:pt x="6049" y="15256"/>
                    <a:pt x="6494" y="15256"/>
                  </a:cubicBezTo>
                  <a:cubicBezTo>
                    <a:pt x="7409" y="15256"/>
                    <a:pt x="8301" y="14782"/>
                    <a:pt x="8790" y="13937"/>
                  </a:cubicBezTo>
                  <a:lnTo>
                    <a:pt x="12676" y="7208"/>
                  </a:lnTo>
                  <a:cubicBezTo>
                    <a:pt x="12696" y="7168"/>
                    <a:pt x="12712" y="7132"/>
                    <a:pt x="12735" y="7092"/>
                  </a:cubicBezTo>
                  <a:cubicBezTo>
                    <a:pt x="12755" y="7055"/>
                    <a:pt x="12781" y="7022"/>
                    <a:pt x="12801" y="6986"/>
                  </a:cubicBezTo>
                  <a:cubicBezTo>
                    <a:pt x="14088" y="4757"/>
                    <a:pt x="13327" y="1910"/>
                    <a:pt x="11099" y="624"/>
                  </a:cubicBezTo>
                  <a:cubicBezTo>
                    <a:pt x="10366" y="201"/>
                    <a:pt x="9566" y="0"/>
                    <a:pt x="87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7"/>
            <p:cNvSpPr/>
            <p:nvPr/>
          </p:nvSpPr>
          <p:spPr>
            <a:xfrm>
              <a:off x="4337613" y="553538"/>
              <a:ext cx="194687" cy="268740"/>
            </a:xfrm>
            <a:custGeom>
              <a:avLst/>
              <a:gdLst/>
              <a:ahLst/>
              <a:cxnLst/>
              <a:rect l="l" t="t" r="r" b="b"/>
              <a:pathLst>
                <a:path w="6257" h="8637" extrusionOk="0">
                  <a:moveTo>
                    <a:pt x="4970" y="1"/>
                  </a:moveTo>
                  <a:cubicBezTo>
                    <a:pt x="4582" y="1"/>
                    <a:pt x="4203" y="202"/>
                    <a:pt x="3995" y="565"/>
                  </a:cubicBezTo>
                  <a:lnTo>
                    <a:pt x="311" y="6948"/>
                  </a:lnTo>
                  <a:cubicBezTo>
                    <a:pt x="1" y="7486"/>
                    <a:pt x="186" y="8175"/>
                    <a:pt x="725" y="8486"/>
                  </a:cubicBezTo>
                  <a:cubicBezTo>
                    <a:pt x="902" y="8588"/>
                    <a:pt x="1095" y="8636"/>
                    <a:pt x="1286" y="8636"/>
                  </a:cubicBezTo>
                  <a:cubicBezTo>
                    <a:pt x="1675" y="8636"/>
                    <a:pt x="2054" y="8434"/>
                    <a:pt x="2263" y="8072"/>
                  </a:cubicBezTo>
                  <a:lnTo>
                    <a:pt x="5946" y="1693"/>
                  </a:lnTo>
                  <a:cubicBezTo>
                    <a:pt x="6257" y="1151"/>
                    <a:pt x="6075" y="463"/>
                    <a:pt x="5532" y="153"/>
                  </a:cubicBezTo>
                  <a:cubicBezTo>
                    <a:pt x="5355" y="50"/>
                    <a:pt x="5162" y="1"/>
                    <a:pt x="4970" y="1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7"/>
            <p:cNvSpPr/>
            <p:nvPr/>
          </p:nvSpPr>
          <p:spPr>
            <a:xfrm>
              <a:off x="4456161" y="621992"/>
              <a:ext cx="194780" cy="268771"/>
            </a:xfrm>
            <a:custGeom>
              <a:avLst/>
              <a:gdLst/>
              <a:ahLst/>
              <a:cxnLst/>
              <a:rect l="l" t="t" r="r" b="b"/>
              <a:pathLst>
                <a:path w="6260" h="8638" extrusionOk="0">
                  <a:moveTo>
                    <a:pt x="4972" y="0"/>
                  </a:moveTo>
                  <a:cubicBezTo>
                    <a:pt x="4583" y="0"/>
                    <a:pt x="4203" y="203"/>
                    <a:pt x="3994" y="564"/>
                  </a:cubicBezTo>
                  <a:lnTo>
                    <a:pt x="310" y="6947"/>
                  </a:lnTo>
                  <a:cubicBezTo>
                    <a:pt x="0" y="7486"/>
                    <a:pt x="185" y="8174"/>
                    <a:pt x="724" y="8484"/>
                  </a:cubicBezTo>
                  <a:cubicBezTo>
                    <a:pt x="902" y="8588"/>
                    <a:pt x="1097" y="8637"/>
                    <a:pt x="1288" y="8637"/>
                  </a:cubicBezTo>
                  <a:cubicBezTo>
                    <a:pt x="1677" y="8637"/>
                    <a:pt x="2054" y="8435"/>
                    <a:pt x="2262" y="8074"/>
                  </a:cubicBezTo>
                  <a:lnTo>
                    <a:pt x="5945" y="1692"/>
                  </a:lnTo>
                  <a:cubicBezTo>
                    <a:pt x="6259" y="1153"/>
                    <a:pt x="6074" y="462"/>
                    <a:pt x="5532" y="151"/>
                  </a:cubicBezTo>
                  <a:cubicBezTo>
                    <a:pt x="5356" y="49"/>
                    <a:pt x="5163" y="0"/>
                    <a:pt x="4972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7"/>
            <p:cNvSpPr/>
            <p:nvPr/>
          </p:nvSpPr>
          <p:spPr>
            <a:xfrm>
              <a:off x="4417454" y="490747"/>
              <a:ext cx="254583" cy="119202"/>
            </a:xfrm>
            <a:custGeom>
              <a:avLst/>
              <a:gdLst/>
              <a:ahLst/>
              <a:cxnLst/>
              <a:rect l="l" t="t" r="r" b="b"/>
              <a:pathLst>
                <a:path w="8182" h="3831" extrusionOk="0">
                  <a:moveTo>
                    <a:pt x="4028" y="1"/>
                  </a:moveTo>
                  <a:cubicBezTo>
                    <a:pt x="3436" y="1"/>
                    <a:pt x="2844" y="130"/>
                    <a:pt x="2308" y="451"/>
                  </a:cubicBezTo>
                  <a:cubicBezTo>
                    <a:pt x="1591" y="877"/>
                    <a:pt x="1" y="3268"/>
                    <a:pt x="447" y="3671"/>
                  </a:cubicBezTo>
                  <a:cubicBezTo>
                    <a:pt x="530" y="3744"/>
                    <a:pt x="616" y="3798"/>
                    <a:pt x="708" y="3830"/>
                  </a:cubicBezTo>
                  <a:lnTo>
                    <a:pt x="1429" y="2583"/>
                  </a:lnTo>
                  <a:cubicBezTo>
                    <a:pt x="1637" y="2220"/>
                    <a:pt x="2018" y="2018"/>
                    <a:pt x="2408" y="2018"/>
                  </a:cubicBezTo>
                  <a:cubicBezTo>
                    <a:pt x="2596" y="2018"/>
                    <a:pt x="2792" y="2067"/>
                    <a:pt x="2966" y="2171"/>
                  </a:cubicBezTo>
                  <a:cubicBezTo>
                    <a:pt x="3162" y="2283"/>
                    <a:pt x="3311" y="2441"/>
                    <a:pt x="3407" y="2627"/>
                  </a:cubicBezTo>
                  <a:cubicBezTo>
                    <a:pt x="3773" y="2415"/>
                    <a:pt x="4134" y="2253"/>
                    <a:pt x="4468" y="2230"/>
                  </a:cubicBezTo>
                  <a:cubicBezTo>
                    <a:pt x="4518" y="2226"/>
                    <a:pt x="4567" y="2223"/>
                    <a:pt x="4620" y="2223"/>
                  </a:cubicBezTo>
                  <a:cubicBezTo>
                    <a:pt x="5057" y="2223"/>
                    <a:pt x="5609" y="2336"/>
                    <a:pt x="6141" y="2448"/>
                  </a:cubicBezTo>
                  <a:cubicBezTo>
                    <a:pt x="6676" y="2560"/>
                    <a:pt x="7192" y="2673"/>
                    <a:pt x="7553" y="2673"/>
                  </a:cubicBezTo>
                  <a:cubicBezTo>
                    <a:pt x="7973" y="2673"/>
                    <a:pt x="8181" y="2524"/>
                    <a:pt x="7973" y="2048"/>
                  </a:cubicBezTo>
                  <a:cubicBezTo>
                    <a:pt x="7593" y="1175"/>
                    <a:pt x="5800" y="1"/>
                    <a:pt x="402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7"/>
            <p:cNvSpPr/>
            <p:nvPr/>
          </p:nvSpPr>
          <p:spPr>
            <a:xfrm>
              <a:off x="4439483" y="553538"/>
              <a:ext cx="83979" cy="57843"/>
            </a:xfrm>
            <a:custGeom>
              <a:avLst/>
              <a:gdLst/>
              <a:ahLst/>
              <a:cxnLst/>
              <a:rect l="l" t="t" r="r" b="b"/>
              <a:pathLst>
                <a:path w="2699" h="1859" extrusionOk="0">
                  <a:moveTo>
                    <a:pt x="1700" y="0"/>
                  </a:moveTo>
                  <a:cubicBezTo>
                    <a:pt x="1310" y="0"/>
                    <a:pt x="929" y="202"/>
                    <a:pt x="721" y="565"/>
                  </a:cubicBezTo>
                  <a:lnTo>
                    <a:pt x="0" y="1812"/>
                  </a:lnTo>
                  <a:cubicBezTo>
                    <a:pt x="89" y="1845"/>
                    <a:pt x="185" y="1859"/>
                    <a:pt x="281" y="1859"/>
                  </a:cubicBezTo>
                  <a:cubicBezTo>
                    <a:pt x="976" y="1859"/>
                    <a:pt x="1855" y="1098"/>
                    <a:pt x="2699" y="609"/>
                  </a:cubicBezTo>
                  <a:cubicBezTo>
                    <a:pt x="2603" y="423"/>
                    <a:pt x="2454" y="265"/>
                    <a:pt x="2258" y="153"/>
                  </a:cubicBezTo>
                  <a:cubicBezTo>
                    <a:pt x="2084" y="49"/>
                    <a:pt x="1888" y="0"/>
                    <a:pt x="170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764;p47">
            <a:extLst>
              <a:ext uri="{FF2B5EF4-FFF2-40B4-BE49-F238E27FC236}">
                <a16:creationId xmlns:a16="http://schemas.microsoft.com/office/drawing/2014/main" id="{49914477-9896-4F46-B6D2-67166CE620FE}"/>
              </a:ext>
            </a:extLst>
          </p:cNvPr>
          <p:cNvSpPr txBox="1">
            <a:spLocks/>
          </p:cNvSpPr>
          <p:nvPr/>
        </p:nvSpPr>
        <p:spPr>
          <a:xfrm>
            <a:off x="1081246" y="1029022"/>
            <a:ext cx="2860699" cy="2205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33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pPr algn="l"/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Viết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tên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những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người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bạn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mà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em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yêu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Lobster" panose="00000500000000000000" pitchFamily="2" charset="0"/>
                <a:cs typeface="Times New Roman" panose="02020603050405020304" pitchFamily="18" charset="0"/>
              </a:rPr>
              <a:t>quý</a:t>
            </a:r>
            <a:r>
              <a:rPr lang="en-US" sz="3600" dirty="0">
                <a:latin typeface="Lobster" panose="00000500000000000000" pitchFamily="2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41" name="Google Shape;2352;p56">
            <a:extLst>
              <a:ext uri="{FF2B5EF4-FFF2-40B4-BE49-F238E27FC236}">
                <a16:creationId xmlns:a16="http://schemas.microsoft.com/office/drawing/2014/main" id="{131B3466-B3BF-42D8-AA3B-E59A0E1E4DA4}"/>
              </a:ext>
            </a:extLst>
          </p:cNvPr>
          <p:cNvGrpSpPr/>
          <p:nvPr/>
        </p:nvGrpSpPr>
        <p:grpSpPr>
          <a:xfrm rot="-1332500">
            <a:off x="7280377" y="361886"/>
            <a:ext cx="668144" cy="660271"/>
            <a:chOff x="1560678" y="386628"/>
            <a:chExt cx="1762332" cy="1726722"/>
          </a:xfrm>
        </p:grpSpPr>
        <p:sp>
          <p:nvSpPr>
            <p:cNvPr id="42" name="Google Shape;2353;p56">
              <a:extLst>
                <a:ext uri="{FF2B5EF4-FFF2-40B4-BE49-F238E27FC236}">
                  <a16:creationId xmlns:a16="http://schemas.microsoft.com/office/drawing/2014/main" id="{B94ADDD6-5204-48AA-9420-DA77E2B418C9}"/>
                </a:ext>
              </a:extLst>
            </p:cNvPr>
            <p:cNvSpPr/>
            <p:nvPr/>
          </p:nvSpPr>
          <p:spPr>
            <a:xfrm>
              <a:off x="1560678" y="386628"/>
              <a:ext cx="1762332" cy="1726722"/>
            </a:xfrm>
            <a:custGeom>
              <a:avLst/>
              <a:gdLst/>
              <a:ahLst/>
              <a:cxnLst/>
              <a:rect l="l" t="t" r="r" b="b"/>
              <a:pathLst>
                <a:path w="21776" h="21336" extrusionOk="0">
                  <a:moveTo>
                    <a:pt x="11437" y="1"/>
                  </a:moveTo>
                  <a:cubicBezTo>
                    <a:pt x="11306" y="1"/>
                    <a:pt x="11162" y="50"/>
                    <a:pt x="11002" y="142"/>
                  </a:cubicBezTo>
                  <a:cubicBezTo>
                    <a:pt x="8892" y="1365"/>
                    <a:pt x="4481" y="10228"/>
                    <a:pt x="2252" y="14920"/>
                  </a:cubicBezTo>
                  <a:cubicBezTo>
                    <a:pt x="2097" y="15247"/>
                    <a:pt x="1954" y="15551"/>
                    <a:pt x="1823" y="15835"/>
                  </a:cubicBezTo>
                  <a:cubicBezTo>
                    <a:pt x="1591" y="16050"/>
                    <a:pt x="1105" y="17125"/>
                    <a:pt x="774" y="17909"/>
                  </a:cubicBezTo>
                  <a:cubicBezTo>
                    <a:pt x="698" y="18084"/>
                    <a:pt x="632" y="18243"/>
                    <a:pt x="579" y="18375"/>
                  </a:cubicBezTo>
                  <a:cubicBezTo>
                    <a:pt x="288" y="18468"/>
                    <a:pt x="1" y="18954"/>
                    <a:pt x="374" y="19321"/>
                  </a:cubicBezTo>
                  <a:cubicBezTo>
                    <a:pt x="806" y="19744"/>
                    <a:pt x="4644" y="21336"/>
                    <a:pt x="9623" y="21336"/>
                  </a:cubicBezTo>
                  <a:cubicBezTo>
                    <a:pt x="10053" y="21336"/>
                    <a:pt x="10491" y="21324"/>
                    <a:pt x="10936" y="21299"/>
                  </a:cubicBezTo>
                  <a:cubicBezTo>
                    <a:pt x="14629" y="21090"/>
                    <a:pt x="18085" y="19780"/>
                    <a:pt x="20039" y="18855"/>
                  </a:cubicBezTo>
                  <a:cubicBezTo>
                    <a:pt x="21045" y="18379"/>
                    <a:pt x="21653" y="18005"/>
                    <a:pt x="21686" y="17938"/>
                  </a:cubicBezTo>
                  <a:cubicBezTo>
                    <a:pt x="21775" y="17744"/>
                    <a:pt x="21335" y="16977"/>
                    <a:pt x="21335" y="16977"/>
                  </a:cubicBezTo>
                  <a:cubicBezTo>
                    <a:pt x="21330" y="16968"/>
                    <a:pt x="21321" y="16964"/>
                    <a:pt x="21308" y="16964"/>
                  </a:cubicBezTo>
                  <a:cubicBezTo>
                    <a:pt x="21270" y="16964"/>
                    <a:pt x="21201" y="16997"/>
                    <a:pt x="21100" y="17056"/>
                  </a:cubicBezTo>
                  <a:cubicBezTo>
                    <a:pt x="20879" y="16292"/>
                    <a:pt x="20076" y="14566"/>
                    <a:pt x="19781" y="14417"/>
                  </a:cubicBezTo>
                  <a:cubicBezTo>
                    <a:pt x="19771" y="14413"/>
                    <a:pt x="19759" y="14411"/>
                    <a:pt x="19745" y="14411"/>
                  </a:cubicBezTo>
                  <a:cubicBezTo>
                    <a:pt x="19728" y="14411"/>
                    <a:pt x="19708" y="14414"/>
                    <a:pt x="19685" y="14417"/>
                  </a:cubicBezTo>
                  <a:cubicBezTo>
                    <a:pt x="17913" y="10006"/>
                    <a:pt x="13410" y="149"/>
                    <a:pt x="11482" y="3"/>
                  </a:cubicBezTo>
                  <a:cubicBezTo>
                    <a:pt x="11467" y="1"/>
                    <a:pt x="11452" y="1"/>
                    <a:pt x="11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354;p56">
              <a:extLst>
                <a:ext uri="{FF2B5EF4-FFF2-40B4-BE49-F238E27FC236}">
                  <a16:creationId xmlns:a16="http://schemas.microsoft.com/office/drawing/2014/main" id="{B79886B7-127E-4CD7-A08B-8FBCEE4372BB}"/>
                </a:ext>
              </a:extLst>
            </p:cNvPr>
            <p:cNvSpPr/>
            <p:nvPr/>
          </p:nvSpPr>
          <p:spPr>
            <a:xfrm>
              <a:off x="1807922" y="539830"/>
              <a:ext cx="1281688" cy="1342710"/>
            </a:xfrm>
            <a:custGeom>
              <a:avLst/>
              <a:gdLst/>
              <a:ahLst/>
              <a:cxnLst/>
              <a:rect l="l" t="t" r="r" b="b"/>
              <a:pathLst>
                <a:path w="15837" h="16591" extrusionOk="0">
                  <a:moveTo>
                    <a:pt x="8443" y="0"/>
                  </a:moveTo>
                  <a:cubicBezTo>
                    <a:pt x="8337" y="0"/>
                    <a:pt x="8223" y="40"/>
                    <a:pt x="8096" y="118"/>
                  </a:cubicBezTo>
                  <a:cubicBezTo>
                    <a:pt x="6399" y="1142"/>
                    <a:pt x="2864" y="8573"/>
                    <a:pt x="1079" y="12507"/>
                  </a:cubicBezTo>
                  <a:cubicBezTo>
                    <a:pt x="421" y="13962"/>
                    <a:pt x="1" y="14938"/>
                    <a:pt x="1" y="14938"/>
                  </a:cubicBezTo>
                  <a:cubicBezTo>
                    <a:pt x="1689" y="16155"/>
                    <a:pt x="3718" y="16590"/>
                    <a:pt x="5748" y="16590"/>
                  </a:cubicBezTo>
                  <a:cubicBezTo>
                    <a:pt x="10661" y="16590"/>
                    <a:pt x="15581" y="14042"/>
                    <a:pt x="15688" y="13867"/>
                  </a:cubicBezTo>
                  <a:cubicBezTo>
                    <a:pt x="15837" y="13619"/>
                    <a:pt x="10460" y="160"/>
                    <a:pt x="8479" y="2"/>
                  </a:cubicBezTo>
                  <a:cubicBezTo>
                    <a:pt x="8467" y="1"/>
                    <a:pt x="8455" y="0"/>
                    <a:pt x="8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355;p56">
              <a:extLst>
                <a:ext uri="{FF2B5EF4-FFF2-40B4-BE49-F238E27FC236}">
                  <a16:creationId xmlns:a16="http://schemas.microsoft.com/office/drawing/2014/main" id="{7CB29DFD-13F1-479C-8D6A-4E1F1FAFBA91}"/>
                </a:ext>
              </a:extLst>
            </p:cNvPr>
            <p:cNvSpPr/>
            <p:nvPr/>
          </p:nvSpPr>
          <p:spPr>
            <a:xfrm>
              <a:off x="1867406" y="539669"/>
              <a:ext cx="1162317" cy="1172190"/>
            </a:xfrm>
            <a:custGeom>
              <a:avLst/>
              <a:gdLst/>
              <a:ahLst/>
              <a:cxnLst/>
              <a:rect l="l" t="t" r="r" b="b"/>
              <a:pathLst>
                <a:path w="14362" h="14484" extrusionOk="0">
                  <a:moveTo>
                    <a:pt x="7712" y="0"/>
                  </a:moveTo>
                  <a:cubicBezTo>
                    <a:pt x="7605" y="0"/>
                    <a:pt x="7489" y="43"/>
                    <a:pt x="7361" y="120"/>
                  </a:cubicBezTo>
                  <a:cubicBezTo>
                    <a:pt x="8704" y="2719"/>
                    <a:pt x="13250" y="11580"/>
                    <a:pt x="13015" y="11987"/>
                  </a:cubicBezTo>
                  <a:cubicBezTo>
                    <a:pt x="12831" y="12308"/>
                    <a:pt x="10297" y="13793"/>
                    <a:pt x="6494" y="13793"/>
                  </a:cubicBezTo>
                  <a:cubicBezTo>
                    <a:pt x="4692" y="13793"/>
                    <a:pt x="2606" y="13459"/>
                    <a:pt x="344" y="12509"/>
                  </a:cubicBezTo>
                  <a:cubicBezTo>
                    <a:pt x="222" y="12784"/>
                    <a:pt x="106" y="13039"/>
                    <a:pt x="0" y="13274"/>
                  </a:cubicBezTo>
                  <a:cubicBezTo>
                    <a:pt x="20" y="13257"/>
                    <a:pt x="37" y="13247"/>
                    <a:pt x="49" y="13244"/>
                  </a:cubicBezTo>
                  <a:lnTo>
                    <a:pt x="60" y="13244"/>
                  </a:lnTo>
                  <a:cubicBezTo>
                    <a:pt x="188" y="13244"/>
                    <a:pt x="641" y="13555"/>
                    <a:pt x="1531" y="13865"/>
                  </a:cubicBezTo>
                  <a:cubicBezTo>
                    <a:pt x="2424" y="14176"/>
                    <a:pt x="3753" y="14484"/>
                    <a:pt x="5635" y="14484"/>
                  </a:cubicBezTo>
                  <a:cubicBezTo>
                    <a:pt x="6105" y="14484"/>
                    <a:pt x="6610" y="14467"/>
                    <a:pt x="7152" y="14421"/>
                  </a:cubicBezTo>
                  <a:cubicBezTo>
                    <a:pt x="10281" y="14170"/>
                    <a:pt x="12251" y="13250"/>
                    <a:pt x="13353" y="12648"/>
                  </a:cubicBezTo>
                  <a:cubicBezTo>
                    <a:pt x="13878" y="12364"/>
                    <a:pt x="14203" y="12149"/>
                    <a:pt x="14361" y="12113"/>
                  </a:cubicBezTo>
                  <a:cubicBezTo>
                    <a:pt x="12930" y="8406"/>
                    <a:pt x="9295" y="129"/>
                    <a:pt x="7744" y="4"/>
                  </a:cubicBezTo>
                  <a:cubicBezTo>
                    <a:pt x="7735" y="0"/>
                    <a:pt x="7724" y="0"/>
                    <a:pt x="771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356;p56">
              <a:extLst>
                <a:ext uri="{FF2B5EF4-FFF2-40B4-BE49-F238E27FC236}">
                  <a16:creationId xmlns:a16="http://schemas.microsoft.com/office/drawing/2014/main" id="{BC6AA541-4C77-4905-B2A5-ACC627A2C3CE}"/>
                </a:ext>
              </a:extLst>
            </p:cNvPr>
            <p:cNvSpPr/>
            <p:nvPr/>
          </p:nvSpPr>
          <p:spPr>
            <a:xfrm>
              <a:off x="2350887" y="1044111"/>
              <a:ext cx="196660" cy="219320"/>
            </a:xfrm>
            <a:custGeom>
              <a:avLst/>
              <a:gdLst/>
              <a:ahLst/>
              <a:cxnLst/>
              <a:rect l="l" t="t" r="r" b="b"/>
              <a:pathLst>
                <a:path w="2430" h="2710" extrusionOk="0">
                  <a:moveTo>
                    <a:pt x="1809" y="1"/>
                  </a:moveTo>
                  <a:cubicBezTo>
                    <a:pt x="1808" y="1"/>
                    <a:pt x="1807" y="1"/>
                    <a:pt x="1807" y="1"/>
                  </a:cubicBezTo>
                  <a:cubicBezTo>
                    <a:pt x="1634" y="7"/>
                    <a:pt x="2071" y="2418"/>
                    <a:pt x="1228" y="2454"/>
                  </a:cubicBezTo>
                  <a:cubicBezTo>
                    <a:pt x="1221" y="2454"/>
                    <a:pt x="1214" y="2454"/>
                    <a:pt x="1207" y="2454"/>
                  </a:cubicBezTo>
                  <a:cubicBezTo>
                    <a:pt x="316" y="2454"/>
                    <a:pt x="558" y="191"/>
                    <a:pt x="329" y="136"/>
                  </a:cubicBezTo>
                  <a:cubicBezTo>
                    <a:pt x="326" y="136"/>
                    <a:pt x="324" y="135"/>
                    <a:pt x="321" y="135"/>
                  </a:cubicBezTo>
                  <a:cubicBezTo>
                    <a:pt x="87" y="135"/>
                    <a:pt x="0" y="2709"/>
                    <a:pt x="1213" y="2709"/>
                  </a:cubicBezTo>
                  <a:cubicBezTo>
                    <a:pt x="1225" y="2709"/>
                    <a:pt x="1236" y="2709"/>
                    <a:pt x="1248" y="2708"/>
                  </a:cubicBezTo>
                  <a:cubicBezTo>
                    <a:pt x="2429" y="2662"/>
                    <a:pt x="2116" y="1"/>
                    <a:pt x="18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357;p56">
              <a:extLst>
                <a:ext uri="{FF2B5EF4-FFF2-40B4-BE49-F238E27FC236}">
                  <a16:creationId xmlns:a16="http://schemas.microsoft.com/office/drawing/2014/main" id="{1A5B2625-9FCE-4A7E-A720-38EA3CA2B174}"/>
                </a:ext>
              </a:extLst>
            </p:cNvPr>
            <p:cNvSpPr/>
            <p:nvPr/>
          </p:nvSpPr>
          <p:spPr>
            <a:xfrm>
              <a:off x="2271980" y="966741"/>
              <a:ext cx="58674" cy="57622"/>
            </a:xfrm>
            <a:custGeom>
              <a:avLst/>
              <a:gdLst/>
              <a:ahLst/>
              <a:cxnLst/>
              <a:rect l="l" t="t" r="r" b="b"/>
              <a:pathLst>
                <a:path w="725" h="712" extrusionOk="0">
                  <a:moveTo>
                    <a:pt x="361" y="1"/>
                  </a:moveTo>
                  <a:cubicBezTo>
                    <a:pt x="357" y="1"/>
                    <a:pt x="352" y="1"/>
                    <a:pt x="348" y="1"/>
                  </a:cubicBezTo>
                  <a:cubicBezTo>
                    <a:pt x="153" y="11"/>
                    <a:pt x="1" y="176"/>
                    <a:pt x="7" y="371"/>
                  </a:cubicBezTo>
                  <a:cubicBezTo>
                    <a:pt x="14" y="560"/>
                    <a:pt x="169" y="712"/>
                    <a:pt x="359" y="712"/>
                  </a:cubicBezTo>
                  <a:cubicBezTo>
                    <a:pt x="365" y="712"/>
                    <a:pt x="372" y="712"/>
                    <a:pt x="378" y="711"/>
                  </a:cubicBezTo>
                  <a:cubicBezTo>
                    <a:pt x="573" y="705"/>
                    <a:pt x="725" y="540"/>
                    <a:pt x="718" y="342"/>
                  </a:cubicBezTo>
                  <a:cubicBezTo>
                    <a:pt x="712" y="151"/>
                    <a:pt x="553" y="1"/>
                    <a:pt x="3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358;p56">
              <a:extLst>
                <a:ext uri="{FF2B5EF4-FFF2-40B4-BE49-F238E27FC236}">
                  <a16:creationId xmlns:a16="http://schemas.microsoft.com/office/drawing/2014/main" id="{13F06ED9-3AF9-45EC-B99B-76FCA2D87AD7}"/>
                </a:ext>
              </a:extLst>
            </p:cNvPr>
            <p:cNvSpPr/>
            <p:nvPr/>
          </p:nvSpPr>
          <p:spPr>
            <a:xfrm>
              <a:off x="2531282" y="956301"/>
              <a:ext cx="58998" cy="57703"/>
            </a:xfrm>
            <a:custGeom>
              <a:avLst/>
              <a:gdLst/>
              <a:ahLst/>
              <a:cxnLst/>
              <a:rect l="l" t="t" r="r" b="b"/>
              <a:pathLst>
                <a:path w="729" h="713" extrusionOk="0">
                  <a:moveTo>
                    <a:pt x="363" y="0"/>
                  </a:moveTo>
                  <a:cubicBezTo>
                    <a:pt x="359" y="0"/>
                    <a:pt x="355" y="1"/>
                    <a:pt x="351" y="1"/>
                  </a:cubicBezTo>
                  <a:cubicBezTo>
                    <a:pt x="153" y="11"/>
                    <a:pt x="1" y="176"/>
                    <a:pt x="11" y="371"/>
                  </a:cubicBezTo>
                  <a:cubicBezTo>
                    <a:pt x="17" y="564"/>
                    <a:pt x="173" y="712"/>
                    <a:pt x="360" y="712"/>
                  </a:cubicBezTo>
                  <a:cubicBezTo>
                    <a:pt x="366" y="712"/>
                    <a:pt x="372" y="712"/>
                    <a:pt x="378" y="712"/>
                  </a:cubicBezTo>
                  <a:cubicBezTo>
                    <a:pt x="576" y="705"/>
                    <a:pt x="728" y="540"/>
                    <a:pt x="719" y="344"/>
                  </a:cubicBezTo>
                  <a:cubicBezTo>
                    <a:pt x="712" y="150"/>
                    <a:pt x="553" y="0"/>
                    <a:pt x="3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359;p56">
              <a:extLst>
                <a:ext uri="{FF2B5EF4-FFF2-40B4-BE49-F238E27FC236}">
                  <a16:creationId xmlns:a16="http://schemas.microsoft.com/office/drawing/2014/main" id="{C1C30A4C-3360-4A9E-B5C0-8900B4C0869B}"/>
                </a:ext>
              </a:extLst>
            </p:cNvPr>
            <p:cNvSpPr/>
            <p:nvPr/>
          </p:nvSpPr>
          <p:spPr>
            <a:xfrm>
              <a:off x="2561793" y="1057950"/>
              <a:ext cx="121071" cy="118239"/>
            </a:xfrm>
            <a:custGeom>
              <a:avLst/>
              <a:gdLst/>
              <a:ahLst/>
              <a:cxnLst/>
              <a:rect l="l" t="t" r="r" b="b"/>
              <a:pathLst>
                <a:path w="1496" h="1461" extrusionOk="0">
                  <a:moveTo>
                    <a:pt x="748" y="0"/>
                  </a:moveTo>
                  <a:cubicBezTo>
                    <a:pt x="738" y="0"/>
                    <a:pt x="729" y="1"/>
                    <a:pt x="719" y="1"/>
                  </a:cubicBezTo>
                  <a:cubicBezTo>
                    <a:pt x="315" y="18"/>
                    <a:pt x="1" y="355"/>
                    <a:pt x="17" y="759"/>
                  </a:cubicBezTo>
                  <a:cubicBezTo>
                    <a:pt x="34" y="1152"/>
                    <a:pt x="357" y="1460"/>
                    <a:pt x="748" y="1460"/>
                  </a:cubicBezTo>
                  <a:cubicBezTo>
                    <a:pt x="758" y="1460"/>
                    <a:pt x="768" y="1460"/>
                    <a:pt x="778" y="1460"/>
                  </a:cubicBezTo>
                  <a:cubicBezTo>
                    <a:pt x="1182" y="1446"/>
                    <a:pt x="1496" y="1106"/>
                    <a:pt x="1479" y="703"/>
                  </a:cubicBezTo>
                  <a:cubicBezTo>
                    <a:pt x="1463" y="308"/>
                    <a:pt x="1138" y="0"/>
                    <a:pt x="74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360;p56">
              <a:extLst>
                <a:ext uri="{FF2B5EF4-FFF2-40B4-BE49-F238E27FC236}">
                  <a16:creationId xmlns:a16="http://schemas.microsoft.com/office/drawing/2014/main" id="{2B95FB11-EEDE-4224-9A01-B194CA393B69}"/>
                </a:ext>
              </a:extLst>
            </p:cNvPr>
            <p:cNvSpPr/>
            <p:nvPr/>
          </p:nvSpPr>
          <p:spPr>
            <a:xfrm>
              <a:off x="2155277" y="1074055"/>
              <a:ext cx="121152" cy="118401"/>
            </a:xfrm>
            <a:custGeom>
              <a:avLst/>
              <a:gdLst/>
              <a:ahLst/>
              <a:cxnLst/>
              <a:rect l="l" t="t" r="r" b="b"/>
              <a:pathLst>
                <a:path w="1497" h="1463" extrusionOk="0">
                  <a:moveTo>
                    <a:pt x="742" y="0"/>
                  </a:moveTo>
                  <a:cubicBezTo>
                    <a:pt x="734" y="0"/>
                    <a:pt x="726" y="0"/>
                    <a:pt x="718" y="0"/>
                  </a:cubicBezTo>
                  <a:cubicBezTo>
                    <a:pt x="315" y="17"/>
                    <a:pt x="1" y="358"/>
                    <a:pt x="18" y="761"/>
                  </a:cubicBezTo>
                  <a:cubicBezTo>
                    <a:pt x="34" y="1154"/>
                    <a:pt x="358" y="1463"/>
                    <a:pt x="747" y="1463"/>
                  </a:cubicBezTo>
                  <a:cubicBezTo>
                    <a:pt x="757" y="1463"/>
                    <a:pt x="768" y="1463"/>
                    <a:pt x="778" y="1462"/>
                  </a:cubicBezTo>
                  <a:cubicBezTo>
                    <a:pt x="1182" y="1446"/>
                    <a:pt x="1496" y="1105"/>
                    <a:pt x="1479" y="702"/>
                  </a:cubicBezTo>
                  <a:cubicBezTo>
                    <a:pt x="1463" y="306"/>
                    <a:pt x="1136" y="0"/>
                    <a:pt x="74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361;p56">
              <a:extLst>
                <a:ext uri="{FF2B5EF4-FFF2-40B4-BE49-F238E27FC236}">
                  <a16:creationId xmlns:a16="http://schemas.microsoft.com/office/drawing/2014/main" id="{FDB6879A-F86B-4003-8A4C-EB2EAF7F0C62}"/>
                </a:ext>
              </a:extLst>
            </p:cNvPr>
            <p:cNvSpPr/>
            <p:nvPr/>
          </p:nvSpPr>
          <p:spPr>
            <a:xfrm>
              <a:off x="1771746" y="1519498"/>
              <a:ext cx="1359624" cy="436860"/>
            </a:xfrm>
            <a:custGeom>
              <a:avLst/>
              <a:gdLst/>
              <a:ahLst/>
              <a:cxnLst/>
              <a:rect l="l" t="t" r="r" b="b"/>
              <a:pathLst>
                <a:path w="16800" h="5398" extrusionOk="0">
                  <a:moveTo>
                    <a:pt x="15582" y="1"/>
                  </a:moveTo>
                  <a:cubicBezTo>
                    <a:pt x="15444" y="1"/>
                    <a:pt x="15111" y="228"/>
                    <a:pt x="14535" y="541"/>
                  </a:cubicBezTo>
                  <a:cubicBezTo>
                    <a:pt x="13433" y="1143"/>
                    <a:pt x="11463" y="2063"/>
                    <a:pt x="8334" y="2314"/>
                  </a:cubicBezTo>
                  <a:cubicBezTo>
                    <a:pt x="7792" y="2357"/>
                    <a:pt x="7286" y="2377"/>
                    <a:pt x="6814" y="2377"/>
                  </a:cubicBezTo>
                  <a:cubicBezTo>
                    <a:pt x="4934" y="2377"/>
                    <a:pt x="3604" y="2068"/>
                    <a:pt x="2713" y="1758"/>
                  </a:cubicBezTo>
                  <a:cubicBezTo>
                    <a:pt x="1822" y="1445"/>
                    <a:pt x="1369" y="1135"/>
                    <a:pt x="1243" y="1135"/>
                  </a:cubicBezTo>
                  <a:cubicBezTo>
                    <a:pt x="1239" y="1135"/>
                    <a:pt x="1235" y="1136"/>
                    <a:pt x="1231" y="1137"/>
                  </a:cubicBezTo>
                  <a:cubicBezTo>
                    <a:pt x="1077" y="1170"/>
                    <a:pt x="633" y="2191"/>
                    <a:pt x="342" y="2913"/>
                  </a:cubicBezTo>
                  <a:cubicBezTo>
                    <a:pt x="180" y="3310"/>
                    <a:pt x="65" y="3613"/>
                    <a:pt x="65" y="3613"/>
                  </a:cubicBezTo>
                  <a:cubicBezTo>
                    <a:pt x="1" y="3828"/>
                    <a:pt x="2485" y="5398"/>
                    <a:pt x="6589" y="5398"/>
                  </a:cubicBezTo>
                  <a:cubicBezTo>
                    <a:pt x="7165" y="5398"/>
                    <a:pt x="7773" y="5367"/>
                    <a:pt x="8410" y="5297"/>
                  </a:cubicBezTo>
                  <a:cubicBezTo>
                    <a:pt x="13592" y="4728"/>
                    <a:pt x="16658" y="2747"/>
                    <a:pt x="16731" y="2502"/>
                  </a:cubicBezTo>
                  <a:cubicBezTo>
                    <a:pt x="16800" y="2258"/>
                    <a:pt x="15907" y="158"/>
                    <a:pt x="15620" y="9"/>
                  </a:cubicBezTo>
                  <a:cubicBezTo>
                    <a:pt x="15609" y="3"/>
                    <a:pt x="15597" y="1"/>
                    <a:pt x="155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362;p56">
              <a:extLst>
                <a:ext uri="{FF2B5EF4-FFF2-40B4-BE49-F238E27FC236}">
                  <a16:creationId xmlns:a16="http://schemas.microsoft.com/office/drawing/2014/main" id="{085358A5-E0EB-4F45-B33B-121E0E6F8D72}"/>
                </a:ext>
              </a:extLst>
            </p:cNvPr>
            <p:cNvSpPr/>
            <p:nvPr/>
          </p:nvSpPr>
          <p:spPr>
            <a:xfrm>
              <a:off x="1786799" y="1519417"/>
              <a:ext cx="1335426" cy="397447"/>
            </a:xfrm>
            <a:custGeom>
              <a:avLst/>
              <a:gdLst/>
              <a:ahLst/>
              <a:cxnLst/>
              <a:rect l="l" t="t" r="r" b="b"/>
              <a:pathLst>
                <a:path w="16501" h="4911" extrusionOk="0">
                  <a:moveTo>
                    <a:pt x="15397" y="0"/>
                  </a:moveTo>
                  <a:cubicBezTo>
                    <a:pt x="15387" y="0"/>
                    <a:pt x="15370" y="4"/>
                    <a:pt x="15357" y="7"/>
                  </a:cubicBezTo>
                  <a:cubicBezTo>
                    <a:pt x="15199" y="43"/>
                    <a:pt x="14874" y="258"/>
                    <a:pt x="14349" y="542"/>
                  </a:cubicBezTo>
                  <a:cubicBezTo>
                    <a:pt x="14680" y="1084"/>
                    <a:pt x="15420" y="2351"/>
                    <a:pt x="15265" y="2592"/>
                  </a:cubicBezTo>
                  <a:cubicBezTo>
                    <a:pt x="15132" y="2795"/>
                    <a:pt x="12153" y="4517"/>
                    <a:pt x="7659" y="4517"/>
                  </a:cubicBezTo>
                  <a:cubicBezTo>
                    <a:pt x="5467" y="4517"/>
                    <a:pt x="2914" y="4107"/>
                    <a:pt x="156" y="2914"/>
                  </a:cubicBezTo>
                  <a:cubicBezTo>
                    <a:pt x="97" y="3059"/>
                    <a:pt x="44" y="3191"/>
                    <a:pt x="1" y="3303"/>
                  </a:cubicBezTo>
                  <a:cubicBezTo>
                    <a:pt x="24" y="3294"/>
                    <a:pt x="50" y="3291"/>
                    <a:pt x="73" y="3291"/>
                  </a:cubicBezTo>
                  <a:cubicBezTo>
                    <a:pt x="106" y="3291"/>
                    <a:pt x="140" y="3297"/>
                    <a:pt x="169" y="3317"/>
                  </a:cubicBezTo>
                  <a:cubicBezTo>
                    <a:pt x="401" y="3459"/>
                    <a:pt x="2722" y="4910"/>
                    <a:pt x="7269" y="4910"/>
                  </a:cubicBezTo>
                  <a:cubicBezTo>
                    <a:pt x="7550" y="4910"/>
                    <a:pt x="7838" y="4907"/>
                    <a:pt x="8135" y="4894"/>
                  </a:cubicBezTo>
                  <a:cubicBezTo>
                    <a:pt x="11739" y="4752"/>
                    <a:pt x="14088" y="3684"/>
                    <a:pt x="15397" y="2923"/>
                  </a:cubicBezTo>
                  <a:cubicBezTo>
                    <a:pt x="15936" y="2609"/>
                    <a:pt x="16296" y="2348"/>
                    <a:pt x="16501" y="2226"/>
                  </a:cubicBezTo>
                  <a:cubicBezTo>
                    <a:pt x="16319" y="1580"/>
                    <a:pt x="15672" y="132"/>
                    <a:pt x="15434" y="10"/>
                  </a:cubicBezTo>
                  <a:cubicBezTo>
                    <a:pt x="15423" y="4"/>
                    <a:pt x="15414" y="0"/>
                    <a:pt x="1539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363;p56">
              <a:extLst>
                <a:ext uri="{FF2B5EF4-FFF2-40B4-BE49-F238E27FC236}">
                  <a16:creationId xmlns:a16="http://schemas.microsoft.com/office/drawing/2014/main" id="{9E37BB74-D3A2-42C8-B250-7570463BE0AD}"/>
                </a:ext>
              </a:extLst>
            </p:cNvPr>
            <p:cNvSpPr/>
            <p:nvPr/>
          </p:nvSpPr>
          <p:spPr>
            <a:xfrm>
              <a:off x="1746496" y="1693014"/>
              <a:ext cx="1419674" cy="296123"/>
            </a:xfrm>
            <a:custGeom>
              <a:avLst/>
              <a:gdLst/>
              <a:ahLst/>
              <a:cxnLst/>
              <a:rect l="l" t="t" r="r" b="b"/>
              <a:pathLst>
                <a:path w="17542" h="3659" extrusionOk="0">
                  <a:moveTo>
                    <a:pt x="17165" y="1"/>
                  </a:moveTo>
                  <a:cubicBezTo>
                    <a:pt x="17058" y="1"/>
                    <a:pt x="16651" y="339"/>
                    <a:pt x="15895" y="778"/>
                  </a:cubicBezTo>
                  <a:cubicBezTo>
                    <a:pt x="14586" y="1539"/>
                    <a:pt x="12237" y="2607"/>
                    <a:pt x="8633" y="2749"/>
                  </a:cubicBezTo>
                  <a:cubicBezTo>
                    <a:pt x="8335" y="2761"/>
                    <a:pt x="8044" y="2766"/>
                    <a:pt x="7762" y="2766"/>
                  </a:cubicBezTo>
                  <a:cubicBezTo>
                    <a:pt x="3219" y="2766"/>
                    <a:pt x="901" y="1315"/>
                    <a:pt x="667" y="1172"/>
                  </a:cubicBezTo>
                  <a:cubicBezTo>
                    <a:pt x="638" y="1154"/>
                    <a:pt x="606" y="1146"/>
                    <a:pt x="572" y="1146"/>
                  </a:cubicBezTo>
                  <a:cubicBezTo>
                    <a:pt x="322" y="1146"/>
                    <a:pt x="1" y="1608"/>
                    <a:pt x="333" y="1952"/>
                  </a:cubicBezTo>
                  <a:cubicBezTo>
                    <a:pt x="685" y="2309"/>
                    <a:pt x="3789" y="3658"/>
                    <a:pt x="7806" y="3658"/>
                  </a:cubicBezTo>
                  <a:cubicBezTo>
                    <a:pt x="8141" y="3658"/>
                    <a:pt x="8482" y="3649"/>
                    <a:pt x="8829" y="3629"/>
                  </a:cubicBezTo>
                  <a:cubicBezTo>
                    <a:pt x="11801" y="3457"/>
                    <a:pt x="14578" y="2362"/>
                    <a:pt x="16146" y="1589"/>
                  </a:cubicBezTo>
                  <a:cubicBezTo>
                    <a:pt x="16956" y="1192"/>
                    <a:pt x="17443" y="877"/>
                    <a:pt x="17469" y="821"/>
                  </a:cubicBezTo>
                  <a:cubicBezTo>
                    <a:pt x="17542" y="656"/>
                    <a:pt x="17188" y="11"/>
                    <a:pt x="17188" y="11"/>
                  </a:cubicBezTo>
                  <a:cubicBezTo>
                    <a:pt x="17183" y="4"/>
                    <a:pt x="17176" y="1"/>
                    <a:pt x="171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364;p56">
              <a:extLst>
                <a:ext uri="{FF2B5EF4-FFF2-40B4-BE49-F238E27FC236}">
                  <a16:creationId xmlns:a16="http://schemas.microsoft.com/office/drawing/2014/main" id="{30954A30-1DA1-4885-B3AF-121022E51F12}"/>
                </a:ext>
              </a:extLst>
            </p:cNvPr>
            <p:cNvSpPr/>
            <p:nvPr/>
          </p:nvSpPr>
          <p:spPr>
            <a:xfrm>
              <a:off x="3032891" y="1693095"/>
              <a:ext cx="128274" cy="128517"/>
            </a:xfrm>
            <a:custGeom>
              <a:avLst/>
              <a:gdLst/>
              <a:ahLst/>
              <a:cxnLst/>
              <a:rect l="l" t="t" r="r" b="b"/>
              <a:pathLst>
                <a:path w="1585" h="1588" extrusionOk="0">
                  <a:moveTo>
                    <a:pt x="1270" y="0"/>
                  </a:moveTo>
                  <a:cubicBezTo>
                    <a:pt x="1240" y="0"/>
                    <a:pt x="1183" y="30"/>
                    <a:pt x="1104" y="80"/>
                  </a:cubicBezTo>
                  <a:cubicBezTo>
                    <a:pt x="899" y="202"/>
                    <a:pt x="539" y="463"/>
                    <a:pt x="0" y="777"/>
                  </a:cubicBezTo>
                  <a:lnTo>
                    <a:pt x="251" y="1588"/>
                  </a:lnTo>
                  <a:cubicBezTo>
                    <a:pt x="1061" y="1191"/>
                    <a:pt x="1548" y="876"/>
                    <a:pt x="1574" y="820"/>
                  </a:cubicBezTo>
                  <a:cubicBezTo>
                    <a:pt x="1580" y="803"/>
                    <a:pt x="1584" y="784"/>
                    <a:pt x="1584" y="761"/>
                  </a:cubicBezTo>
                  <a:cubicBezTo>
                    <a:pt x="1584" y="539"/>
                    <a:pt x="1293" y="10"/>
                    <a:pt x="1293" y="10"/>
                  </a:cubicBezTo>
                  <a:cubicBezTo>
                    <a:pt x="1287" y="3"/>
                    <a:pt x="1279" y="0"/>
                    <a:pt x="127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365;p56">
              <a:extLst>
                <a:ext uri="{FF2B5EF4-FFF2-40B4-BE49-F238E27FC236}">
                  <a16:creationId xmlns:a16="http://schemas.microsoft.com/office/drawing/2014/main" id="{F276161B-6B8B-4F47-BAEA-5ED6A1B6CF31}"/>
                </a:ext>
              </a:extLst>
            </p:cNvPr>
            <p:cNvSpPr/>
            <p:nvPr/>
          </p:nvSpPr>
          <p:spPr>
            <a:xfrm>
              <a:off x="2041246" y="1409190"/>
              <a:ext cx="93231" cy="86919"/>
            </a:xfrm>
            <a:custGeom>
              <a:avLst/>
              <a:gdLst/>
              <a:ahLst/>
              <a:cxnLst/>
              <a:rect l="l" t="t" r="r" b="b"/>
              <a:pathLst>
                <a:path w="1152" h="1074" extrusionOk="0">
                  <a:moveTo>
                    <a:pt x="944" y="0"/>
                  </a:moveTo>
                  <a:cubicBezTo>
                    <a:pt x="745" y="0"/>
                    <a:pt x="1" y="869"/>
                    <a:pt x="534" y="1048"/>
                  </a:cubicBezTo>
                  <a:cubicBezTo>
                    <a:pt x="585" y="1065"/>
                    <a:pt x="631" y="1073"/>
                    <a:pt x="673" y="1073"/>
                  </a:cubicBezTo>
                  <a:cubicBezTo>
                    <a:pt x="1152" y="1073"/>
                    <a:pt x="1055" y="34"/>
                    <a:pt x="961" y="3"/>
                  </a:cubicBezTo>
                  <a:cubicBezTo>
                    <a:pt x="956" y="1"/>
                    <a:pt x="950" y="0"/>
                    <a:pt x="9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366;p56">
              <a:extLst>
                <a:ext uri="{FF2B5EF4-FFF2-40B4-BE49-F238E27FC236}">
                  <a16:creationId xmlns:a16="http://schemas.microsoft.com/office/drawing/2014/main" id="{5EDCC9E8-5401-4505-9439-41E17C787FB2}"/>
                </a:ext>
              </a:extLst>
            </p:cNvPr>
            <p:cNvSpPr/>
            <p:nvPr/>
          </p:nvSpPr>
          <p:spPr>
            <a:xfrm>
              <a:off x="2750200" y="1386205"/>
              <a:ext cx="96307" cy="86271"/>
            </a:xfrm>
            <a:custGeom>
              <a:avLst/>
              <a:gdLst/>
              <a:ahLst/>
              <a:cxnLst/>
              <a:rect l="l" t="t" r="r" b="b"/>
              <a:pathLst>
                <a:path w="1190" h="1066" extrusionOk="0">
                  <a:moveTo>
                    <a:pt x="152" y="0"/>
                  </a:moveTo>
                  <a:cubicBezTo>
                    <a:pt x="147" y="0"/>
                    <a:pt x="143" y="1"/>
                    <a:pt x="140" y="3"/>
                  </a:cubicBezTo>
                  <a:cubicBezTo>
                    <a:pt x="0" y="80"/>
                    <a:pt x="90" y="1065"/>
                    <a:pt x="478" y="1065"/>
                  </a:cubicBezTo>
                  <a:cubicBezTo>
                    <a:pt x="522" y="1065"/>
                    <a:pt x="570" y="1053"/>
                    <a:pt x="623" y="1024"/>
                  </a:cubicBezTo>
                  <a:cubicBezTo>
                    <a:pt x="1190" y="714"/>
                    <a:pt x="29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367;p56">
              <a:extLst>
                <a:ext uri="{FF2B5EF4-FFF2-40B4-BE49-F238E27FC236}">
                  <a16:creationId xmlns:a16="http://schemas.microsoft.com/office/drawing/2014/main" id="{6D13947B-9EEC-4FCE-8219-FEDF454C9ACF}"/>
                </a:ext>
              </a:extLst>
            </p:cNvPr>
            <p:cNvSpPr/>
            <p:nvPr/>
          </p:nvSpPr>
          <p:spPr>
            <a:xfrm>
              <a:off x="2405273" y="1481137"/>
              <a:ext cx="100110" cy="91613"/>
            </a:xfrm>
            <a:custGeom>
              <a:avLst/>
              <a:gdLst/>
              <a:ahLst/>
              <a:cxnLst/>
              <a:rect l="l" t="t" r="r" b="b"/>
              <a:pathLst>
                <a:path w="1237" h="1132" extrusionOk="0">
                  <a:moveTo>
                    <a:pt x="580" y="0"/>
                  </a:moveTo>
                  <a:cubicBezTo>
                    <a:pt x="579" y="0"/>
                    <a:pt x="579" y="0"/>
                    <a:pt x="579" y="0"/>
                  </a:cubicBezTo>
                  <a:cubicBezTo>
                    <a:pt x="403" y="10"/>
                    <a:pt x="1" y="1132"/>
                    <a:pt x="548" y="1132"/>
                  </a:cubicBezTo>
                  <a:cubicBezTo>
                    <a:pt x="555" y="1132"/>
                    <a:pt x="562" y="1132"/>
                    <a:pt x="570" y="1131"/>
                  </a:cubicBezTo>
                  <a:cubicBezTo>
                    <a:pt x="1236" y="1095"/>
                    <a:pt x="686" y="0"/>
                    <a:pt x="5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368;p56">
              <a:extLst>
                <a:ext uri="{FF2B5EF4-FFF2-40B4-BE49-F238E27FC236}">
                  <a16:creationId xmlns:a16="http://schemas.microsoft.com/office/drawing/2014/main" id="{FE3DB866-9238-474B-BFD3-E7E886CDF3F6}"/>
                </a:ext>
              </a:extLst>
            </p:cNvPr>
            <p:cNvSpPr/>
            <p:nvPr/>
          </p:nvSpPr>
          <p:spPr>
            <a:xfrm>
              <a:off x="2263563" y="1315472"/>
              <a:ext cx="98168" cy="90318"/>
            </a:xfrm>
            <a:custGeom>
              <a:avLst/>
              <a:gdLst/>
              <a:ahLst/>
              <a:cxnLst/>
              <a:rect l="l" t="t" r="r" b="b"/>
              <a:pathLst>
                <a:path w="1213" h="1116" extrusionOk="0">
                  <a:moveTo>
                    <a:pt x="771" y="0"/>
                  </a:moveTo>
                  <a:cubicBezTo>
                    <a:pt x="587" y="0"/>
                    <a:pt x="1" y="1042"/>
                    <a:pt x="571" y="1112"/>
                  </a:cubicBezTo>
                  <a:cubicBezTo>
                    <a:pt x="592" y="1114"/>
                    <a:pt x="613" y="1115"/>
                    <a:pt x="633" y="1115"/>
                  </a:cubicBezTo>
                  <a:cubicBezTo>
                    <a:pt x="1213" y="1115"/>
                    <a:pt x="875" y="13"/>
                    <a:pt x="776" y="1"/>
                  </a:cubicBezTo>
                  <a:cubicBezTo>
                    <a:pt x="775" y="0"/>
                    <a:pt x="773" y="0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369;p56">
              <a:extLst>
                <a:ext uri="{FF2B5EF4-FFF2-40B4-BE49-F238E27FC236}">
                  <a16:creationId xmlns:a16="http://schemas.microsoft.com/office/drawing/2014/main" id="{78620CDC-11B3-45CF-9639-5B0A08486DA9}"/>
                </a:ext>
              </a:extLst>
            </p:cNvPr>
            <p:cNvSpPr/>
            <p:nvPr/>
          </p:nvSpPr>
          <p:spPr>
            <a:xfrm>
              <a:off x="2558070" y="1273954"/>
              <a:ext cx="94850" cy="90318"/>
            </a:xfrm>
            <a:custGeom>
              <a:avLst/>
              <a:gdLst/>
              <a:ahLst/>
              <a:cxnLst/>
              <a:rect l="l" t="t" r="r" b="b"/>
              <a:pathLst>
                <a:path w="1172" h="1116" extrusionOk="0">
                  <a:moveTo>
                    <a:pt x="284" y="0"/>
                  </a:moveTo>
                  <a:cubicBezTo>
                    <a:pt x="282" y="0"/>
                    <a:pt x="280" y="0"/>
                    <a:pt x="278" y="1"/>
                  </a:cubicBezTo>
                  <a:cubicBezTo>
                    <a:pt x="118" y="51"/>
                    <a:pt x="0" y="1115"/>
                    <a:pt x="438" y="1115"/>
                  </a:cubicBezTo>
                  <a:cubicBezTo>
                    <a:pt x="469" y="1115"/>
                    <a:pt x="503" y="1110"/>
                    <a:pt x="540" y="1098"/>
                  </a:cubicBezTo>
                  <a:cubicBezTo>
                    <a:pt x="1171" y="906"/>
                    <a:pt x="403" y="0"/>
                    <a:pt x="2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370;p56">
              <a:extLst>
                <a:ext uri="{FF2B5EF4-FFF2-40B4-BE49-F238E27FC236}">
                  <a16:creationId xmlns:a16="http://schemas.microsoft.com/office/drawing/2014/main" id="{814209D8-6865-44E0-B7E6-393FD08D3C6D}"/>
                </a:ext>
              </a:extLst>
            </p:cNvPr>
            <p:cNvSpPr/>
            <p:nvPr/>
          </p:nvSpPr>
          <p:spPr>
            <a:xfrm>
              <a:off x="2305971" y="801642"/>
              <a:ext cx="54142" cy="41274"/>
            </a:xfrm>
            <a:custGeom>
              <a:avLst/>
              <a:gdLst/>
              <a:ahLst/>
              <a:cxnLst/>
              <a:rect l="l" t="t" r="r" b="b"/>
              <a:pathLst>
                <a:path w="669" h="510" extrusionOk="0">
                  <a:moveTo>
                    <a:pt x="324" y="1"/>
                  </a:moveTo>
                  <a:cubicBezTo>
                    <a:pt x="1" y="13"/>
                    <a:pt x="17" y="509"/>
                    <a:pt x="335" y="509"/>
                  </a:cubicBezTo>
                  <a:lnTo>
                    <a:pt x="344" y="509"/>
                  </a:lnTo>
                  <a:cubicBezTo>
                    <a:pt x="669" y="497"/>
                    <a:pt x="652" y="1"/>
                    <a:pt x="338" y="1"/>
                  </a:cubicBezTo>
                  <a:close/>
                </a:path>
              </a:pathLst>
            </a:custGeom>
            <a:solidFill>
              <a:srgbClr val="F26B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curtains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56"/>
          <p:cNvSpPr/>
          <p:nvPr/>
        </p:nvSpPr>
        <p:spPr>
          <a:xfrm>
            <a:off x="1303670" y="1475790"/>
            <a:ext cx="7016530" cy="2519405"/>
          </a:xfrm>
          <a:custGeom>
            <a:avLst/>
            <a:gdLst/>
            <a:ahLst/>
            <a:cxnLst/>
            <a:rect l="l" t="t" r="r" b="b"/>
            <a:pathLst>
              <a:path w="35450" h="5768" extrusionOk="0">
                <a:moveTo>
                  <a:pt x="1" y="1"/>
                </a:moveTo>
                <a:cubicBezTo>
                  <a:pt x="1" y="1"/>
                  <a:pt x="83" y="1069"/>
                  <a:pt x="840" y="1565"/>
                </a:cubicBezTo>
                <a:cubicBezTo>
                  <a:pt x="1594" y="2064"/>
                  <a:pt x="996" y="2775"/>
                  <a:pt x="1082" y="3347"/>
                </a:cubicBezTo>
                <a:cubicBezTo>
                  <a:pt x="1165" y="3916"/>
                  <a:pt x="1651" y="4558"/>
                  <a:pt x="1988" y="4911"/>
                </a:cubicBezTo>
                <a:cubicBezTo>
                  <a:pt x="2322" y="5268"/>
                  <a:pt x="2659" y="5768"/>
                  <a:pt x="2659" y="5768"/>
                </a:cubicBezTo>
                <a:lnTo>
                  <a:pt x="34559" y="5768"/>
                </a:lnTo>
                <a:cubicBezTo>
                  <a:pt x="34559" y="5768"/>
                  <a:pt x="35132" y="5371"/>
                  <a:pt x="35257" y="4395"/>
                </a:cubicBezTo>
                <a:cubicBezTo>
                  <a:pt x="35449" y="2884"/>
                  <a:pt x="34930" y="3016"/>
                  <a:pt x="34999" y="2279"/>
                </a:cubicBezTo>
                <a:cubicBezTo>
                  <a:pt x="35098" y="1151"/>
                  <a:pt x="34880" y="712"/>
                  <a:pt x="35049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5" name="Google Shape;2265;p56"/>
          <p:cNvSpPr/>
          <p:nvPr/>
        </p:nvSpPr>
        <p:spPr>
          <a:xfrm>
            <a:off x="1589345" y="1690015"/>
            <a:ext cx="6445165" cy="2090943"/>
          </a:xfrm>
          <a:custGeom>
            <a:avLst/>
            <a:gdLst/>
            <a:ahLst/>
            <a:cxnLst/>
            <a:rect l="l" t="t" r="r" b="b"/>
            <a:pathLst>
              <a:path w="35450" h="5768" extrusionOk="0">
                <a:moveTo>
                  <a:pt x="1" y="1"/>
                </a:moveTo>
                <a:cubicBezTo>
                  <a:pt x="1" y="1"/>
                  <a:pt x="83" y="1069"/>
                  <a:pt x="840" y="1565"/>
                </a:cubicBezTo>
                <a:cubicBezTo>
                  <a:pt x="1594" y="2064"/>
                  <a:pt x="996" y="2775"/>
                  <a:pt x="1082" y="3347"/>
                </a:cubicBezTo>
                <a:cubicBezTo>
                  <a:pt x="1165" y="3916"/>
                  <a:pt x="1651" y="4558"/>
                  <a:pt x="1988" y="4911"/>
                </a:cubicBezTo>
                <a:cubicBezTo>
                  <a:pt x="2322" y="5268"/>
                  <a:pt x="2659" y="5768"/>
                  <a:pt x="2659" y="5768"/>
                </a:cubicBezTo>
                <a:lnTo>
                  <a:pt x="34559" y="5768"/>
                </a:lnTo>
                <a:cubicBezTo>
                  <a:pt x="34559" y="5768"/>
                  <a:pt x="35132" y="5371"/>
                  <a:pt x="35257" y="4395"/>
                </a:cubicBezTo>
                <a:cubicBezTo>
                  <a:pt x="35449" y="2884"/>
                  <a:pt x="34930" y="3016"/>
                  <a:pt x="34999" y="2279"/>
                </a:cubicBezTo>
                <a:cubicBezTo>
                  <a:pt x="35098" y="1151"/>
                  <a:pt x="34880" y="712"/>
                  <a:pt x="3504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56"/>
          <p:cNvSpPr txBox="1">
            <a:spLocks noGrp="1"/>
          </p:cNvSpPr>
          <p:nvPr>
            <p:ph type="ctrTitle"/>
          </p:nvPr>
        </p:nvSpPr>
        <p:spPr>
          <a:xfrm rot="-159">
            <a:off x="2494815" y="2601293"/>
            <a:ext cx="4767374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FFFFFF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Tạm biệt và </a:t>
            </a:r>
            <a:br>
              <a:rPr lang="en-US" sz="4800" b="1">
                <a:solidFill>
                  <a:srgbClr val="FFFFFF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</a:br>
            <a:r>
              <a:rPr lang="en-US" sz="4800" b="1">
                <a:solidFill>
                  <a:srgbClr val="FFFFFF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hẹn gặp lại</a:t>
            </a:r>
            <a:endParaRPr lang="en-US" sz="4800" b="1" dirty="0">
              <a:solidFill>
                <a:srgbClr val="FFFFFF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2379" name="Google Shape;2379;p56"/>
          <p:cNvGrpSpPr/>
          <p:nvPr/>
        </p:nvGrpSpPr>
        <p:grpSpPr>
          <a:xfrm>
            <a:off x="7515749" y="3314955"/>
            <a:ext cx="615335" cy="658210"/>
            <a:chOff x="-222388" y="1680158"/>
            <a:chExt cx="776827" cy="778853"/>
          </a:xfrm>
        </p:grpSpPr>
        <p:sp>
          <p:nvSpPr>
            <p:cNvPr id="2380" name="Google Shape;2380;p56"/>
            <p:cNvSpPr/>
            <p:nvPr/>
          </p:nvSpPr>
          <p:spPr>
            <a:xfrm>
              <a:off x="-222388" y="1680158"/>
              <a:ext cx="776827" cy="778853"/>
            </a:xfrm>
            <a:custGeom>
              <a:avLst/>
              <a:gdLst/>
              <a:ahLst/>
              <a:cxnLst/>
              <a:rect l="l" t="t" r="r" b="b"/>
              <a:pathLst>
                <a:path w="11889" h="11920" extrusionOk="0">
                  <a:moveTo>
                    <a:pt x="6902" y="1516"/>
                  </a:moveTo>
                  <a:lnTo>
                    <a:pt x="6902" y="1516"/>
                  </a:lnTo>
                  <a:cubicBezTo>
                    <a:pt x="6879" y="2193"/>
                    <a:pt x="6697" y="3404"/>
                    <a:pt x="6330" y="4878"/>
                  </a:cubicBezTo>
                  <a:lnTo>
                    <a:pt x="6148" y="5623"/>
                  </a:lnTo>
                  <a:lnTo>
                    <a:pt x="6908" y="5576"/>
                  </a:lnTo>
                  <a:cubicBezTo>
                    <a:pt x="7469" y="5544"/>
                    <a:pt x="7989" y="5530"/>
                    <a:pt x="8456" y="5530"/>
                  </a:cubicBezTo>
                  <a:cubicBezTo>
                    <a:pt x="9251" y="5530"/>
                    <a:pt x="9891" y="5571"/>
                    <a:pt x="10311" y="5635"/>
                  </a:cubicBezTo>
                  <a:cubicBezTo>
                    <a:pt x="10169" y="5689"/>
                    <a:pt x="9987" y="5745"/>
                    <a:pt x="9749" y="5808"/>
                  </a:cubicBezTo>
                  <a:cubicBezTo>
                    <a:pt x="8555" y="6115"/>
                    <a:pt x="6978" y="6267"/>
                    <a:pt x="6912" y="6270"/>
                  </a:cubicBezTo>
                  <a:lnTo>
                    <a:pt x="6618" y="6300"/>
                  </a:lnTo>
                  <a:lnTo>
                    <a:pt x="6472" y="6558"/>
                  </a:lnTo>
                  <a:lnTo>
                    <a:pt x="6353" y="6806"/>
                  </a:lnTo>
                  <a:lnTo>
                    <a:pt x="6423" y="7018"/>
                  </a:lnTo>
                  <a:cubicBezTo>
                    <a:pt x="6879" y="8440"/>
                    <a:pt x="7137" y="9700"/>
                    <a:pt x="7180" y="10397"/>
                  </a:cubicBezTo>
                  <a:cubicBezTo>
                    <a:pt x="6820" y="9822"/>
                    <a:pt x="6297" y="8711"/>
                    <a:pt x="5778" y="7276"/>
                  </a:cubicBezTo>
                  <a:lnTo>
                    <a:pt x="5678" y="7004"/>
                  </a:lnTo>
                  <a:lnTo>
                    <a:pt x="5001" y="6809"/>
                  </a:lnTo>
                  <a:lnTo>
                    <a:pt x="4776" y="6988"/>
                  </a:lnTo>
                  <a:cubicBezTo>
                    <a:pt x="3824" y="7735"/>
                    <a:pt x="2670" y="8535"/>
                    <a:pt x="1936" y="8892"/>
                  </a:cubicBezTo>
                  <a:cubicBezTo>
                    <a:pt x="2342" y="8324"/>
                    <a:pt x="3225" y="7392"/>
                    <a:pt x="4363" y="6429"/>
                  </a:cubicBezTo>
                  <a:lnTo>
                    <a:pt x="4547" y="6273"/>
                  </a:lnTo>
                  <a:lnTo>
                    <a:pt x="4578" y="5712"/>
                  </a:lnTo>
                  <a:lnTo>
                    <a:pt x="4343" y="5533"/>
                  </a:lnTo>
                  <a:cubicBezTo>
                    <a:pt x="3245" y="4693"/>
                    <a:pt x="2246" y="3764"/>
                    <a:pt x="1790" y="3192"/>
                  </a:cubicBezTo>
                  <a:lnTo>
                    <a:pt x="1790" y="3192"/>
                  </a:lnTo>
                  <a:cubicBezTo>
                    <a:pt x="2385" y="3443"/>
                    <a:pt x="3344" y="4002"/>
                    <a:pt x="4316" y="4666"/>
                  </a:cubicBezTo>
                  <a:lnTo>
                    <a:pt x="3943" y="5156"/>
                  </a:lnTo>
                  <a:lnTo>
                    <a:pt x="3943" y="5156"/>
                  </a:lnTo>
                  <a:lnTo>
                    <a:pt x="5543" y="5120"/>
                  </a:lnTo>
                  <a:lnTo>
                    <a:pt x="5632" y="4805"/>
                  </a:lnTo>
                  <a:lnTo>
                    <a:pt x="5924" y="4428"/>
                  </a:lnTo>
                  <a:lnTo>
                    <a:pt x="5778" y="4323"/>
                  </a:lnTo>
                  <a:cubicBezTo>
                    <a:pt x="6168" y="3050"/>
                    <a:pt x="6588" y="2047"/>
                    <a:pt x="6902" y="1516"/>
                  </a:cubicBezTo>
                  <a:close/>
                  <a:moveTo>
                    <a:pt x="7124" y="0"/>
                  </a:moveTo>
                  <a:cubicBezTo>
                    <a:pt x="7051" y="0"/>
                    <a:pt x="6978" y="10"/>
                    <a:pt x="6905" y="28"/>
                  </a:cubicBezTo>
                  <a:cubicBezTo>
                    <a:pt x="6217" y="206"/>
                    <a:pt x="5513" y="1423"/>
                    <a:pt x="4805" y="3642"/>
                  </a:cubicBezTo>
                  <a:cubicBezTo>
                    <a:pt x="4511" y="3443"/>
                    <a:pt x="4138" y="3198"/>
                    <a:pt x="3741" y="2960"/>
                  </a:cubicBezTo>
                  <a:cubicBezTo>
                    <a:pt x="2359" y="2121"/>
                    <a:pt x="1688" y="1919"/>
                    <a:pt x="1286" y="1919"/>
                  </a:cubicBezTo>
                  <a:cubicBezTo>
                    <a:pt x="1182" y="1919"/>
                    <a:pt x="1095" y="1932"/>
                    <a:pt x="1019" y="1952"/>
                  </a:cubicBezTo>
                  <a:cubicBezTo>
                    <a:pt x="771" y="2015"/>
                    <a:pt x="576" y="2177"/>
                    <a:pt x="477" y="2409"/>
                  </a:cubicBezTo>
                  <a:cubicBezTo>
                    <a:pt x="358" y="2690"/>
                    <a:pt x="1" y="3512"/>
                    <a:pt x="3126" y="6009"/>
                  </a:cubicBezTo>
                  <a:cubicBezTo>
                    <a:pt x="120" y="8665"/>
                    <a:pt x="520" y="9472"/>
                    <a:pt x="656" y="9750"/>
                  </a:cubicBezTo>
                  <a:cubicBezTo>
                    <a:pt x="728" y="9900"/>
                    <a:pt x="936" y="10196"/>
                    <a:pt x="1420" y="10196"/>
                  </a:cubicBezTo>
                  <a:cubicBezTo>
                    <a:pt x="1532" y="10196"/>
                    <a:pt x="1659" y="10180"/>
                    <a:pt x="1803" y="10142"/>
                  </a:cubicBezTo>
                  <a:cubicBezTo>
                    <a:pt x="2653" y="9924"/>
                    <a:pt x="4051" y="8949"/>
                    <a:pt x="4947" y="8274"/>
                  </a:cubicBezTo>
                  <a:cubicBezTo>
                    <a:pt x="5126" y="8731"/>
                    <a:pt x="5378" y="9346"/>
                    <a:pt x="5652" y="9928"/>
                  </a:cubicBezTo>
                  <a:cubicBezTo>
                    <a:pt x="6217" y="11121"/>
                    <a:pt x="6737" y="11919"/>
                    <a:pt x="7384" y="11919"/>
                  </a:cubicBezTo>
                  <a:cubicBezTo>
                    <a:pt x="7452" y="11919"/>
                    <a:pt x="7522" y="11911"/>
                    <a:pt x="7593" y="11892"/>
                  </a:cubicBezTo>
                  <a:cubicBezTo>
                    <a:pt x="7670" y="11872"/>
                    <a:pt x="7742" y="11839"/>
                    <a:pt x="7812" y="11799"/>
                  </a:cubicBezTo>
                  <a:cubicBezTo>
                    <a:pt x="8070" y="11638"/>
                    <a:pt x="8836" y="11161"/>
                    <a:pt x="7696" y="7319"/>
                  </a:cubicBezTo>
                  <a:cubicBezTo>
                    <a:pt x="8314" y="7239"/>
                    <a:pt x="9246" y="7100"/>
                    <a:pt x="10031" y="6899"/>
                  </a:cubicBezTo>
                  <a:cubicBezTo>
                    <a:pt x="10873" y="6681"/>
                    <a:pt x="11750" y="6363"/>
                    <a:pt x="11852" y="5666"/>
                  </a:cubicBezTo>
                  <a:cubicBezTo>
                    <a:pt x="11888" y="5427"/>
                    <a:pt x="11816" y="5193"/>
                    <a:pt x="11647" y="5004"/>
                  </a:cubicBezTo>
                  <a:cubicBezTo>
                    <a:pt x="11484" y="4826"/>
                    <a:pt x="11093" y="4397"/>
                    <a:pt x="8573" y="4397"/>
                  </a:cubicBezTo>
                  <a:cubicBezTo>
                    <a:pt x="8278" y="4397"/>
                    <a:pt x="7955" y="4403"/>
                    <a:pt x="7600" y="4416"/>
                  </a:cubicBezTo>
                  <a:cubicBezTo>
                    <a:pt x="7894" y="3126"/>
                    <a:pt x="8288" y="1016"/>
                    <a:pt x="7765" y="325"/>
                  </a:cubicBezTo>
                  <a:cubicBezTo>
                    <a:pt x="7616" y="123"/>
                    <a:pt x="7398" y="11"/>
                    <a:pt x="7154" y="1"/>
                  </a:cubicBezTo>
                  <a:cubicBezTo>
                    <a:pt x="7144" y="0"/>
                    <a:pt x="7134" y="0"/>
                    <a:pt x="7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6"/>
            <p:cNvSpPr/>
            <p:nvPr/>
          </p:nvSpPr>
          <p:spPr>
            <a:xfrm>
              <a:off x="-179197" y="1716946"/>
              <a:ext cx="699922" cy="705149"/>
            </a:xfrm>
            <a:custGeom>
              <a:avLst/>
              <a:gdLst/>
              <a:ahLst/>
              <a:cxnLst/>
              <a:rect l="l" t="t" r="r" b="b"/>
              <a:pathLst>
                <a:path w="10712" h="10792" extrusionOk="0">
                  <a:moveTo>
                    <a:pt x="6463" y="0"/>
                  </a:moveTo>
                  <a:cubicBezTo>
                    <a:pt x="5637" y="0"/>
                    <a:pt x="4568" y="3609"/>
                    <a:pt x="4455" y="4004"/>
                  </a:cubicBezTo>
                  <a:lnTo>
                    <a:pt x="4442" y="4004"/>
                  </a:lnTo>
                  <a:lnTo>
                    <a:pt x="4462" y="3981"/>
                  </a:lnTo>
                  <a:cubicBezTo>
                    <a:pt x="4462" y="3981"/>
                    <a:pt x="1594" y="1918"/>
                    <a:pt x="625" y="1918"/>
                  </a:cubicBezTo>
                  <a:cubicBezTo>
                    <a:pt x="482" y="1918"/>
                    <a:pt x="380" y="1963"/>
                    <a:pt x="335" y="2067"/>
                  </a:cubicBezTo>
                  <a:cubicBezTo>
                    <a:pt x="1" y="2841"/>
                    <a:pt x="3083" y="5222"/>
                    <a:pt x="3338" y="5417"/>
                  </a:cubicBezTo>
                  <a:lnTo>
                    <a:pt x="3338" y="5437"/>
                  </a:lnTo>
                  <a:cubicBezTo>
                    <a:pt x="3136" y="5608"/>
                    <a:pt x="124" y="8175"/>
                    <a:pt x="501" y="8935"/>
                  </a:cubicBezTo>
                  <a:cubicBezTo>
                    <a:pt x="547" y="9029"/>
                    <a:pt x="640" y="9071"/>
                    <a:pt x="767" y="9071"/>
                  </a:cubicBezTo>
                  <a:cubicBezTo>
                    <a:pt x="1622" y="9071"/>
                    <a:pt x="4039" y="7199"/>
                    <a:pt x="4462" y="6868"/>
                  </a:cubicBezTo>
                  <a:lnTo>
                    <a:pt x="4588" y="6905"/>
                  </a:lnTo>
                  <a:cubicBezTo>
                    <a:pt x="4785" y="7452"/>
                    <a:pt x="6020" y="10791"/>
                    <a:pt x="6735" y="10791"/>
                  </a:cubicBezTo>
                  <a:cubicBezTo>
                    <a:pt x="6776" y="10791"/>
                    <a:pt x="6816" y="10780"/>
                    <a:pt x="6853" y="10757"/>
                  </a:cubicBezTo>
                  <a:cubicBezTo>
                    <a:pt x="7577" y="10307"/>
                    <a:pt x="6366" y="6498"/>
                    <a:pt x="6297" y="6280"/>
                  </a:cubicBezTo>
                  <a:cubicBezTo>
                    <a:pt x="6301" y="6276"/>
                    <a:pt x="6301" y="6273"/>
                    <a:pt x="6304" y="6270"/>
                  </a:cubicBezTo>
                  <a:cubicBezTo>
                    <a:pt x="6525" y="6250"/>
                    <a:pt x="10507" y="5863"/>
                    <a:pt x="10635" y="5020"/>
                  </a:cubicBezTo>
                  <a:cubicBezTo>
                    <a:pt x="10712" y="4510"/>
                    <a:pt x="9139" y="4406"/>
                    <a:pt x="7829" y="4406"/>
                  </a:cubicBezTo>
                  <a:cubicBezTo>
                    <a:pt x="7100" y="4406"/>
                    <a:pt x="6453" y="4438"/>
                    <a:pt x="6218" y="4451"/>
                  </a:cubicBezTo>
                  <a:cubicBezTo>
                    <a:pt x="6374" y="3822"/>
                    <a:pt x="7276" y="30"/>
                    <a:pt x="6473" y="0"/>
                  </a:cubicBezTo>
                  <a:cubicBezTo>
                    <a:pt x="6469" y="0"/>
                    <a:pt x="6466" y="0"/>
                    <a:pt x="6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6"/>
            <p:cNvSpPr/>
            <p:nvPr/>
          </p:nvSpPr>
          <p:spPr>
            <a:xfrm>
              <a:off x="122875" y="2041430"/>
              <a:ext cx="41556" cy="40315"/>
            </a:xfrm>
            <a:custGeom>
              <a:avLst/>
              <a:gdLst/>
              <a:ahLst/>
              <a:cxnLst/>
              <a:rect l="l" t="t" r="r" b="b"/>
              <a:pathLst>
                <a:path w="636" h="617" extrusionOk="0">
                  <a:moveTo>
                    <a:pt x="319" y="0"/>
                  </a:moveTo>
                  <a:cubicBezTo>
                    <a:pt x="159" y="0"/>
                    <a:pt x="20" y="126"/>
                    <a:pt x="11" y="288"/>
                  </a:cubicBezTo>
                  <a:cubicBezTo>
                    <a:pt x="1" y="457"/>
                    <a:pt x="127" y="606"/>
                    <a:pt x="298" y="616"/>
                  </a:cubicBezTo>
                  <a:cubicBezTo>
                    <a:pt x="306" y="617"/>
                    <a:pt x="314" y="617"/>
                    <a:pt x="323" y="617"/>
                  </a:cubicBezTo>
                  <a:cubicBezTo>
                    <a:pt x="481" y="617"/>
                    <a:pt x="613" y="492"/>
                    <a:pt x="626" y="332"/>
                  </a:cubicBezTo>
                  <a:cubicBezTo>
                    <a:pt x="636" y="160"/>
                    <a:pt x="510" y="14"/>
                    <a:pt x="338" y="1"/>
                  </a:cubicBezTo>
                  <a:cubicBezTo>
                    <a:pt x="332" y="0"/>
                    <a:pt x="325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6"/>
            <p:cNvSpPr/>
            <p:nvPr/>
          </p:nvSpPr>
          <p:spPr>
            <a:xfrm>
              <a:off x="149273" y="1976611"/>
              <a:ext cx="38093" cy="36656"/>
            </a:xfrm>
            <a:custGeom>
              <a:avLst/>
              <a:gdLst/>
              <a:ahLst/>
              <a:cxnLst/>
              <a:rect l="l" t="t" r="r" b="b"/>
              <a:pathLst>
                <a:path w="583" h="561" extrusionOk="0">
                  <a:moveTo>
                    <a:pt x="292" y="0"/>
                  </a:moveTo>
                  <a:cubicBezTo>
                    <a:pt x="145" y="0"/>
                    <a:pt x="23" y="113"/>
                    <a:pt x="13" y="262"/>
                  </a:cubicBezTo>
                  <a:cubicBezTo>
                    <a:pt x="1" y="414"/>
                    <a:pt x="120" y="550"/>
                    <a:pt x="271" y="560"/>
                  </a:cubicBezTo>
                  <a:cubicBezTo>
                    <a:pt x="278" y="560"/>
                    <a:pt x="284" y="560"/>
                    <a:pt x="290" y="560"/>
                  </a:cubicBezTo>
                  <a:cubicBezTo>
                    <a:pt x="438" y="560"/>
                    <a:pt x="560" y="448"/>
                    <a:pt x="573" y="298"/>
                  </a:cubicBezTo>
                  <a:cubicBezTo>
                    <a:pt x="582" y="143"/>
                    <a:pt x="467" y="10"/>
                    <a:pt x="311" y="1"/>
                  </a:cubicBezTo>
                  <a:cubicBezTo>
                    <a:pt x="305" y="0"/>
                    <a:pt x="298" y="0"/>
                    <a:pt x="29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6"/>
            <p:cNvSpPr/>
            <p:nvPr/>
          </p:nvSpPr>
          <p:spPr>
            <a:xfrm>
              <a:off x="171554" y="1923032"/>
              <a:ext cx="34369" cy="33193"/>
            </a:xfrm>
            <a:custGeom>
              <a:avLst/>
              <a:gdLst/>
              <a:ahLst/>
              <a:cxnLst/>
              <a:rect l="l" t="t" r="r" b="b"/>
              <a:pathLst>
                <a:path w="526" h="508" extrusionOk="0">
                  <a:moveTo>
                    <a:pt x="259" y="0"/>
                  </a:moveTo>
                  <a:cubicBezTo>
                    <a:pt x="128" y="0"/>
                    <a:pt x="19" y="103"/>
                    <a:pt x="10" y="235"/>
                  </a:cubicBezTo>
                  <a:cubicBezTo>
                    <a:pt x="0" y="374"/>
                    <a:pt x="106" y="497"/>
                    <a:pt x="245" y="507"/>
                  </a:cubicBezTo>
                  <a:cubicBezTo>
                    <a:pt x="251" y="507"/>
                    <a:pt x="257" y="507"/>
                    <a:pt x="263" y="507"/>
                  </a:cubicBezTo>
                  <a:cubicBezTo>
                    <a:pt x="394" y="507"/>
                    <a:pt x="506" y="404"/>
                    <a:pt x="516" y="272"/>
                  </a:cubicBezTo>
                  <a:cubicBezTo>
                    <a:pt x="525" y="130"/>
                    <a:pt x="420" y="11"/>
                    <a:pt x="278" y="1"/>
                  </a:cubicBezTo>
                  <a:cubicBezTo>
                    <a:pt x="272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6"/>
            <p:cNvSpPr/>
            <p:nvPr/>
          </p:nvSpPr>
          <p:spPr>
            <a:xfrm>
              <a:off x="194424" y="2045481"/>
              <a:ext cx="41556" cy="36656"/>
            </a:xfrm>
            <a:custGeom>
              <a:avLst/>
              <a:gdLst/>
              <a:ahLst/>
              <a:cxnLst/>
              <a:rect l="l" t="t" r="r" b="b"/>
              <a:pathLst>
                <a:path w="636" h="561" extrusionOk="0">
                  <a:moveTo>
                    <a:pt x="317" y="1"/>
                  </a:moveTo>
                  <a:cubicBezTo>
                    <a:pt x="284" y="1"/>
                    <a:pt x="251" y="6"/>
                    <a:pt x="219" y="18"/>
                  </a:cubicBezTo>
                  <a:cubicBezTo>
                    <a:pt x="76" y="75"/>
                    <a:pt x="1" y="236"/>
                    <a:pt x="56" y="382"/>
                  </a:cubicBezTo>
                  <a:cubicBezTo>
                    <a:pt x="98" y="492"/>
                    <a:pt x="205" y="561"/>
                    <a:pt x="319" y="561"/>
                  </a:cubicBezTo>
                  <a:cubicBezTo>
                    <a:pt x="352" y="561"/>
                    <a:pt x="385" y="555"/>
                    <a:pt x="418" y="544"/>
                  </a:cubicBezTo>
                  <a:cubicBezTo>
                    <a:pt x="563" y="488"/>
                    <a:pt x="636" y="329"/>
                    <a:pt x="579" y="183"/>
                  </a:cubicBezTo>
                  <a:cubicBezTo>
                    <a:pt x="538" y="70"/>
                    <a:pt x="431" y="1"/>
                    <a:pt x="317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6"/>
            <p:cNvSpPr/>
            <p:nvPr/>
          </p:nvSpPr>
          <p:spPr>
            <a:xfrm>
              <a:off x="255125" y="2042737"/>
              <a:ext cx="37636" cy="33323"/>
            </a:xfrm>
            <a:custGeom>
              <a:avLst/>
              <a:gdLst/>
              <a:ahLst/>
              <a:cxnLst/>
              <a:rect l="l" t="t" r="r" b="b"/>
              <a:pathLst>
                <a:path w="576" h="510" extrusionOk="0">
                  <a:moveTo>
                    <a:pt x="289" y="1"/>
                  </a:moveTo>
                  <a:cubicBezTo>
                    <a:pt x="259" y="1"/>
                    <a:pt x="229" y="6"/>
                    <a:pt x="199" y="17"/>
                  </a:cubicBezTo>
                  <a:cubicBezTo>
                    <a:pt x="67" y="67"/>
                    <a:pt x="0" y="216"/>
                    <a:pt x="50" y="344"/>
                  </a:cubicBezTo>
                  <a:cubicBezTo>
                    <a:pt x="89" y="447"/>
                    <a:pt x="185" y="510"/>
                    <a:pt x="288" y="510"/>
                  </a:cubicBezTo>
                  <a:cubicBezTo>
                    <a:pt x="318" y="510"/>
                    <a:pt x="348" y="505"/>
                    <a:pt x="377" y="494"/>
                  </a:cubicBezTo>
                  <a:cubicBezTo>
                    <a:pt x="510" y="444"/>
                    <a:pt x="576" y="298"/>
                    <a:pt x="527" y="166"/>
                  </a:cubicBezTo>
                  <a:cubicBezTo>
                    <a:pt x="488" y="64"/>
                    <a:pt x="392" y="1"/>
                    <a:pt x="289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6"/>
            <p:cNvSpPr/>
            <p:nvPr/>
          </p:nvSpPr>
          <p:spPr>
            <a:xfrm>
              <a:off x="58514" y="2010327"/>
              <a:ext cx="41556" cy="36590"/>
            </a:xfrm>
            <a:custGeom>
              <a:avLst/>
              <a:gdLst/>
              <a:ahLst/>
              <a:cxnLst/>
              <a:rect l="l" t="t" r="r" b="b"/>
              <a:pathLst>
                <a:path w="636" h="560" extrusionOk="0">
                  <a:moveTo>
                    <a:pt x="317" y="0"/>
                  </a:moveTo>
                  <a:cubicBezTo>
                    <a:pt x="203" y="0"/>
                    <a:pt x="97" y="69"/>
                    <a:pt x="53" y="182"/>
                  </a:cubicBezTo>
                  <a:cubicBezTo>
                    <a:pt x="1" y="328"/>
                    <a:pt x="77" y="490"/>
                    <a:pt x="222" y="543"/>
                  </a:cubicBezTo>
                  <a:cubicBezTo>
                    <a:pt x="254" y="554"/>
                    <a:pt x="286" y="560"/>
                    <a:pt x="317" y="560"/>
                  </a:cubicBezTo>
                  <a:cubicBezTo>
                    <a:pt x="431" y="560"/>
                    <a:pt x="538" y="488"/>
                    <a:pt x="583" y="374"/>
                  </a:cubicBezTo>
                  <a:cubicBezTo>
                    <a:pt x="636" y="228"/>
                    <a:pt x="560" y="70"/>
                    <a:pt x="414" y="17"/>
                  </a:cubicBezTo>
                  <a:cubicBezTo>
                    <a:pt x="382" y="6"/>
                    <a:pt x="349" y="0"/>
                    <a:pt x="31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6"/>
            <p:cNvSpPr/>
            <p:nvPr/>
          </p:nvSpPr>
          <p:spPr>
            <a:xfrm>
              <a:off x="13167" y="1977003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8" y="0"/>
                  </a:moveTo>
                  <a:cubicBezTo>
                    <a:pt x="184" y="0"/>
                    <a:pt x="86" y="63"/>
                    <a:pt x="50" y="167"/>
                  </a:cubicBezTo>
                  <a:cubicBezTo>
                    <a:pt x="0" y="299"/>
                    <a:pt x="69" y="445"/>
                    <a:pt x="199" y="491"/>
                  </a:cubicBezTo>
                  <a:cubicBezTo>
                    <a:pt x="228" y="502"/>
                    <a:pt x="259" y="507"/>
                    <a:pt x="288" y="507"/>
                  </a:cubicBezTo>
                  <a:cubicBezTo>
                    <a:pt x="391" y="507"/>
                    <a:pt x="488" y="444"/>
                    <a:pt x="526" y="342"/>
                  </a:cubicBezTo>
                  <a:cubicBezTo>
                    <a:pt x="573" y="210"/>
                    <a:pt x="506" y="64"/>
                    <a:pt x="374" y="15"/>
                  </a:cubicBezTo>
                  <a:cubicBezTo>
                    <a:pt x="346" y="5"/>
                    <a:pt x="317" y="0"/>
                    <a:pt x="28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6"/>
            <p:cNvSpPr/>
            <p:nvPr/>
          </p:nvSpPr>
          <p:spPr>
            <a:xfrm>
              <a:off x="148619" y="2103046"/>
              <a:ext cx="41360" cy="36590"/>
            </a:xfrm>
            <a:custGeom>
              <a:avLst/>
              <a:gdLst/>
              <a:ahLst/>
              <a:cxnLst/>
              <a:rect l="l" t="t" r="r" b="b"/>
              <a:pathLst>
                <a:path w="633" h="560" extrusionOk="0">
                  <a:moveTo>
                    <a:pt x="315" y="0"/>
                  </a:moveTo>
                  <a:cubicBezTo>
                    <a:pt x="255" y="0"/>
                    <a:pt x="194" y="19"/>
                    <a:pt x="142" y="59"/>
                  </a:cubicBezTo>
                  <a:cubicBezTo>
                    <a:pt x="23" y="155"/>
                    <a:pt x="0" y="331"/>
                    <a:pt x="96" y="453"/>
                  </a:cubicBezTo>
                  <a:cubicBezTo>
                    <a:pt x="152" y="523"/>
                    <a:pt x="233" y="560"/>
                    <a:pt x="316" y="560"/>
                  </a:cubicBezTo>
                  <a:cubicBezTo>
                    <a:pt x="377" y="560"/>
                    <a:pt x="438" y="540"/>
                    <a:pt x="490" y="500"/>
                  </a:cubicBezTo>
                  <a:cubicBezTo>
                    <a:pt x="612" y="404"/>
                    <a:pt x="632" y="228"/>
                    <a:pt x="536" y="106"/>
                  </a:cubicBezTo>
                  <a:cubicBezTo>
                    <a:pt x="480" y="37"/>
                    <a:pt x="398" y="0"/>
                    <a:pt x="315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6"/>
            <p:cNvSpPr/>
            <p:nvPr/>
          </p:nvSpPr>
          <p:spPr>
            <a:xfrm>
              <a:off x="172600" y="2159436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7" y="0"/>
                  </a:moveTo>
                  <a:cubicBezTo>
                    <a:pt x="232" y="0"/>
                    <a:pt x="176" y="19"/>
                    <a:pt x="129" y="57"/>
                  </a:cubicBezTo>
                  <a:cubicBezTo>
                    <a:pt x="21" y="142"/>
                    <a:pt x="1" y="301"/>
                    <a:pt x="86" y="411"/>
                  </a:cubicBezTo>
                  <a:cubicBezTo>
                    <a:pt x="136" y="475"/>
                    <a:pt x="209" y="508"/>
                    <a:pt x="284" y="508"/>
                  </a:cubicBezTo>
                  <a:cubicBezTo>
                    <a:pt x="340" y="508"/>
                    <a:pt x="396" y="490"/>
                    <a:pt x="444" y="454"/>
                  </a:cubicBezTo>
                  <a:cubicBezTo>
                    <a:pt x="553" y="367"/>
                    <a:pt x="573" y="208"/>
                    <a:pt x="486" y="96"/>
                  </a:cubicBezTo>
                  <a:cubicBezTo>
                    <a:pt x="435" y="33"/>
                    <a:pt x="361" y="0"/>
                    <a:pt x="28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6"/>
            <p:cNvSpPr/>
            <p:nvPr/>
          </p:nvSpPr>
          <p:spPr>
            <a:xfrm>
              <a:off x="72562" y="2088541"/>
              <a:ext cx="41752" cy="36786"/>
            </a:xfrm>
            <a:custGeom>
              <a:avLst/>
              <a:gdLst/>
              <a:ahLst/>
              <a:cxnLst/>
              <a:rect l="l" t="t" r="r" b="b"/>
              <a:pathLst>
                <a:path w="639" h="563" extrusionOk="0">
                  <a:moveTo>
                    <a:pt x="319" y="0"/>
                  </a:moveTo>
                  <a:cubicBezTo>
                    <a:pt x="224" y="0"/>
                    <a:pt x="133" y="50"/>
                    <a:pt x="80" y="139"/>
                  </a:cubicBezTo>
                  <a:cubicBezTo>
                    <a:pt x="1" y="272"/>
                    <a:pt x="44" y="444"/>
                    <a:pt x="175" y="523"/>
                  </a:cubicBezTo>
                  <a:cubicBezTo>
                    <a:pt x="220" y="550"/>
                    <a:pt x="269" y="563"/>
                    <a:pt x="318" y="563"/>
                  </a:cubicBezTo>
                  <a:cubicBezTo>
                    <a:pt x="414" y="563"/>
                    <a:pt x="507" y="514"/>
                    <a:pt x="560" y="424"/>
                  </a:cubicBezTo>
                  <a:cubicBezTo>
                    <a:pt x="639" y="292"/>
                    <a:pt x="596" y="120"/>
                    <a:pt x="464" y="40"/>
                  </a:cubicBezTo>
                  <a:cubicBezTo>
                    <a:pt x="418" y="13"/>
                    <a:pt x="368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6"/>
            <p:cNvSpPr/>
            <p:nvPr/>
          </p:nvSpPr>
          <p:spPr>
            <a:xfrm>
              <a:off x="31332" y="2130490"/>
              <a:ext cx="37832" cy="33127"/>
            </a:xfrm>
            <a:custGeom>
              <a:avLst/>
              <a:gdLst/>
              <a:ahLst/>
              <a:cxnLst/>
              <a:rect l="l" t="t" r="r" b="b"/>
              <a:pathLst>
                <a:path w="579" h="507" extrusionOk="0">
                  <a:moveTo>
                    <a:pt x="289" y="0"/>
                  </a:moveTo>
                  <a:cubicBezTo>
                    <a:pt x="202" y="0"/>
                    <a:pt x="117" y="44"/>
                    <a:pt x="69" y="123"/>
                  </a:cubicBezTo>
                  <a:cubicBezTo>
                    <a:pt x="0" y="242"/>
                    <a:pt x="40" y="397"/>
                    <a:pt x="159" y="470"/>
                  </a:cubicBezTo>
                  <a:cubicBezTo>
                    <a:pt x="200" y="494"/>
                    <a:pt x="244" y="506"/>
                    <a:pt x="289" y="506"/>
                  </a:cubicBezTo>
                  <a:cubicBezTo>
                    <a:pt x="374" y="506"/>
                    <a:pt x="458" y="462"/>
                    <a:pt x="506" y="384"/>
                  </a:cubicBezTo>
                  <a:cubicBezTo>
                    <a:pt x="579" y="262"/>
                    <a:pt x="539" y="106"/>
                    <a:pt x="420" y="36"/>
                  </a:cubicBezTo>
                  <a:cubicBezTo>
                    <a:pt x="379" y="12"/>
                    <a:pt x="333" y="0"/>
                    <a:pt x="28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2379;p56">
            <a:extLst>
              <a:ext uri="{FF2B5EF4-FFF2-40B4-BE49-F238E27FC236}">
                <a16:creationId xmlns:a16="http://schemas.microsoft.com/office/drawing/2014/main" id="{2F1DBA70-18B2-44D3-A41B-1F29CF36289C}"/>
              </a:ext>
            </a:extLst>
          </p:cNvPr>
          <p:cNvGrpSpPr/>
          <p:nvPr/>
        </p:nvGrpSpPr>
        <p:grpSpPr>
          <a:xfrm>
            <a:off x="7641643" y="2607253"/>
            <a:ext cx="615335" cy="658210"/>
            <a:chOff x="-222388" y="1680158"/>
            <a:chExt cx="776827" cy="778853"/>
          </a:xfrm>
        </p:grpSpPr>
        <p:sp>
          <p:nvSpPr>
            <p:cNvPr id="145" name="Google Shape;2380;p56">
              <a:extLst>
                <a:ext uri="{FF2B5EF4-FFF2-40B4-BE49-F238E27FC236}">
                  <a16:creationId xmlns:a16="http://schemas.microsoft.com/office/drawing/2014/main" id="{476745DD-FEAB-400E-A181-93B7B1A42C9D}"/>
                </a:ext>
              </a:extLst>
            </p:cNvPr>
            <p:cNvSpPr/>
            <p:nvPr/>
          </p:nvSpPr>
          <p:spPr>
            <a:xfrm>
              <a:off x="-222388" y="1680158"/>
              <a:ext cx="776827" cy="778853"/>
            </a:xfrm>
            <a:custGeom>
              <a:avLst/>
              <a:gdLst/>
              <a:ahLst/>
              <a:cxnLst/>
              <a:rect l="l" t="t" r="r" b="b"/>
              <a:pathLst>
                <a:path w="11889" h="11920" extrusionOk="0">
                  <a:moveTo>
                    <a:pt x="6902" y="1516"/>
                  </a:moveTo>
                  <a:lnTo>
                    <a:pt x="6902" y="1516"/>
                  </a:lnTo>
                  <a:cubicBezTo>
                    <a:pt x="6879" y="2193"/>
                    <a:pt x="6697" y="3404"/>
                    <a:pt x="6330" y="4878"/>
                  </a:cubicBezTo>
                  <a:lnTo>
                    <a:pt x="6148" y="5623"/>
                  </a:lnTo>
                  <a:lnTo>
                    <a:pt x="6908" y="5576"/>
                  </a:lnTo>
                  <a:cubicBezTo>
                    <a:pt x="7469" y="5544"/>
                    <a:pt x="7989" y="5530"/>
                    <a:pt x="8456" y="5530"/>
                  </a:cubicBezTo>
                  <a:cubicBezTo>
                    <a:pt x="9251" y="5530"/>
                    <a:pt x="9891" y="5571"/>
                    <a:pt x="10311" y="5635"/>
                  </a:cubicBezTo>
                  <a:cubicBezTo>
                    <a:pt x="10169" y="5689"/>
                    <a:pt x="9987" y="5745"/>
                    <a:pt x="9749" y="5808"/>
                  </a:cubicBezTo>
                  <a:cubicBezTo>
                    <a:pt x="8555" y="6115"/>
                    <a:pt x="6978" y="6267"/>
                    <a:pt x="6912" y="6270"/>
                  </a:cubicBezTo>
                  <a:lnTo>
                    <a:pt x="6618" y="6300"/>
                  </a:lnTo>
                  <a:lnTo>
                    <a:pt x="6472" y="6558"/>
                  </a:lnTo>
                  <a:lnTo>
                    <a:pt x="6353" y="6806"/>
                  </a:lnTo>
                  <a:lnTo>
                    <a:pt x="6423" y="7018"/>
                  </a:lnTo>
                  <a:cubicBezTo>
                    <a:pt x="6879" y="8440"/>
                    <a:pt x="7137" y="9700"/>
                    <a:pt x="7180" y="10397"/>
                  </a:cubicBezTo>
                  <a:cubicBezTo>
                    <a:pt x="6820" y="9822"/>
                    <a:pt x="6297" y="8711"/>
                    <a:pt x="5778" y="7276"/>
                  </a:cubicBezTo>
                  <a:lnTo>
                    <a:pt x="5678" y="7004"/>
                  </a:lnTo>
                  <a:lnTo>
                    <a:pt x="5001" y="6809"/>
                  </a:lnTo>
                  <a:lnTo>
                    <a:pt x="4776" y="6988"/>
                  </a:lnTo>
                  <a:cubicBezTo>
                    <a:pt x="3824" y="7735"/>
                    <a:pt x="2670" y="8535"/>
                    <a:pt x="1936" y="8892"/>
                  </a:cubicBezTo>
                  <a:cubicBezTo>
                    <a:pt x="2342" y="8324"/>
                    <a:pt x="3225" y="7392"/>
                    <a:pt x="4363" y="6429"/>
                  </a:cubicBezTo>
                  <a:lnTo>
                    <a:pt x="4547" y="6273"/>
                  </a:lnTo>
                  <a:lnTo>
                    <a:pt x="4578" y="5712"/>
                  </a:lnTo>
                  <a:lnTo>
                    <a:pt x="4343" y="5533"/>
                  </a:lnTo>
                  <a:cubicBezTo>
                    <a:pt x="3245" y="4693"/>
                    <a:pt x="2246" y="3764"/>
                    <a:pt x="1790" y="3192"/>
                  </a:cubicBezTo>
                  <a:lnTo>
                    <a:pt x="1790" y="3192"/>
                  </a:lnTo>
                  <a:cubicBezTo>
                    <a:pt x="2385" y="3443"/>
                    <a:pt x="3344" y="4002"/>
                    <a:pt x="4316" y="4666"/>
                  </a:cubicBezTo>
                  <a:lnTo>
                    <a:pt x="3943" y="5156"/>
                  </a:lnTo>
                  <a:lnTo>
                    <a:pt x="3943" y="5156"/>
                  </a:lnTo>
                  <a:lnTo>
                    <a:pt x="5543" y="5120"/>
                  </a:lnTo>
                  <a:lnTo>
                    <a:pt x="5632" y="4805"/>
                  </a:lnTo>
                  <a:lnTo>
                    <a:pt x="5924" y="4428"/>
                  </a:lnTo>
                  <a:lnTo>
                    <a:pt x="5778" y="4323"/>
                  </a:lnTo>
                  <a:cubicBezTo>
                    <a:pt x="6168" y="3050"/>
                    <a:pt x="6588" y="2047"/>
                    <a:pt x="6902" y="1516"/>
                  </a:cubicBezTo>
                  <a:close/>
                  <a:moveTo>
                    <a:pt x="7124" y="0"/>
                  </a:moveTo>
                  <a:cubicBezTo>
                    <a:pt x="7051" y="0"/>
                    <a:pt x="6978" y="10"/>
                    <a:pt x="6905" y="28"/>
                  </a:cubicBezTo>
                  <a:cubicBezTo>
                    <a:pt x="6217" y="206"/>
                    <a:pt x="5513" y="1423"/>
                    <a:pt x="4805" y="3642"/>
                  </a:cubicBezTo>
                  <a:cubicBezTo>
                    <a:pt x="4511" y="3443"/>
                    <a:pt x="4138" y="3198"/>
                    <a:pt x="3741" y="2960"/>
                  </a:cubicBezTo>
                  <a:cubicBezTo>
                    <a:pt x="2359" y="2121"/>
                    <a:pt x="1688" y="1919"/>
                    <a:pt x="1286" y="1919"/>
                  </a:cubicBezTo>
                  <a:cubicBezTo>
                    <a:pt x="1182" y="1919"/>
                    <a:pt x="1095" y="1932"/>
                    <a:pt x="1019" y="1952"/>
                  </a:cubicBezTo>
                  <a:cubicBezTo>
                    <a:pt x="771" y="2015"/>
                    <a:pt x="576" y="2177"/>
                    <a:pt x="477" y="2409"/>
                  </a:cubicBezTo>
                  <a:cubicBezTo>
                    <a:pt x="358" y="2690"/>
                    <a:pt x="1" y="3512"/>
                    <a:pt x="3126" y="6009"/>
                  </a:cubicBezTo>
                  <a:cubicBezTo>
                    <a:pt x="120" y="8665"/>
                    <a:pt x="520" y="9472"/>
                    <a:pt x="656" y="9750"/>
                  </a:cubicBezTo>
                  <a:cubicBezTo>
                    <a:pt x="728" y="9900"/>
                    <a:pt x="936" y="10196"/>
                    <a:pt x="1420" y="10196"/>
                  </a:cubicBezTo>
                  <a:cubicBezTo>
                    <a:pt x="1532" y="10196"/>
                    <a:pt x="1659" y="10180"/>
                    <a:pt x="1803" y="10142"/>
                  </a:cubicBezTo>
                  <a:cubicBezTo>
                    <a:pt x="2653" y="9924"/>
                    <a:pt x="4051" y="8949"/>
                    <a:pt x="4947" y="8274"/>
                  </a:cubicBezTo>
                  <a:cubicBezTo>
                    <a:pt x="5126" y="8731"/>
                    <a:pt x="5378" y="9346"/>
                    <a:pt x="5652" y="9928"/>
                  </a:cubicBezTo>
                  <a:cubicBezTo>
                    <a:pt x="6217" y="11121"/>
                    <a:pt x="6737" y="11919"/>
                    <a:pt x="7384" y="11919"/>
                  </a:cubicBezTo>
                  <a:cubicBezTo>
                    <a:pt x="7452" y="11919"/>
                    <a:pt x="7522" y="11911"/>
                    <a:pt x="7593" y="11892"/>
                  </a:cubicBezTo>
                  <a:cubicBezTo>
                    <a:pt x="7670" y="11872"/>
                    <a:pt x="7742" y="11839"/>
                    <a:pt x="7812" y="11799"/>
                  </a:cubicBezTo>
                  <a:cubicBezTo>
                    <a:pt x="8070" y="11638"/>
                    <a:pt x="8836" y="11161"/>
                    <a:pt x="7696" y="7319"/>
                  </a:cubicBezTo>
                  <a:cubicBezTo>
                    <a:pt x="8314" y="7239"/>
                    <a:pt x="9246" y="7100"/>
                    <a:pt x="10031" y="6899"/>
                  </a:cubicBezTo>
                  <a:cubicBezTo>
                    <a:pt x="10873" y="6681"/>
                    <a:pt x="11750" y="6363"/>
                    <a:pt x="11852" y="5666"/>
                  </a:cubicBezTo>
                  <a:cubicBezTo>
                    <a:pt x="11888" y="5427"/>
                    <a:pt x="11816" y="5193"/>
                    <a:pt x="11647" y="5004"/>
                  </a:cubicBezTo>
                  <a:cubicBezTo>
                    <a:pt x="11484" y="4826"/>
                    <a:pt x="11093" y="4397"/>
                    <a:pt x="8573" y="4397"/>
                  </a:cubicBezTo>
                  <a:cubicBezTo>
                    <a:pt x="8278" y="4397"/>
                    <a:pt x="7955" y="4403"/>
                    <a:pt x="7600" y="4416"/>
                  </a:cubicBezTo>
                  <a:cubicBezTo>
                    <a:pt x="7894" y="3126"/>
                    <a:pt x="8288" y="1016"/>
                    <a:pt x="7765" y="325"/>
                  </a:cubicBezTo>
                  <a:cubicBezTo>
                    <a:pt x="7616" y="123"/>
                    <a:pt x="7398" y="11"/>
                    <a:pt x="7154" y="1"/>
                  </a:cubicBezTo>
                  <a:cubicBezTo>
                    <a:pt x="7144" y="0"/>
                    <a:pt x="7134" y="0"/>
                    <a:pt x="7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381;p56">
              <a:extLst>
                <a:ext uri="{FF2B5EF4-FFF2-40B4-BE49-F238E27FC236}">
                  <a16:creationId xmlns:a16="http://schemas.microsoft.com/office/drawing/2014/main" id="{42ADC962-A746-44EE-900E-A78743CE4ECA}"/>
                </a:ext>
              </a:extLst>
            </p:cNvPr>
            <p:cNvSpPr/>
            <p:nvPr/>
          </p:nvSpPr>
          <p:spPr>
            <a:xfrm>
              <a:off x="-179197" y="1716946"/>
              <a:ext cx="699922" cy="705149"/>
            </a:xfrm>
            <a:custGeom>
              <a:avLst/>
              <a:gdLst/>
              <a:ahLst/>
              <a:cxnLst/>
              <a:rect l="l" t="t" r="r" b="b"/>
              <a:pathLst>
                <a:path w="10712" h="10792" extrusionOk="0">
                  <a:moveTo>
                    <a:pt x="6463" y="0"/>
                  </a:moveTo>
                  <a:cubicBezTo>
                    <a:pt x="5637" y="0"/>
                    <a:pt x="4568" y="3609"/>
                    <a:pt x="4455" y="4004"/>
                  </a:cubicBezTo>
                  <a:lnTo>
                    <a:pt x="4442" y="4004"/>
                  </a:lnTo>
                  <a:lnTo>
                    <a:pt x="4462" y="3981"/>
                  </a:lnTo>
                  <a:cubicBezTo>
                    <a:pt x="4462" y="3981"/>
                    <a:pt x="1594" y="1918"/>
                    <a:pt x="625" y="1918"/>
                  </a:cubicBezTo>
                  <a:cubicBezTo>
                    <a:pt x="482" y="1918"/>
                    <a:pt x="380" y="1963"/>
                    <a:pt x="335" y="2067"/>
                  </a:cubicBezTo>
                  <a:cubicBezTo>
                    <a:pt x="1" y="2841"/>
                    <a:pt x="3083" y="5222"/>
                    <a:pt x="3338" y="5417"/>
                  </a:cubicBezTo>
                  <a:lnTo>
                    <a:pt x="3338" y="5437"/>
                  </a:lnTo>
                  <a:cubicBezTo>
                    <a:pt x="3136" y="5608"/>
                    <a:pt x="124" y="8175"/>
                    <a:pt x="501" y="8935"/>
                  </a:cubicBezTo>
                  <a:cubicBezTo>
                    <a:pt x="547" y="9029"/>
                    <a:pt x="640" y="9071"/>
                    <a:pt x="767" y="9071"/>
                  </a:cubicBezTo>
                  <a:cubicBezTo>
                    <a:pt x="1622" y="9071"/>
                    <a:pt x="4039" y="7199"/>
                    <a:pt x="4462" y="6868"/>
                  </a:cubicBezTo>
                  <a:lnTo>
                    <a:pt x="4588" y="6905"/>
                  </a:lnTo>
                  <a:cubicBezTo>
                    <a:pt x="4785" y="7452"/>
                    <a:pt x="6020" y="10791"/>
                    <a:pt x="6735" y="10791"/>
                  </a:cubicBezTo>
                  <a:cubicBezTo>
                    <a:pt x="6776" y="10791"/>
                    <a:pt x="6816" y="10780"/>
                    <a:pt x="6853" y="10757"/>
                  </a:cubicBezTo>
                  <a:cubicBezTo>
                    <a:pt x="7577" y="10307"/>
                    <a:pt x="6366" y="6498"/>
                    <a:pt x="6297" y="6280"/>
                  </a:cubicBezTo>
                  <a:cubicBezTo>
                    <a:pt x="6301" y="6276"/>
                    <a:pt x="6301" y="6273"/>
                    <a:pt x="6304" y="6270"/>
                  </a:cubicBezTo>
                  <a:cubicBezTo>
                    <a:pt x="6525" y="6250"/>
                    <a:pt x="10507" y="5863"/>
                    <a:pt x="10635" y="5020"/>
                  </a:cubicBezTo>
                  <a:cubicBezTo>
                    <a:pt x="10712" y="4510"/>
                    <a:pt x="9139" y="4406"/>
                    <a:pt x="7829" y="4406"/>
                  </a:cubicBezTo>
                  <a:cubicBezTo>
                    <a:pt x="7100" y="4406"/>
                    <a:pt x="6453" y="4438"/>
                    <a:pt x="6218" y="4451"/>
                  </a:cubicBezTo>
                  <a:cubicBezTo>
                    <a:pt x="6374" y="3822"/>
                    <a:pt x="7276" y="30"/>
                    <a:pt x="6473" y="0"/>
                  </a:cubicBezTo>
                  <a:cubicBezTo>
                    <a:pt x="6469" y="0"/>
                    <a:pt x="6466" y="0"/>
                    <a:pt x="6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382;p56">
              <a:extLst>
                <a:ext uri="{FF2B5EF4-FFF2-40B4-BE49-F238E27FC236}">
                  <a16:creationId xmlns:a16="http://schemas.microsoft.com/office/drawing/2014/main" id="{0549D15A-1809-4464-BD6E-3D5F56587418}"/>
                </a:ext>
              </a:extLst>
            </p:cNvPr>
            <p:cNvSpPr/>
            <p:nvPr/>
          </p:nvSpPr>
          <p:spPr>
            <a:xfrm>
              <a:off x="122875" y="2041430"/>
              <a:ext cx="41556" cy="40315"/>
            </a:xfrm>
            <a:custGeom>
              <a:avLst/>
              <a:gdLst/>
              <a:ahLst/>
              <a:cxnLst/>
              <a:rect l="l" t="t" r="r" b="b"/>
              <a:pathLst>
                <a:path w="636" h="617" extrusionOk="0">
                  <a:moveTo>
                    <a:pt x="319" y="0"/>
                  </a:moveTo>
                  <a:cubicBezTo>
                    <a:pt x="159" y="0"/>
                    <a:pt x="20" y="126"/>
                    <a:pt x="11" y="288"/>
                  </a:cubicBezTo>
                  <a:cubicBezTo>
                    <a:pt x="1" y="457"/>
                    <a:pt x="127" y="606"/>
                    <a:pt x="298" y="616"/>
                  </a:cubicBezTo>
                  <a:cubicBezTo>
                    <a:pt x="306" y="617"/>
                    <a:pt x="314" y="617"/>
                    <a:pt x="323" y="617"/>
                  </a:cubicBezTo>
                  <a:cubicBezTo>
                    <a:pt x="481" y="617"/>
                    <a:pt x="613" y="492"/>
                    <a:pt x="626" y="332"/>
                  </a:cubicBezTo>
                  <a:cubicBezTo>
                    <a:pt x="636" y="160"/>
                    <a:pt x="510" y="14"/>
                    <a:pt x="338" y="1"/>
                  </a:cubicBezTo>
                  <a:cubicBezTo>
                    <a:pt x="332" y="0"/>
                    <a:pt x="325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383;p56">
              <a:extLst>
                <a:ext uri="{FF2B5EF4-FFF2-40B4-BE49-F238E27FC236}">
                  <a16:creationId xmlns:a16="http://schemas.microsoft.com/office/drawing/2014/main" id="{09372C79-5B9C-4DF8-8D9D-4C98BF8BB730}"/>
                </a:ext>
              </a:extLst>
            </p:cNvPr>
            <p:cNvSpPr/>
            <p:nvPr/>
          </p:nvSpPr>
          <p:spPr>
            <a:xfrm>
              <a:off x="149273" y="1976611"/>
              <a:ext cx="38093" cy="36656"/>
            </a:xfrm>
            <a:custGeom>
              <a:avLst/>
              <a:gdLst/>
              <a:ahLst/>
              <a:cxnLst/>
              <a:rect l="l" t="t" r="r" b="b"/>
              <a:pathLst>
                <a:path w="583" h="561" extrusionOk="0">
                  <a:moveTo>
                    <a:pt x="292" y="0"/>
                  </a:moveTo>
                  <a:cubicBezTo>
                    <a:pt x="145" y="0"/>
                    <a:pt x="23" y="113"/>
                    <a:pt x="13" y="262"/>
                  </a:cubicBezTo>
                  <a:cubicBezTo>
                    <a:pt x="1" y="414"/>
                    <a:pt x="120" y="550"/>
                    <a:pt x="271" y="560"/>
                  </a:cubicBezTo>
                  <a:cubicBezTo>
                    <a:pt x="278" y="560"/>
                    <a:pt x="284" y="560"/>
                    <a:pt x="290" y="560"/>
                  </a:cubicBezTo>
                  <a:cubicBezTo>
                    <a:pt x="438" y="560"/>
                    <a:pt x="560" y="448"/>
                    <a:pt x="573" y="298"/>
                  </a:cubicBezTo>
                  <a:cubicBezTo>
                    <a:pt x="582" y="143"/>
                    <a:pt x="467" y="10"/>
                    <a:pt x="311" y="1"/>
                  </a:cubicBezTo>
                  <a:cubicBezTo>
                    <a:pt x="305" y="0"/>
                    <a:pt x="298" y="0"/>
                    <a:pt x="29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384;p56">
              <a:extLst>
                <a:ext uri="{FF2B5EF4-FFF2-40B4-BE49-F238E27FC236}">
                  <a16:creationId xmlns:a16="http://schemas.microsoft.com/office/drawing/2014/main" id="{C4F50701-739F-4615-80E9-B6F30369394A}"/>
                </a:ext>
              </a:extLst>
            </p:cNvPr>
            <p:cNvSpPr/>
            <p:nvPr/>
          </p:nvSpPr>
          <p:spPr>
            <a:xfrm>
              <a:off x="171554" y="1923032"/>
              <a:ext cx="34369" cy="33193"/>
            </a:xfrm>
            <a:custGeom>
              <a:avLst/>
              <a:gdLst/>
              <a:ahLst/>
              <a:cxnLst/>
              <a:rect l="l" t="t" r="r" b="b"/>
              <a:pathLst>
                <a:path w="526" h="508" extrusionOk="0">
                  <a:moveTo>
                    <a:pt x="259" y="0"/>
                  </a:moveTo>
                  <a:cubicBezTo>
                    <a:pt x="128" y="0"/>
                    <a:pt x="19" y="103"/>
                    <a:pt x="10" y="235"/>
                  </a:cubicBezTo>
                  <a:cubicBezTo>
                    <a:pt x="0" y="374"/>
                    <a:pt x="106" y="497"/>
                    <a:pt x="245" y="507"/>
                  </a:cubicBezTo>
                  <a:cubicBezTo>
                    <a:pt x="251" y="507"/>
                    <a:pt x="257" y="507"/>
                    <a:pt x="263" y="507"/>
                  </a:cubicBezTo>
                  <a:cubicBezTo>
                    <a:pt x="394" y="507"/>
                    <a:pt x="506" y="404"/>
                    <a:pt x="516" y="272"/>
                  </a:cubicBezTo>
                  <a:cubicBezTo>
                    <a:pt x="525" y="130"/>
                    <a:pt x="420" y="11"/>
                    <a:pt x="278" y="1"/>
                  </a:cubicBezTo>
                  <a:cubicBezTo>
                    <a:pt x="272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385;p56">
              <a:extLst>
                <a:ext uri="{FF2B5EF4-FFF2-40B4-BE49-F238E27FC236}">
                  <a16:creationId xmlns:a16="http://schemas.microsoft.com/office/drawing/2014/main" id="{3311B768-03EC-4E58-8DE0-2EDD3C56C80A}"/>
                </a:ext>
              </a:extLst>
            </p:cNvPr>
            <p:cNvSpPr/>
            <p:nvPr/>
          </p:nvSpPr>
          <p:spPr>
            <a:xfrm>
              <a:off x="194424" y="2045481"/>
              <a:ext cx="41556" cy="36656"/>
            </a:xfrm>
            <a:custGeom>
              <a:avLst/>
              <a:gdLst/>
              <a:ahLst/>
              <a:cxnLst/>
              <a:rect l="l" t="t" r="r" b="b"/>
              <a:pathLst>
                <a:path w="636" h="561" extrusionOk="0">
                  <a:moveTo>
                    <a:pt x="317" y="1"/>
                  </a:moveTo>
                  <a:cubicBezTo>
                    <a:pt x="284" y="1"/>
                    <a:pt x="251" y="6"/>
                    <a:pt x="219" y="18"/>
                  </a:cubicBezTo>
                  <a:cubicBezTo>
                    <a:pt x="76" y="75"/>
                    <a:pt x="1" y="236"/>
                    <a:pt x="56" y="382"/>
                  </a:cubicBezTo>
                  <a:cubicBezTo>
                    <a:pt x="98" y="492"/>
                    <a:pt x="205" y="561"/>
                    <a:pt x="319" y="561"/>
                  </a:cubicBezTo>
                  <a:cubicBezTo>
                    <a:pt x="352" y="561"/>
                    <a:pt x="385" y="555"/>
                    <a:pt x="418" y="544"/>
                  </a:cubicBezTo>
                  <a:cubicBezTo>
                    <a:pt x="563" y="488"/>
                    <a:pt x="636" y="329"/>
                    <a:pt x="579" y="183"/>
                  </a:cubicBezTo>
                  <a:cubicBezTo>
                    <a:pt x="538" y="70"/>
                    <a:pt x="431" y="1"/>
                    <a:pt x="317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386;p56">
              <a:extLst>
                <a:ext uri="{FF2B5EF4-FFF2-40B4-BE49-F238E27FC236}">
                  <a16:creationId xmlns:a16="http://schemas.microsoft.com/office/drawing/2014/main" id="{3AE01C11-0FA9-46ED-8F4E-987465E38DA8}"/>
                </a:ext>
              </a:extLst>
            </p:cNvPr>
            <p:cNvSpPr/>
            <p:nvPr/>
          </p:nvSpPr>
          <p:spPr>
            <a:xfrm>
              <a:off x="255125" y="2042737"/>
              <a:ext cx="37636" cy="33323"/>
            </a:xfrm>
            <a:custGeom>
              <a:avLst/>
              <a:gdLst/>
              <a:ahLst/>
              <a:cxnLst/>
              <a:rect l="l" t="t" r="r" b="b"/>
              <a:pathLst>
                <a:path w="576" h="510" extrusionOk="0">
                  <a:moveTo>
                    <a:pt x="289" y="1"/>
                  </a:moveTo>
                  <a:cubicBezTo>
                    <a:pt x="259" y="1"/>
                    <a:pt x="229" y="6"/>
                    <a:pt x="199" y="17"/>
                  </a:cubicBezTo>
                  <a:cubicBezTo>
                    <a:pt x="67" y="67"/>
                    <a:pt x="0" y="216"/>
                    <a:pt x="50" y="344"/>
                  </a:cubicBezTo>
                  <a:cubicBezTo>
                    <a:pt x="89" y="447"/>
                    <a:pt x="185" y="510"/>
                    <a:pt x="288" y="510"/>
                  </a:cubicBezTo>
                  <a:cubicBezTo>
                    <a:pt x="318" y="510"/>
                    <a:pt x="348" y="505"/>
                    <a:pt x="377" y="494"/>
                  </a:cubicBezTo>
                  <a:cubicBezTo>
                    <a:pt x="510" y="444"/>
                    <a:pt x="576" y="298"/>
                    <a:pt x="527" y="166"/>
                  </a:cubicBezTo>
                  <a:cubicBezTo>
                    <a:pt x="488" y="64"/>
                    <a:pt x="392" y="1"/>
                    <a:pt x="289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387;p56">
              <a:extLst>
                <a:ext uri="{FF2B5EF4-FFF2-40B4-BE49-F238E27FC236}">
                  <a16:creationId xmlns:a16="http://schemas.microsoft.com/office/drawing/2014/main" id="{1ECEB4D6-9D28-4581-9D10-E8E1FD29F856}"/>
                </a:ext>
              </a:extLst>
            </p:cNvPr>
            <p:cNvSpPr/>
            <p:nvPr/>
          </p:nvSpPr>
          <p:spPr>
            <a:xfrm>
              <a:off x="58514" y="2010327"/>
              <a:ext cx="41556" cy="36590"/>
            </a:xfrm>
            <a:custGeom>
              <a:avLst/>
              <a:gdLst/>
              <a:ahLst/>
              <a:cxnLst/>
              <a:rect l="l" t="t" r="r" b="b"/>
              <a:pathLst>
                <a:path w="636" h="560" extrusionOk="0">
                  <a:moveTo>
                    <a:pt x="317" y="0"/>
                  </a:moveTo>
                  <a:cubicBezTo>
                    <a:pt x="203" y="0"/>
                    <a:pt x="97" y="69"/>
                    <a:pt x="53" y="182"/>
                  </a:cubicBezTo>
                  <a:cubicBezTo>
                    <a:pt x="1" y="328"/>
                    <a:pt x="77" y="490"/>
                    <a:pt x="222" y="543"/>
                  </a:cubicBezTo>
                  <a:cubicBezTo>
                    <a:pt x="254" y="554"/>
                    <a:pt x="286" y="560"/>
                    <a:pt x="317" y="560"/>
                  </a:cubicBezTo>
                  <a:cubicBezTo>
                    <a:pt x="431" y="560"/>
                    <a:pt x="538" y="488"/>
                    <a:pt x="583" y="374"/>
                  </a:cubicBezTo>
                  <a:cubicBezTo>
                    <a:pt x="636" y="228"/>
                    <a:pt x="560" y="70"/>
                    <a:pt x="414" y="17"/>
                  </a:cubicBezTo>
                  <a:cubicBezTo>
                    <a:pt x="382" y="6"/>
                    <a:pt x="349" y="0"/>
                    <a:pt x="31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388;p56">
              <a:extLst>
                <a:ext uri="{FF2B5EF4-FFF2-40B4-BE49-F238E27FC236}">
                  <a16:creationId xmlns:a16="http://schemas.microsoft.com/office/drawing/2014/main" id="{EA8AD25A-7935-49A1-9911-263B69EE9CF9}"/>
                </a:ext>
              </a:extLst>
            </p:cNvPr>
            <p:cNvSpPr/>
            <p:nvPr/>
          </p:nvSpPr>
          <p:spPr>
            <a:xfrm>
              <a:off x="13167" y="1977003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8" y="0"/>
                  </a:moveTo>
                  <a:cubicBezTo>
                    <a:pt x="184" y="0"/>
                    <a:pt x="86" y="63"/>
                    <a:pt x="50" y="167"/>
                  </a:cubicBezTo>
                  <a:cubicBezTo>
                    <a:pt x="0" y="299"/>
                    <a:pt x="69" y="445"/>
                    <a:pt x="199" y="491"/>
                  </a:cubicBezTo>
                  <a:cubicBezTo>
                    <a:pt x="228" y="502"/>
                    <a:pt x="259" y="507"/>
                    <a:pt x="288" y="507"/>
                  </a:cubicBezTo>
                  <a:cubicBezTo>
                    <a:pt x="391" y="507"/>
                    <a:pt x="488" y="444"/>
                    <a:pt x="526" y="342"/>
                  </a:cubicBezTo>
                  <a:cubicBezTo>
                    <a:pt x="573" y="210"/>
                    <a:pt x="506" y="64"/>
                    <a:pt x="374" y="15"/>
                  </a:cubicBezTo>
                  <a:cubicBezTo>
                    <a:pt x="346" y="5"/>
                    <a:pt x="317" y="0"/>
                    <a:pt x="28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389;p56">
              <a:extLst>
                <a:ext uri="{FF2B5EF4-FFF2-40B4-BE49-F238E27FC236}">
                  <a16:creationId xmlns:a16="http://schemas.microsoft.com/office/drawing/2014/main" id="{6D719B66-702D-4DD8-A43F-09C239E78718}"/>
                </a:ext>
              </a:extLst>
            </p:cNvPr>
            <p:cNvSpPr/>
            <p:nvPr/>
          </p:nvSpPr>
          <p:spPr>
            <a:xfrm>
              <a:off x="148619" y="2103046"/>
              <a:ext cx="41360" cy="36590"/>
            </a:xfrm>
            <a:custGeom>
              <a:avLst/>
              <a:gdLst/>
              <a:ahLst/>
              <a:cxnLst/>
              <a:rect l="l" t="t" r="r" b="b"/>
              <a:pathLst>
                <a:path w="633" h="560" extrusionOk="0">
                  <a:moveTo>
                    <a:pt x="315" y="0"/>
                  </a:moveTo>
                  <a:cubicBezTo>
                    <a:pt x="255" y="0"/>
                    <a:pt x="194" y="19"/>
                    <a:pt x="142" y="59"/>
                  </a:cubicBezTo>
                  <a:cubicBezTo>
                    <a:pt x="23" y="155"/>
                    <a:pt x="0" y="331"/>
                    <a:pt x="96" y="453"/>
                  </a:cubicBezTo>
                  <a:cubicBezTo>
                    <a:pt x="152" y="523"/>
                    <a:pt x="233" y="560"/>
                    <a:pt x="316" y="560"/>
                  </a:cubicBezTo>
                  <a:cubicBezTo>
                    <a:pt x="377" y="560"/>
                    <a:pt x="438" y="540"/>
                    <a:pt x="490" y="500"/>
                  </a:cubicBezTo>
                  <a:cubicBezTo>
                    <a:pt x="612" y="404"/>
                    <a:pt x="632" y="228"/>
                    <a:pt x="536" y="106"/>
                  </a:cubicBezTo>
                  <a:cubicBezTo>
                    <a:pt x="480" y="37"/>
                    <a:pt x="398" y="0"/>
                    <a:pt x="315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390;p56">
              <a:extLst>
                <a:ext uri="{FF2B5EF4-FFF2-40B4-BE49-F238E27FC236}">
                  <a16:creationId xmlns:a16="http://schemas.microsoft.com/office/drawing/2014/main" id="{BD57F87B-4A29-4BBB-A853-D4C41797FA34}"/>
                </a:ext>
              </a:extLst>
            </p:cNvPr>
            <p:cNvSpPr/>
            <p:nvPr/>
          </p:nvSpPr>
          <p:spPr>
            <a:xfrm>
              <a:off x="172600" y="2159436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7" y="0"/>
                  </a:moveTo>
                  <a:cubicBezTo>
                    <a:pt x="232" y="0"/>
                    <a:pt x="176" y="19"/>
                    <a:pt x="129" y="57"/>
                  </a:cubicBezTo>
                  <a:cubicBezTo>
                    <a:pt x="21" y="142"/>
                    <a:pt x="1" y="301"/>
                    <a:pt x="86" y="411"/>
                  </a:cubicBezTo>
                  <a:cubicBezTo>
                    <a:pt x="136" y="475"/>
                    <a:pt x="209" y="508"/>
                    <a:pt x="284" y="508"/>
                  </a:cubicBezTo>
                  <a:cubicBezTo>
                    <a:pt x="340" y="508"/>
                    <a:pt x="396" y="490"/>
                    <a:pt x="444" y="454"/>
                  </a:cubicBezTo>
                  <a:cubicBezTo>
                    <a:pt x="553" y="367"/>
                    <a:pt x="573" y="208"/>
                    <a:pt x="486" y="96"/>
                  </a:cubicBezTo>
                  <a:cubicBezTo>
                    <a:pt x="435" y="33"/>
                    <a:pt x="361" y="0"/>
                    <a:pt x="28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391;p56">
              <a:extLst>
                <a:ext uri="{FF2B5EF4-FFF2-40B4-BE49-F238E27FC236}">
                  <a16:creationId xmlns:a16="http://schemas.microsoft.com/office/drawing/2014/main" id="{AEC4743C-A75A-488C-9FFB-0AAA819ED31E}"/>
                </a:ext>
              </a:extLst>
            </p:cNvPr>
            <p:cNvSpPr/>
            <p:nvPr/>
          </p:nvSpPr>
          <p:spPr>
            <a:xfrm>
              <a:off x="72562" y="2088541"/>
              <a:ext cx="41752" cy="36786"/>
            </a:xfrm>
            <a:custGeom>
              <a:avLst/>
              <a:gdLst/>
              <a:ahLst/>
              <a:cxnLst/>
              <a:rect l="l" t="t" r="r" b="b"/>
              <a:pathLst>
                <a:path w="639" h="563" extrusionOk="0">
                  <a:moveTo>
                    <a:pt x="319" y="0"/>
                  </a:moveTo>
                  <a:cubicBezTo>
                    <a:pt x="224" y="0"/>
                    <a:pt x="133" y="50"/>
                    <a:pt x="80" y="139"/>
                  </a:cubicBezTo>
                  <a:cubicBezTo>
                    <a:pt x="1" y="272"/>
                    <a:pt x="44" y="444"/>
                    <a:pt x="175" y="523"/>
                  </a:cubicBezTo>
                  <a:cubicBezTo>
                    <a:pt x="220" y="550"/>
                    <a:pt x="269" y="563"/>
                    <a:pt x="318" y="563"/>
                  </a:cubicBezTo>
                  <a:cubicBezTo>
                    <a:pt x="414" y="563"/>
                    <a:pt x="507" y="514"/>
                    <a:pt x="560" y="424"/>
                  </a:cubicBezTo>
                  <a:cubicBezTo>
                    <a:pt x="639" y="292"/>
                    <a:pt x="596" y="120"/>
                    <a:pt x="464" y="40"/>
                  </a:cubicBezTo>
                  <a:cubicBezTo>
                    <a:pt x="418" y="13"/>
                    <a:pt x="368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392;p56">
              <a:extLst>
                <a:ext uri="{FF2B5EF4-FFF2-40B4-BE49-F238E27FC236}">
                  <a16:creationId xmlns:a16="http://schemas.microsoft.com/office/drawing/2014/main" id="{9FBF9504-F22F-47BB-A2E4-0E9C3E60F37D}"/>
                </a:ext>
              </a:extLst>
            </p:cNvPr>
            <p:cNvSpPr/>
            <p:nvPr/>
          </p:nvSpPr>
          <p:spPr>
            <a:xfrm>
              <a:off x="31332" y="2130490"/>
              <a:ext cx="37832" cy="33127"/>
            </a:xfrm>
            <a:custGeom>
              <a:avLst/>
              <a:gdLst/>
              <a:ahLst/>
              <a:cxnLst/>
              <a:rect l="l" t="t" r="r" b="b"/>
              <a:pathLst>
                <a:path w="579" h="507" extrusionOk="0">
                  <a:moveTo>
                    <a:pt x="289" y="0"/>
                  </a:moveTo>
                  <a:cubicBezTo>
                    <a:pt x="202" y="0"/>
                    <a:pt x="117" y="44"/>
                    <a:pt x="69" y="123"/>
                  </a:cubicBezTo>
                  <a:cubicBezTo>
                    <a:pt x="0" y="242"/>
                    <a:pt x="40" y="397"/>
                    <a:pt x="159" y="470"/>
                  </a:cubicBezTo>
                  <a:cubicBezTo>
                    <a:pt x="200" y="494"/>
                    <a:pt x="244" y="506"/>
                    <a:pt x="289" y="506"/>
                  </a:cubicBezTo>
                  <a:cubicBezTo>
                    <a:pt x="374" y="506"/>
                    <a:pt x="458" y="462"/>
                    <a:pt x="506" y="384"/>
                  </a:cubicBezTo>
                  <a:cubicBezTo>
                    <a:pt x="579" y="262"/>
                    <a:pt x="539" y="106"/>
                    <a:pt x="420" y="36"/>
                  </a:cubicBezTo>
                  <a:cubicBezTo>
                    <a:pt x="379" y="12"/>
                    <a:pt x="333" y="0"/>
                    <a:pt x="28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2846;p61">
            <a:extLst>
              <a:ext uri="{FF2B5EF4-FFF2-40B4-BE49-F238E27FC236}">
                <a16:creationId xmlns:a16="http://schemas.microsoft.com/office/drawing/2014/main" id="{FDD8AC0E-1645-4282-953A-4431C5B124A4}"/>
              </a:ext>
            </a:extLst>
          </p:cNvPr>
          <p:cNvGrpSpPr/>
          <p:nvPr/>
        </p:nvGrpSpPr>
        <p:grpSpPr>
          <a:xfrm>
            <a:off x="797785" y="2163270"/>
            <a:ext cx="1658034" cy="1694069"/>
            <a:chOff x="3963500" y="2652800"/>
            <a:chExt cx="2182750" cy="2456900"/>
          </a:xfrm>
        </p:grpSpPr>
        <p:grpSp>
          <p:nvGrpSpPr>
            <p:cNvPr id="159" name="Google Shape;2847;p61">
              <a:extLst>
                <a:ext uri="{FF2B5EF4-FFF2-40B4-BE49-F238E27FC236}">
                  <a16:creationId xmlns:a16="http://schemas.microsoft.com/office/drawing/2014/main" id="{D09C1C07-C5E7-4EB6-8445-586208B2B53B}"/>
                </a:ext>
              </a:extLst>
            </p:cNvPr>
            <p:cNvGrpSpPr/>
            <p:nvPr/>
          </p:nvGrpSpPr>
          <p:grpSpPr>
            <a:xfrm>
              <a:off x="3963500" y="2652800"/>
              <a:ext cx="2182750" cy="2456900"/>
              <a:chOff x="3963500" y="2652800"/>
              <a:chExt cx="2182750" cy="2456900"/>
            </a:xfrm>
          </p:grpSpPr>
          <p:sp>
            <p:nvSpPr>
              <p:cNvPr id="161" name="Google Shape;2848;p61">
                <a:extLst>
                  <a:ext uri="{FF2B5EF4-FFF2-40B4-BE49-F238E27FC236}">
                    <a16:creationId xmlns:a16="http://schemas.microsoft.com/office/drawing/2014/main" id="{4B1A3306-045A-4305-B3C2-73D7469F1EC3}"/>
                  </a:ext>
                </a:extLst>
              </p:cNvPr>
              <p:cNvSpPr/>
              <p:nvPr/>
            </p:nvSpPr>
            <p:spPr>
              <a:xfrm>
                <a:off x="3963500" y="2652800"/>
                <a:ext cx="2182750" cy="2456900"/>
              </a:xfrm>
              <a:custGeom>
                <a:avLst/>
                <a:gdLst/>
                <a:ahLst/>
                <a:cxnLst/>
                <a:rect l="l" t="t" r="r" b="b"/>
                <a:pathLst>
                  <a:path w="87310" h="98276" extrusionOk="0">
                    <a:moveTo>
                      <a:pt x="62094" y="59416"/>
                    </a:moveTo>
                    <a:cubicBezTo>
                      <a:pt x="62094" y="59416"/>
                      <a:pt x="62093" y="59417"/>
                      <a:pt x="62093" y="59418"/>
                    </a:cubicBezTo>
                    <a:lnTo>
                      <a:pt x="62093" y="59418"/>
                    </a:lnTo>
                    <a:cubicBezTo>
                      <a:pt x="62093" y="59417"/>
                      <a:pt x="62094" y="59416"/>
                      <a:pt x="62094" y="59416"/>
                    </a:cubicBezTo>
                    <a:close/>
                    <a:moveTo>
                      <a:pt x="67752" y="1"/>
                    </a:moveTo>
                    <a:cubicBezTo>
                      <a:pt x="67023" y="1"/>
                      <a:pt x="66290" y="188"/>
                      <a:pt x="65634" y="538"/>
                    </a:cubicBezTo>
                    <a:cubicBezTo>
                      <a:pt x="65347" y="693"/>
                      <a:pt x="65074" y="873"/>
                      <a:pt x="64824" y="1084"/>
                    </a:cubicBezTo>
                    <a:cubicBezTo>
                      <a:pt x="64297" y="851"/>
                      <a:pt x="63726" y="730"/>
                      <a:pt x="63144" y="730"/>
                    </a:cubicBezTo>
                    <a:cubicBezTo>
                      <a:pt x="62544" y="730"/>
                      <a:pt x="61961" y="855"/>
                      <a:pt x="61417" y="1109"/>
                    </a:cubicBezTo>
                    <a:cubicBezTo>
                      <a:pt x="61380" y="1124"/>
                      <a:pt x="61351" y="1139"/>
                      <a:pt x="61324" y="1150"/>
                    </a:cubicBezTo>
                    <a:cubicBezTo>
                      <a:pt x="61317" y="1157"/>
                      <a:pt x="61310" y="1161"/>
                      <a:pt x="61302" y="1164"/>
                    </a:cubicBezTo>
                    <a:cubicBezTo>
                      <a:pt x="60989" y="1319"/>
                      <a:pt x="60698" y="1514"/>
                      <a:pt x="60433" y="1747"/>
                    </a:cubicBezTo>
                    <a:cubicBezTo>
                      <a:pt x="60370" y="1798"/>
                      <a:pt x="60315" y="1849"/>
                      <a:pt x="60260" y="1902"/>
                    </a:cubicBezTo>
                    <a:cubicBezTo>
                      <a:pt x="59445" y="2689"/>
                      <a:pt x="58923" y="3452"/>
                      <a:pt x="58672" y="4229"/>
                    </a:cubicBezTo>
                    <a:cubicBezTo>
                      <a:pt x="58510" y="4716"/>
                      <a:pt x="58455" y="5209"/>
                      <a:pt x="58506" y="5695"/>
                    </a:cubicBezTo>
                    <a:cubicBezTo>
                      <a:pt x="58517" y="5824"/>
                      <a:pt x="58539" y="5950"/>
                      <a:pt x="58566" y="6075"/>
                    </a:cubicBezTo>
                    <a:cubicBezTo>
                      <a:pt x="58138" y="6314"/>
                      <a:pt x="57770" y="6601"/>
                      <a:pt x="57468" y="6929"/>
                    </a:cubicBezTo>
                    <a:cubicBezTo>
                      <a:pt x="57173" y="7247"/>
                      <a:pt x="56941" y="7600"/>
                      <a:pt x="56779" y="7983"/>
                    </a:cubicBezTo>
                    <a:cubicBezTo>
                      <a:pt x="56587" y="8425"/>
                      <a:pt x="56492" y="8893"/>
                      <a:pt x="56492" y="9372"/>
                    </a:cubicBezTo>
                    <a:cubicBezTo>
                      <a:pt x="56492" y="9781"/>
                      <a:pt x="56546" y="10226"/>
                      <a:pt x="56653" y="10724"/>
                    </a:cubicBezTo>
                    <a:cubicBezTo>
                      <a:pt x="56138" y="10904"/>
                      <a:pt x="55596" y="11103"/>
                      <a:pt x="55025" y="11339"/>
                    </a:cubicBezTo>
                    <a:cubicBezTo>
                      <a:pt x="52977" y="12183"/>
                      <a:pt x="50969" y="13291"/>
                      <a:pt x="49057" y="14636"/>
                    </a:cubicBezTo>
                    <a:cubicBezTo>
                      <a:pt x="48907" y="14735"/>
                      <a:pt x="48770" y="14835"/>
                      <a:pt x="48649" y="14923"/>
                    </a:cubicBezTo>
                    <a:lnTo>
                      <a:pt x="48642" y="14931"/>
                    </a:lnTo>
                    <a:cubicBezTo>
                      <a:pt x="47308" y="15900"/>
                      <a:pt x="46136" y="16994"/>
                      <a:pt x="45160" y="18183"/>
                    </a:cubicBezTo>
                    <a:cubicBezTo>
                      <a:pt x="44213" y="19340"/>
                      <a:pt x="43448" y="20589"/>
                      <a:pt x="42887" y="21896"/>
                    </a:cubicBezTo>
                    <a:cubicBezTo>
                      <a:pt x="42338" y="23175"/>
                      <a:pt x="41984" y="24501"/>
                      <a:pt x="41845" y="25835"/>
                    </a:cubicBezTo>
                    <a:cubicBezTo>
                      <a:pt x="41701" y="27161"/>
                      <a:pt x="41763" y="28476"/>
                      <a:pt x="42033" y="29747"/>
                    </a:cubicBezTo>
                    <a:cubicBezTo>
                      <a:pt x="42501" y="32002"/>
                      <a:pt x="43606" y="34053"/>
                      <a:pt x="45230" y="35674"/>
                    </a:cubicBezTo>
                    <a:cubicBezTo>
                      <a:pt x="45543" y="35987"/>
                      <a:pt x="45864" y="36263"/>
                      <a:pt x="46214" y="36518"/>
                    </a:cubicBezTo>
                    <a:cubicBezTo>
                      <a:pt x="46240" y="36536"/>
                      <a:pt x="46262" y="36550"/>
                      <a:pt x="46277" y="36562"/>
                    </a:cubicBezTo>
                    <a:lnTo>
                      <a:pt x="46284" y="36565"/>
                    </a:lnTo>
                    <a:lnTo>
                      <a:pt x="46302" y="36577"/>
                    </a:lnTo>
                    <a:cubicBezTo>
                      <a:pt x="46328" y="36599"/>
                      <a:pt x="46369" y="36628"/>
                      <a:pt x="46413" y="36657"/>
                    </a:cubicBezTo>
                    <a:cubicBezTo>
                      <a:pt x="47547" y="37449"/>
                      <a:pt x="48936" y="38028"/>
                      <a:pt x="50534" y="38378"/>
                    </a:cubicBezTo>
                    <a:cubicBezTo>
                      <a:pt x="51802" y="38658"/>
                      <a:pt x="53231" y="38798"/>
                      <a:pt x="54786" y="38798"/>
                    </a:cubicBezTo>
                    <a:cubicBezTo>
                      <a:pt x="56745" y="38798"/>
                      <a:pt x="58933" y="38577"/>
                      <a:pt x="61291" y="38142"/>
                    </a:cubicBezTo>
                    <a:cubicBezTo>
                      <a:pt x="61320" y="38135"/>
                      <a:pt x="61346" y="38131"/>
                      <a:pt x="61376" y="38128"/>
                    </a:cubicBezTo>
                    <a:cubicBezTo>
                      <a:pt x="61538" y="39074"/>
                      <a:pt x="61733" y="40445"/>
                      <a:pt x="61929" y="42338"/>
                    </a:cubicBezTo>
                    <a:lnTo>
                      <a:pt x="61936" y="42346"/>
                    </a:lnTo>
                    <a:cubicBezTo>
                      <a:pt x="62330" y="46117"/>
                      <a:pt x="62570" y="50295"/>
                      <a:pt x="62573" y="53514"/>
                    </a:cubicBezTo>
                    <a:lnTo>
                      <a:pt x="62573" y="53521"/>
                    </a:lnTo>
                    <a:cubicBezTo>
                      <a:pt x="62580" y="54660"/>
                      <a:pt x="62555" y="55684"/>
                      <a:pt x="62500" y="56565"/>
                    </a:cubicBezTo>
                    <a:lnTo>
                      <a:pt x="62500" y="56583"/>
                    </a:lnTo>
                    <a:cubicBezTo>
                      <a:pt x="62381" y="58591"/>
                      <a:pt x="62153" y="59258"/>
                      <a:pt x="62109" y="59372"/>
                    </a:cubicBezTo>
                    <a:cubicBezTo>
                      <a:pt x="62186" y="59178"/>
                      <a:pt x="62214" y="59108"/>
                      <a:pt x="62215" y="59108"/>
                    </a:cubicBezTo>
                    <a:lnTo>
                      <a:pt x="62215" y="59108"/>
                    </a:lnTo>
                    <a:cubicBezTo>
                      <a:pt x="62217" y="59108"/>
                      <a:pt x="62176" y="59218"/>
                      <a:pt x="62135" y="59327"/>
                    </a:cubicBezTo>
                    <a:cubicBezTo>
                      <a:pt x="62095" y="59437"/>
                      <a:pt x="62053" y="59545"/>
                      <a:pt x="62050" y="59545"/>
                    </a:cubicBezTo>
                    <a:cubicBezTo>
                      <a:pt x="62049" y="59545"/>
                      <a:pt x="62050" y="59540"/>
                      <a:pt x="62053" y="59530"/>
                    </a:cubicBezTo>
                    <a:lnTo>
                      <a:pt x="62053" y="59530"/>
                    </a:lnTo>
                    <a:lnTo>
                      <a:pt x="62046" y="59533"/>
                    </a:lnTo>
                    <a:cubicBezTo>
                      <a:pt x="62053" y="59515"/>
                      <a:pt x="62065" y="59486"/>
                      <a:pt x="62080" y="59453"/>
                    </a:cubicBezTo>
                    <a:cubicBezTo>
                      <a:pt x="62083" y="59442"/>
                      <a:pt x="62087" y="59428"/>
                      <a:pt x="62093" y="59418"/>
                    </a:cubicBezTo>
                    <a:lnTo>
                      <a:pt x="62093" y="59418"/>
                    </a:lnTo>
                    <a:cubicBezTo>
                      <a:pt x="61991" y="59579"/>
                      <a:pt x="61888" y="59711"/>
                      <a:pt x="61778" y="59824"/>
                    </a:cubicBezTo>
                    <a:cubicBezTo>
                      <a:pt x="61616" y="59994"/>
                      <a:pt x="61361" y="60208"/>
                      <a:pt x="60831" y="60363"/>
                    </a:cubicBezTo>
                    <a:lnTo>
                      <a:pt x="60827" y="60373"/>
                    </a:lnTo>
                    <a:lnTo>
                      <a:pt x="60824" y="60366"/>
                    </a:lnTo>
                    <a:lnTo>
                      <a:pt x="60816" y="60366"/>
                    </a:lnTo>
                    <a:cubicBezTo>
                      <a:pt x="60300" y="60517"/>
                      <a:pt x="59622" y="60591"/>
                      <a:pt x="58753" y="60591"/>
                    </a:cubicBezTo>
                    <a:cubicBezTo>
                      <a:pt x="58580" y="60591"/>
                      <a:pt x="58396" y="60587"/>
                      <a:pt x="58208" y="60580"/>
                    </a:cubicBezTo>
                    <a:lnTo>
                      <a:pt x="58208" y="60591"/>
                    </a:lnTo>
                    <a:lnTo>
                      <a:pt x="58193" y="60576"/>
                    </a:lnTo>
                    <a:cubicBezTo>
                      <a:pt x="56204" y="60524"/>
                      <a:pt x="53581" y="60189"/>
                      <a:pt x="49802" y="59685"/>
                    </a:cubicBezTo>
                    <a:cubicBezTo>
                      <a:pt x="49451" y="59640"/>
                      <a:pt x="49043" y="59586"/>
                      <a:pt x="48637" y="59537"/>
                    </a:cubicBezTo>
                    <a:lnTo>
                      <a:pt x="48637" y="59541"/>
                    </a:lnTo>
                    <a:cubicBezTo>
                      <a:pt x="47790" y="59431"/>
                      <a:pt x="46891" y="59331"/>
                      <a:pt x="45893" y="59235"/>
                    </a:cubicBezTo>
                    <a:lnTo>
                      <a:pt x="45889" y="59232"/>
                    </a:lnTo>
                    <a:cubicBezTo>
                      <a:pt x="43749" y="59018"/>
                      <a:pt x="41768" y="58907"/>
                      <a:pt x="39992" y="58907"/>
                    </a:cubicBezTo>
                    <a:lnTo>
                      <a:pt x="39845" y="58907"/>
                    </a:lnTo>
                    <a:lnTo>
                      <a:pt x="39845" y="58911"/>
                    </a:lnTo>
                    <a:lnTo>
                      <a:pt x="39830" y="58914"/>
                    </a:lnTo>
                    <a:lnTo>
                      <a:pt x="39830" y="58911"/>
                    </a:lnTo>
                    <a:cubicBezTo>
                      <a:pt x="36326" y="58926"/>
                      <a:pt x="33519" y="59375"/>
                      <a:pt x="31261" y="60278"/>
                    </a:cubicBezTo>
                    <a:cubicBezTo>
                      <a:pt x="29217" y="60613"/>
                      <a:pt x="27102" y="61254"/>
                      <a:pt x="24965" y="62175"/>
                    </a:cubicBezTo>
                    <a:cubicBezTo>
                      <a:pt x="23135" y="62967"/>
                      <a:pt x="21267" y="63984"/>
                      <a:pt x="19414" y="65203"/>
                    </a:cubicBezTo>
                    <a:cubicBezTo>
                      <a:pt x="15849" y="67549"/>
                      <a:pt x="12305" y="69664"/>
                      <a:pt x="9962" y="71023"/>
                    </a:cubicBezTo>
                    <a:cubicBezTo>
                      <a:pt x="9951" y="71030"/>
                      <a:pt x="9940" y="71035"/>
                      <a:pt x="9932" y="71042"/>
                    </a:cubicBezTo>
                    <a:cubicBezTo>
                      <a:pt x="9457" y="70913"/>
                      <a:pt x="8982" y="70846"/>
                      <a:pt x="8504" y="70846"/>
                    </a:cubicBezTo>
                    <a:cubicBezTo>
                      <a:pt x="7752" y="70846"/>
                      <a:pt x="7018" y="71005"/>
                      <a:pt x="6319" y="71325"/>
                    </a:cubicBezTo>
                    <a:cubicBezTo>
                      <a:pt x="5413" y="71730"/>
                      <a:pt x="4569" y="72397"/>
                      <a:pt x="3818" y="73307"/>
                    </a:cubicBezTo>
                    <a:cubicBezTo>
                      <a:pt x="3276" y="73959"/>
                      <a:pt x="2768" y="74758"/>
                      <a:pt x="2300" y="75676"/>
                    </a:cubicBezTo>
                    <a:cubicBezTo>
                      <a:pt x="1519" y="77227"/>
                      <a:pt x="1014" y="78829"/>
                      <a:pt x="782" y="79643"/>
                    </a:cubicBezTo>
                    <a:lnTo>
                      <a:pt x="782" y="79650"/>
                    </a:lnTo>
                    <a:cubicBezTo>
                      <a:pt x="712" y="79890"/>
                      <a:pt x="358" y="81979"/>
                      <a:pt x="90" y="83611"/>
                    </a:cubicBezTo>
                    <a:cubicBezTo>
                      <a:pt x="1" y="84140"/>
                      <a:pt x="425" y="84554"/>
                      <a:pt x="889" y="84554"/>
                    </a:cubicBezTo>
                    <a:cubicBezTo>
                      <a:pt x="1045" y="84554"/>
                      <a:pt x="1206" y="84507"/>
                      <a:pt x="1353" y="84402"/>
                    </a:cubicBezTo>
                    <a:cubicBezTo>
                      <a:pt x="2966" y="83264"/>
                      <a:pt x="5376" y="81702"/>
                      <a:pt x="6474" y="81702"/>
                    </a:cubicBezTo>
                    <a:cubicBezTo>
                      <a:pt x="6669" y="81702"/>
                      <a:pt x="6897" y="81743"/>
                      <a:pt x="7147" y="81816"/>
                    </a:cubicBezTo>
                    <a:cubicBezTo>
                      <a:pt x="7844" y="82030"/>
                      <a:pt x="8551" y="82137"/>
                      <a:pt x="9247" y="82137"/>
                    </a:cubicBezTo>
                    <a:cubicBezTo>
                      <a:pt x="10250" y="82137"/>
                      <a:pt x="11226" y="81913"/>
                      <a:pt x="12069" y="81481"/>
                    </a:cubicBezTo>
                    <a:cubicBezTo>
                      <a:pt x="12968" y="81025"/>
                      <a:pt x="13705" y="80347"/>
                      <a:pt x="14206" y="79525"/>
                    </a:cubicBezTo>
                    <a:cubicBezTo>
                      <a:pt x="14633" y="78825"/>
                      <a:pt x="14876" y="78026"/>
                      <a:pt x="14913" y="77212"/>
                    </a:cubicBezTo>
                    <a:cubicBezTo>
                      <a:pt x="17374" y="75768"/>
                      <a:pt x="20538" y="73849"/>
                      <a:pt x="23724" y="71752"/>
                    </a:cubicBezTo>
                    <a:cubicBezTo>
                      <a:pt x="23813" y="71693"/>
                      <a:pt x="23901" y="71635"/>
                      <a:pt x="23989" y="71579"/>
                    </a:cubicBezTo>
                    <a:lnTo>
                      <a:pt x="23989" y="71579"/>
                    </a:lnTo>
                    <a:cubicBezTo>
                      <a:pt x="23872" y="72475"/>
                      <a:pt x="23790" y="73403"/>
                      <a:pt x="23746" y="74353"/>
                    </a:cubicBezTo>
                    <a:cubicBezTo>
                      <a:pt x="23661" y="76210"/>
                      <a:pt x="23721" y="78099"/>
                      <a:pt x="23923" y="79971"/>
                    </a:cubicBezTo>
                    <a:lnTo>
                      <a:pt x="23923" y="79975"/>
                    </a:lnTo>
                    <a:cubicBezTo>
                      <a:pt x="24159" y="82126"/>
                      <a:pt x="24579" y="84225"/>
                      <a:pt x="25176" y="86211"/>
                    </a:cubicBezTo>
                    <a:cubicBezTo>
                      <a:pt x="25835" y="88407"/>
                      <a:pt x="26708" y="90466"/>
                      <a:pt x="27769" y="92330"/>
                    </a:cubicBezTo>
                    <a:cubicBezTo>
                      <a:pt x="28554" y="93700"/>
                      <a:pt x="29438" y="94972"/>
                      <a:pt x="30403" y="96109"/>
                    </a:cubicBezTo>
                    <a:cubicBezTo>
                      <a:pt x="31327" y="97199"/>
                      <a:pt x="32602" y="97896"/>
                      <a:pt x="33995" y="98061"/>
                    </a:cubicBezTo>
                    <a:cubicBezTo>
                      <a:pt x="34109" y="98077"/>
                      <a:pt x="34216" y="98088"/>
                      <a:pt x="34311" y="98099"/>
                    </a:cubicBezTo>
                    <a:cubicBezTo>
                      <a:pt x="34355" y="98102"/>
                      <a:pt x="34403" y="98106"/>
                      <a:pt x="34452" y="98114"/>
                    </a:cubicBezTo>
                    <a:lnTo>
                      <a:pt x="34470" y="98114"/>
                    </a:lnTo>
                    <a:lnTo>
                      <a:pt x="34481" y="98117"/>
                    </a:lnTo>
                    <a:cubicBezTo>
                      <a:pt x="34916" y="98168"/>
                      <a:pt x="35369" y="98206"/>
                      <a:pt x="35822" y="98231"/>
                    </a:cubicBezTo>
                    <a:cubicBezTo>
                      <a:pt x="36246" y="98260"/>
                      <a:pt x="36669" y="98275"/>
                      <a:pt x="37074" y="98275"/>
                    </a:cubicBezTo>
                    <a:cubicBezTo>
                      <a:pt x="37314" y="98275"/>
                      <a:pt x="37553" y="98272"/>
                      <a:pt x="37778" y="98260"/>
                    </a:cubicBezTo>
                    <a:cubicBezTo>
                      <a:pt x="38352" y="98235"/>
                      <a:pt x="38909" y="98099"/>
                      <a:pt x="39425" y="97852"/>
                    </a:cubicBezTo>
                    <a:cubicBezTo>
                      <a:pt x="39915" y="97616"/>
                      <a:pt x="40353" y="97292"/>
                      <a:pt x="40721" y="96887"/>
                    </a:cubicBezTo>
                    <a:cubicBezTo>
                      <a:pt x="40891" y="96706"/>
                      <a:pt x="41038" y="96507"/>
                      <a:pt x="41171" y="96301"/>
                    </a:cubicBezTo>
                    <a:cubicBezTo>
                      <a:pt x="42571" y="97226"/>
                      <a:pt x="44667" y="97325"/>
                      <a:pt x="45503" y="97325"/>
                    </a:cubicBezTo>
                    <a:cubicBezTo>
                      <a:pt x="45653" y="97325"/>
                      <a:pt x="45808" y="97321"/>
                      <a:pt x="45959" y="97314"/>
                    </a:cubicBezTo>
                    <a:lnTo>
                      <a:pt x="45981" y="97314"/>
                    </a:lnTo>
                    <a:cubicBezTo>
                      <a:pt x="46586" y="97284"/>
                      <a:pt x="47139" y="97204"/>
                      <a:pt x="47625" y="97078"/>
                    </a:cubicBezTo>
                    <a:cubicBezTo>
                      <a:pt x="48421" y="96872"/>
                      <a:pt x="49043" y="96544"/>
                      <a:pt x="49533" y="96072"/>
                    </a:cubicBezTo>
                    <a:cubicBezTo>
                      <a:pt x="49543" y="96065"/>
                      <a:pt x="49551" y="96055"/>
                      <a:pt x="49562" y="96047"/>
                    </a:cubicBezTo>
                    <a:lnTo>
                      <a:pt x="49570" y="96036"/>
                    </a:lnTo>
                    <a:cubicBezTo>
                      <a:pt x="49606" y="95999"/>
                      <a:pt x="49643" y="95962"/>
                      <a:pt x="49680" y="95926"/>
                    </a:cubicBezTo>
                    <a:cubicBezTo>
                      <a:pt x="49757" y="95841"/>
                      <a:pt x="49827" y="95756"/>
                      <a:pt x="49893" y="95667"/>
                    </a:cubicBezTo>
                    <a:lnTo>
                      <a:pt x="49897" y="95660"/>
                    </a:lnTo>
                    <a:cubicBezTo>
                      <a:pt x="50472" y="94894"/>
                      <a:pt x="50616" y="93980"/>
                      <a:pt x="50660" y="92845"/>
                    </a:cubicBezTo>
                    <a:cubicBezTo>
                      <a:pt x="50682" y="92182"/>
                      <a:pt x="50675" y="91357"/>
                      <a:pt x="50626" y="90164"/>
                    </a:cubicBezTo>
                    <a:lnTo>
                      <a:pt x="50623" y="90164"/>
                    </a:lnTo>
                    <a:cubicBezTo>
                      <a:pt x="50601" y="89501"/>
                      <a:pt x="50572" y="88809"/>
                      <a:pt x="50538" y="88076"/>
                    </a:cubicBezTo>
                    <a:cubicBezTo>
                      <a:pt x="50527" y="87802"/>
                      <a:pt x="50516" y="87530"/>
                      <a:pt x="50505" y="87258"/>
                    </a:cubicBezTo>
                    <a:lnTo>
                      <a:pt x="50505" y="87258"/>
                    </a:lnTo>
                    <a:cubicBezTo>
                      <a:pt x="51150" y="87268"/>
                      <a:pt x="51816" y="87272"/>
                      <a:pt x="52495" y="87272"/>
                    </a:cubicBezTo>
                    <a:cubicBezTo>
                      <a:pt x="53283" y="87272"/>
                      <a:pt x="54104" y="87261"/>
                      <a:pt x="55007" y="87243"/>
                    </a:cubicBezTo>
                    <a:cubicBezTo>
                      <a:pt x="55803" y="87221"/>
                      <a:pt x="56602" y="87191"/>
                      <a:pt x="57401" y="87154"/>
                    </a:cubicBezTo>
                    <a:cubicBezTo>
                      <a:pt x="57512" y="88366"/>
                      <a:pt x="57626" y="89446"/>
                      <a:pt x="57748" y="90378"/>
                    </a:cubicBezTo>
                    <a:cubicBezTo>
                      <a:pt x="57818" y="90930"/>
                      <a:pt x="57891" y="91439"/>
                      <a:pt x="57964" y="91888"/>
                    </a:cubicBezTo>
                    <a:cubicBezTo>
                      <a:pt x="58124" y="92850"/>
                      <a:pt x="58285" y="93586"/>
                      <a:pt x="58466" y="94146"/>
                    </a:cubicBezTo>
                    <a:cubicBezTo>
                      <a:pt x="58646" y="94698"/>
                      <a:pt x="58967" y="95502"/>
                      <a:pt x="59696" y="96069"/>
                    </a:cubicBezTo>
                    <a:lnTo>
                      <a:pt x="59722" y="96087"/>
                    </a:lnTo>
                    <a:cubicBezTo>
                      <a:pt x="60297" y="96526"/>
                      <a:pt x="61067" y="96864"/>
                      <a:pt x="62014" y="97097"/>
                    </a:cubicBezTo>
                    <a:lnTo>
                      <a:pt x="62036" y="97100"/>
                    </a:lnTo>
                    <a:lnTo>
                      <a:pt x="62043" y="97104"/>
                    </a:lnTo>
                    <a:cubicBezTo>
                      <a:pt x="62053" y="97104"/>
                      <a:pt x="62065" y="97108"/>
                      <a:pt x="62075" y="97111"/>
                    </a:cubicBezTo>
                    <a:lnTo>
                      <a:pt x="62080" y="97111"/>
                    </a:lnTo>
                    <a:cubicBezTo>
                      <a:pt x="62893" y="97303"/>
                      <a:pt x="63804" y="97410"/>
                      <a:pt x="64639" y="97410"/>
                    </a:cubicBezTo>
                    <a:cubicBezTo>
                      <a:pt x="65273" y="97410"/>
                      <a:pt x="65851" y="97351"/>
                      <a:pt x="66356" y="97233"/>
                    </a:cubicBezTo>
                    <a:cubicBezTo>
                      <a:pt x="67115" y="97053"/>
                      <a:pt x="67745" y="96735"/>
                      <a:pt x="68224" y="96283"/>
                    </a:cubicBezTo>
                    <a:cubicBezTo>
                      <a:pt x="68456" y="96548"/>
                      <a:pt x="68736" y="96784"/>
                      <a:pt x="69060" y="96983"/>
                    </a:cubicBezTo>
                    <a:cubicBezTo>
                      <a:pt x="69469" y="97230"/>
                      <a:pt x="69944" y="97421"/>
                      <a:pt x="70519" y="97565"/>
                    </a:cubicBezTo>
                    <a:cubicBezTo>
                      <a:pt x="71525" y="97818"/>
                      <a:pt x="72601" y="97874"/>
                      <a:pt x="73326" y="97874"/>
                    </a:cubicBezTo>
                    <a:cubicBezTo>
                      <a:pt x="73684" y="97874"/>
                      <a:pt x="74037" y="97859"/>
                      <a:pt x="74383" y="97833"/>
                    </a:cubicBezTo>
                    <a:cubicBezTo>
                      <a:pt x="75068" y="97786"/>
                      <a:pt x="75702" y="97686"/>
                      <a:pt x="76258" y="97543"/>
                    </a:cubicBezTo>
                    <a:cubicBezTo>
                      <a:pt x="77057" y="97332"/>
                      <a:pt x="77698" y="97038"/>
                      <a:pt x="78218" y="96640"/>
                    </a:cubicBezTo>
                    <a:cubicBezTo>
                      <a:pt x="78229" y="96633"/>
                      <a:pt x="78237" y="96625"/>
                      <a:pt x="78247" y="96618"/>
                    </a:cubicBezTo>
                    <a:lnTo>
                      <a:pt x="78254" y="96611"/>
                    </a:lnTo>
                    <a:cubicBezTo>
                      <a:pt x="78266" y="96603"/>
                      <a:pt x="78292" y="96581"/>
                      <a:pt x="78321" y="96559"/>
                    </a:cubicBezTo>
                    <a:cubicBezTo>
                      <a:pt x="78365" y="96522"/>
                      <a:pt x="78406" y="96489"/>
                      <a:pt x="78446" y="96452"/>
                    </a:cubicBezTo>
                    <a:lnTo>
                      <a:pt x="78458" y="96441"/>
                    </a:lnTo>
                    <a:cubicBezTo>
                      <a:pt x="78465" y="96434"/>
                      <a:pt x="78468" y="96430"/>
                      <a:pt x="78476" y="96426"/>
                    </a:cubicBezTo>
                    <a:cubicBezTo>
                      <a:pt x="78645" y="96271"/>
                      <a:pt x="78796" y="96102"/>
                      <a:pt x="78929" y="95926"/>
                    </a:cubicBezTo>
                    <a:lnTo>
                      <a:pt x="78940" y="95914"/>
                    </a:lnTo>
                    <a:cubicBezTo>
                      <a:pt x="79231" y="95516"/>
                      <a:pt x="79504" y="94986"/>
                      <a:pt x="79872" y="93682"/>
                    </a:cubicBezTo>
                    <a:cubicBezTo>
                      <a:pt x="80111" y="92828"/>
                      <a:pt x="80366" y="91748"/>
                      <a:pt x="80624" y="90473"/>
                    </a:cubicBezTo>
                    <a:lnTo>
                      <a:pt x="80616" y="90466"/>
                    </a:lnTo>
                    <a:lnTo>
                      <a:pt x="80624" y="90470"/>
                    </a:lnTo>
                    <a:cubicBezTo>
                      <a:pt x="80815" y="89504"/>
                      <a:pt x="81010" y="88455"/>
                      <a:pt x="81202" y="87338"/>
                    </a:cubicBezTo>
                    <a:cubicBezTo>
                      <a:pt x="81206" y="87331"/>
                      <a:pt x="81206" y="87328"/>
                      <a:pt x="81206" y="87320"/>
                    </a:cubicBezTo>
                    <a:lnTo>
                      <a:pt x="81209" y="87320"/>
                    </a:lnTo>
                    <a:cubicBezTo>
                      <a:pt x="81648" y="84697"/>
                      <a:pt x="82042" y="81802"/>
                      <a:pt x="82384" y="78718"/>
                    </a:cubicBezTo>
                    <a:lnTo>
                      <a:pt x="82381" y="78711"/>
                    </a:lnTo>
                    <a:cubicBezTo>
                      <a:pt x="82513" y="77525"/>
                      <a:pt x="82639" y="76254"/>
                      <a:pt x="82756" y="74932"/>
                    </a:cubicBezTo>
                    <a:lnTo>
                      <a:pt x="82760" y="74928"/>
                    </a:lnTo>
                    <a:cubicBezTo>
                      <a:pt x="83040" y="71874"/>
                      <a:pt x="83265" y="68577"/>
                      <a:pt x="83423" y="65133"/>
                    </a:cubicBezTo>
                    <a:lnTo>
                      <a:pt x="83419" y="65129"/>
                    </a:lnTo>
                    <a:cubicBezTo>
                      <a:pt x="83559" y="62119"/>
                      <a:pt x="83640" y="59051"/>
                      <a:pt x="83663" y="56005"/>
                    </a:cubicBezTo>
                    <a:cubicBezTo>
                      <a:pt x="83836" y="55942"/>
                      <a:pt x="84001" y="55868"/>
                      <a:pt x="84160" y="55791"/>
                    </a:cubicBezTo>
                    <a:cubicBezTo>
                      <a:pt x="84701" y="55519"/>
                      <a:pt x="85165" y="55116"/>
                      <a:pt x="85545" y="54594"/>
                    </a:cubicBezTo>
                    <a:cubicBezTo>
                      <a:pt x="85799" y="54240"/>
                      <a:pt x="86012" y="53827"/>
                      <a:pt x="86186" y="53367"/>
                    </a:cubicBezTo>
                    <a:cubicBezTo>
                      <a:pt x="86425" y="52729"/>
                      <a:pt x="86587" y="51986"/>
                      <a:pt x="86687" y="51098"/>
                    </a:cubicBezTo>
                    <a:cubicBezTo>
                      <a:pt x="86849" y="49665"/>
                      <a:pt x="86798" y="48162"/>
                      <a:pt x="86698" y="47234"/>
                    </a:cubicBezTo>
                    <a:cubicBezTo>
                      <a:pt x="86646" y="46740"/>
                      <a:pt x="86485" y="46275"/>
                      <a:pt x="86233" y="45863"/>
                    </a:cubicBezTo>
                    <a:cubicBezTo>
                      <a:pt x="86680" y="45321"/>
                      <a:pt x="86978" y="44614"/>
                      <a:pt x="87129" y="43752"/>
                    </a:cubicBezTo>
                    <a:cubicBezTo>
                      <a:pt x="87236" y="43123"/>
                      <a:pt x="87269" y="42382"/>
                      <a:pt x="87233" y="41545"/>
                    </a:cubicBezTo>
                    <a:cubicBezTo>
                      <a:pt x="87177" y="40404"/>
                      <a:pt x="86952" y="38694"/>
                      <a:pt x="86488" y="37638"/>
                    </a:cubicBezTo>
                    <a:cubicBezTo>
                      <a:pt x="86462" y="37582"/>
                      <a:pt x="86437" y="37527"/>
                      <a:pt x="86410" y="37475"/>
                    </a:cubicBezTo>
                    <a:cubicBezTo>
                      <a:pt x="86565" y="37258"/>
                      <a:pt x="86698" y="37019"/>
                      <a:pt x="86808" y="36754"/>
                    </a:cubicBezTo>
                    <a:cubicBezTo>
                      <a:pt x="87056" y="36179"/>
                      <a:pt x="87202" y="35464"/>
                      <a:pt x="87265" y="34566"/>
                    </a:cubicBezTo>
                    <a:cubicBezTo>
                      <a:pt x="87309" y="33920"/>
                      <a:pt x="87309" y="33177"/>
                      <a:pt x="87262" y="32410"/>
                    </a:cubicBezTo>
                    <a:cubicBezTo>
                      <a:pt x="87202" y="31412"/>
                      <a:pt x="87022" y="29552"/>
                      <a:pt x="86470" y="28347"/>
                    </a:cubicBezTo>
                    <a:cubicBezTo>
                      <a:pt x="86308" y="27990"/>
                      <a:pt x="86079" y="27662"/>
                      <a:pt x="85799" y="27378"/>
                    </a:cubicBezTo>
                    <a:cubicBezTo>
                      <a:pt x="86164" y="26840"/>
                      <a:pt x="86422" y="26189"/>
                      <a:pt x="86569" y="25433"/>
                    </a:cubicBezTo>
                    <a:cubicBezTo>
                      <a:pt x="86706" y="24733"/>
                      <a:pt x="86746" y="23926"/>
                      <a:pt x="86687" y="23101"/>
                    </a:cubicBezTo>
                    <a:cubicBezTo>
                      <a:pt x="86621" y="22166"/>
                      <a:pt x="86437" y="21248"/>
                      <a:pt x="86153" y="20446"/>
                    </a:cubicBezTo>
                    <a:cubicBezTo>
                      <a:pt x="85752" y="19307"/>
                      <a:pt x="85165" y="18445"/>
                      <a:pt x="84414" y="17882"/>
                    </a:cubicBezTo>
                    <a:cubicBezTo>
                      <a:pt x="84167" y="17693"/>
                      <a:pt x="83895" y="17542"/>
                      <a:pt x="83603" y="17428"/>
                    </a:cubicBezTo>
                    <a:cubicBezTo>
                      <a:pt x="83640" y="17348"/>
                      <a:pt x="83678" y="17263"/>
                      <a:pt x="83710" y="17178"/>
                    </a:cubicBezTo>
                    <a:cubicBezTo>
                      <a:pt x="83943" y="16596"/>
                      <a:pt x="84050" y="15969"/>
                      <a:pt x="84031" y="15318"/>
                    </a:cubicBezTo>
                    <a:cubicBezTo>
                      <a:pt x="83998" y="14209"/>
                      <a:pt x="83678" y="13055"/>
                      <a:pt x="83081" y="11888"/>
                    </a:cubicBezTo>
                    <a:cubicBezTo>
                      <a:pt x="82904" y="11542"/>
                      <a:pt x="82702" y="11195"/>
                      <a:pt x="82476" y="10857"/>
                    </a:cubicBezTo>
                    <a:cubicBezTo>
                      <a:pt x="82882" y="9939"/>
                      <a:pt x="83158" y="8941"/>
                      <a:pt x="83302" y="7876"/>
                    </a:cubicBezTo>
                    <a:cubicBezTo>
                      <a:pt x="83663" y="5169"/>
                      <a:pt x="82786" y="3515"/>
                      <a:pt x="81990" y="2605"/>
                    </a:cubicBezTo>
                    <a:cubicBezTo>
                      <a:pt x="81471" y="2016"/>
                      <a:pt x="80840" y="1562"/>
                      <a:pt x="80116" y="1261"/>
                    </a:cubicBezTo>
                    <a:cubicBezTo>
                      <a:pt x="79463" y="987"/>
                      <a:pt x="78767" y="851"/>
                      <a:pt x="78038" y="851"/>
                    </a:cubicBezTo>
                    <a:cubicBezTo>
                      <a:pt x="77139" y="851"/>
                      <a:pt x="76233" y="1065"/>
                      <a:pt x="75422" y="1474"/>
                    </a:cubicBezTo>
                    <a:cubicBezTo>
                      <a:pt x="74891" y="1743"/>
                      <a:pt x="74409" y="2089"/>
                      <a:pt x="73993" y="2502"/>
                    </a:cubicBezTo>
                    <a:cubicBezTo>
                      <a:pt x="73698" y="1909"/>
                      <a:pt x="73256" y="1400"/>
                      <a:pt x="72700" y="1025"/>
                    </a:cubicBezTo>
                    <a:cubicBezTo>
                      <a:pt x="72030" y="575"/>
                      <a:pt x="71230" y="336"/>
                      <a:pt x="70394" y="336"/>
                    </a:cubicBezTo>
                    <a:cubicBezTo>
                      <a:pt x="70129" y="336"/>
                      <a:pt x="69867" y="358"/>
                      <a:pt x="69609" y="406"/>
                    </a:cubicBezTo>
                    <a:cubicBezTo>
                      <a:pt x="69024" y="140"/>
                      <a:pt x="68397" y="1"/>
                      <a:pt x="677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2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2849;p61">
                <a:extLst>
                  <a:ext uri="{FF2B5EF4-FFF2-40B4-BE49-F238E27FC236}">
                    <a16:creationId xmlns:a16="http://schemas.microsoft.com/office/drawing/2014/main" id="{D50A6245-CC1E-429D-9169-97CFACF75617}"/>
                  </a:ext>
                </a:extLst>
              </p:cNvPr>
              <p:cNvSpPr/>
              <p:nvPr/>
            </p:nvSpPr>
            <p:spPr>
              <a:xfrm>
                <a:off x="5484075" y="4161950"/>
                <a:ext cx="1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5" h="1" extrusionOk="0">
                    <a:moveTo>
                      <a:pt x="4" y="0"/>
                    </a:moveTo>
                    <a:lnTo>
                      <a:pt x="1" y="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2850;p61">
                <a:extLst>
                  <a:ext uri="{FF2B5EF4-FFF2-40B4-BE49-F238E27FC236}">
                    <a16:creationId xmlns:a16="http://schemas.microsoft.com/office/drawing/2014/main" id="{FC2B042F-FC5F-40BE-80E0-D16E3697EEE9}"/>
                  </a:ext>
                </a:extLst>
              </p:cNvPr>
              <p:cNvSpPr/>
              <p:nvPr/>
            </p:nvSpPr>
            <p:spPr>
              <a:xfrm>
                <a:off x="4967900" y="4665675"/>
                <a:ext cx="195975" cy="353125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14125" extrusionOk="0">
                    <a:moveTo>
                      <a:pt x="5048" y="1"/>
                    </a:moveTo>
                    <a:cubicBezTo>
                      <a:pt x="2845" y="1"/>
                      <a:pt x="0" y="1139"/>
                      <a:pt x="0" y="1139"/>
                    </a:cubicBezTo>
                    <a:cubicBezTo>
                      <a:pt x="0" y="1139"/>
                      <a:pt x="243" y="3158"/>
                      <a:pt x="593" y="5567"/>
                    </a:cubicBezTo>
                    <a:cubicBezTo>
                      <a:pt x="800" y="6908"/>
                      <a:pt x="1031" y="8378"/>
                      <a:pt x="1286" y="9690"/>
                    </a:cubicBezTo>
                    <a:cubicBezTo>
                      <a:pt x="1669" y="11672"/>
                      <a:pt x="2089" y="13285"/>
                      <a:pt x="2471" y="13542"/>
                    </a:cubicBezTo>
                    <a:cubicBezTo>
                      <a:pt x="3032" y="13917"/>
                      <a:pt x="4215" y="14125"/>
                      <a:pt x="5310" y="14125"/>
                    </a:cubicBezTo>
                    <a:cubicBezTo>
                      <a:pt x="5433" y="14125"/>
                      <a:pt x="5554" y="14122"/>
                      <a:pt x="5673" y="14117"/>
                    </a:cubicBezTo>
                    <a:cubicBezTo>
                      <a:pt x="6543" y="14076"/>
                      <a:pt x="7308" y="13889"/>
                      <a:pt x="7570" y="13542"/>
                    </a:cubicBezTo>
                    <a:cubicBezTo>
                      <a:pt x="7839" y="13178"/>
                      <a:pt x="7839" y="11672"/>
                      <a:pt x="7765" y="9756"/>
                    </a:cubicBezTo>
                    <a:cubicBezTo>
                      <a:pt x="7684" y="7347"/>
                      <a:pt x="7482" y="4289"/>
                      <a:pt x="7570" y="2053"/>
                    </a:cubicBezTo>
                    <a:cubicBezTo>
                      <a:pt x="7631" y="479"/>
                      <a:pt x="6474" y="1"/>
                      <a:pt x="504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2851;p61">
                <a:extLst>
                  <a:ext uri="{FF2B5EF4-FFF2-40B4-BE49-F238E27FC236}">
                    <a16:creationId xmlns:a16="http://schemas.microsoft.com/office/drawing/2014/main" id="{F3414662-857E-4C7C-B8A4-6D6B7309E4B1}"/>
                  </a:ext>
                </a:extLst>
              </p:cNvPr>
              <p:cNvSpPr/>
              <p:nvPr/>
            </p:nvSpPr>
            <p:spPr>
              <a:xfrm>
                <a:off x="5455350" y="4667450"/>
                <a:ext cx="191775" cy="353525"/>
              </a:xfrm>
              <a:custGeom>
                <a:avLst/>
                <a:gdLst/>
                <a:ahLst/>
                <a:cxnLst/>
                <a:rect l="l" t="t" r="r" b="b"/>
                <a:pathLst>
                  <a:path w="7671" h="14141" extrusionOk="0">
                    <a:moveTo>
                      <a:pt x="4641" y="0"/>
                    </a:moveTo>
                    <a:cubicBezTo>
                      <a:pt x="2521" y="0"/>
                      <a:pt x="0" y="825"/>
                      <a:pt x="0" y="825"/>
                    </a:cubicBezTo>
                    <a:cubicBezTo>
                      <a:pt x="0" y="825"/>
                      <a:pt x="103" y="2830"/>
                      <a:pt x="310" y="5239"/>
                    </a:cubicBezTo>
                    <a:cubicBezTo>
                      <a:pt x="420" y="6609"/>
                      <a:pt x="563" y="8112"/>
                      <a:pt x="733" y="9445"/>
                    </a:cubicBezTo>
                    <a:cubicBezTo>
                      <a:pt x="995" y="11446"/>
                      <a:pt x="1308" y="13085"/>
                      <a:pt x="1672" y="13369"/>
                    </a:cubicBezTo>
                    <a:cubicBezTo>
                      <a:pt x="2192" y="13762"/>
                      <a:pt x="3312" y="14043"/>
                      <a:pt x="4373" y="14116"/>
                    </a:cubicBezTo>
                    <a:cubicBezTo>
                      <a:pt x="4580" y="14132"/>
                      <a:pt x="4785" y="14140"/>
                      <a:pt x="4984" y="14140"/>
                    </a:cubicBezTo>
                    <a:cubicBezTo>
                      <a:pt x="5792" y="14140"/>
                      <a:pt x="6490" y="14003"/>
                      <a:pt x="6760" y="13689"/>
                    </a:cubicBezTo>
                    <a:cubicBezTo>
                      <a:pt x="7055" y="13342"/>
                      <a:pt x="7154" y="11844"/>
                      <a:pt x="7198" y="9928"/>
                    </a:cubicBezTo>
                    <a:cubicBezTo>
                      <a:pt x="7272" y="7512"/>
                      <a:pt x="7264" y="4447"/>
                      <a:pt x="7493" y="2225"/>
                    </a:cubicBezTo>
                    <a:cubicBezTo>
                      <a:pt x="7671" y="490"/>
                      <a:pt x="6275" y="0"/>
                      <a:pt x="46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2852;p61">
                <a:extLst>
                  <a:ext uri="{FF2B5EF4-FFF2-40B4-BE49-F238E27FC236}">
                    <a16:creationId xmlns:a16="http://schemas.microsoft.com/office/drawing/2014/main" id="{3BA24E95-728F-4468-B11C-7D7706266E67}"/>
                  </a:ext>
                </a:extLst>
              </p:cNvPr>
              <p:cNvSpPr/>
              <p:nvPr/>
            </p:nvSpPr>
            <p:spPr>
              <a:xfrm>
                <a:off x="5000125" y="4907800"/>
                <a:ext cx="163850" cy="110925"/>
              </a:xfrm>
              <a:custGeom>
                <a:avLst/>
                <a:gdLst/>
                <a:ahLst/>
                <a:cxnLst/>
                <a:rect l="l" t="t" r="r" b="b"/>
                <a:pathLst>
                  <a:path w="6554" h="4437" extrusionOk="0">
                    <a:moveTo>
                      <a:pt x="0" y="1"/>
                    </a:moveTo>
                    <a:cubicBezTo>
                      <a:pt x="383" y="1982"/>
                      <a:pt x="803" y="3596"/>
                      <a:pt x="1187" y="3857"/>
                    </a:cubicBezTo>
                    <a:cubicBezTo>
                      <a:pt x="1743" y="4230"/>
                      <a:pt x="2918" y="4437"/>
                      <a:pt x="4009" y="4437"/>
                    </a:cubicBezTo>
                    <a:cubicBezTo>
                      <a:pt x="5033" y="4437"/>
                      <a:pt x="5983" y="4255"/>
                      <a:pt x="6281" y="3857"/>
                    </a:cubicBezTo>
                    <a:cubicBezTo>
                      <a:pt x="6553" y="3493"/>
                      <a:pt x="6553" y="1982"/>
                      <a:pt x="6480" y="71"/>
                    </a:cubicBezTo>
                    <a:lnTo>
                      <a:pt x="6480" y="71"/>
                    </a:lnTo>
                    <a:cubicBezTo>
                      <a:pt x="5449" y="198"/>
                      <a:pt x="4405" y="252"/>
                      <a:pt x="3364" y="252"/>
                    </a:cubicBezTo>
                    <a:cubicBezTo>
                      <a:pt x="2903" y="252"/>
                      <a:pt x="2442" y="241"/>
                      <a:pt x="1983" y="222"/>
                    </a:cubicBezTo>
                    <a:cubicBezTo>
                      <a:pt x="1342" y="200"/>
                      <a:pt x="667" y="10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2853;p61">
                <a:extLst>
                  <a:ext uri="{FF2B5EF4-FFF2-40B4-BE49-F238E27FC236}">
                    <a16:creationId xmlns:a16="http://schemas.microsoft.com/office/drawing/2014/main" id="{E138E466-934D-4915-B5BB-D428955B2D9D}"/>
                  </a:ext>
                </a:extLst>
              </p:cNvPr>
              <p:cNvSpPr/>
              <p:nvPr/>
            </p:nvSpPr>
            <p:spPr>
              <a:xfrm>
                <a:off x="5473750" y="4903475"/>
                <a:ext cx="161550" cy="117500"/>
              </a:xfrm>
              <a:custGeom>
                <a:avLst/>
                <a:gdLst/>
                <a:ahLst/>
                <a:cxnLst/>
                <a:rect l="l" t="t" r="r" b="b"/>
                <a:pathLst>
                  <a:path w="6462" h="4700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55" y="2005"/>
                      <a:pt x="572" y="3641"/>
                      <a:pt x="936" y="3923"/>
                    </a:cubicBezTo>
                    <a:cubicBezTo>
                      <a:pt x="1555" y="4397"/>
                      <a:pt x="3013" y="4699"/>
                      <a:pt x="4228" y="4699"/>
                    </a:cubicBezTo>
                    <a:cubicBezTo>
                      <a:pt x="5047" y="4699"/>
                      <a:pt x="5755" y="4562"/>
                      <a:pt x="6024" y="4248"/>
                    </a:cubicBezTo>
                    <a:cubicBezTo>
                      <a:pt x="6319" y="3901"/>
                      <a:pt x="6414" y="2398"/>
                      <a:pt x="6462" y="483"/>
                    </a:cubicBezTo>
                    <a:lnTo>
                      <a:pt x="6462" y="483"/>
                    </a:lnTo>
                    <a:cubicBezTo>
                      <a:pt x="6005" y="510"/>
                      <a:pt x="5546" y="523"/>
                      <a:pt x="5086" y="523"/>
                    </a:cubicBezTo>
                    <a:cubicBezTo>
                      <a:pt x="4043" y="523"/>
                      <a:pt x="2997" y="458"/>
                      <a:pt x="1964" y="351"/>
                    </a:cubicBezTo>
                    <a:cubicBezTo>
                      <a:pt x="1327" y="284"/>
                      <a:pt x="660" y="14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2854;p61">
                <a:extLst>
                  <a:ext uri="{FF2B5EF4-FFF2-40B4-BE49-F238E27FC236}">
                    <a16:creationId xmlns:a16="http://schemas.microsoft.com/office/drawing/2014/main" id="{34F5B8A8-6F6C-4C6C-AEC7-FDF7A483C9A6}"/>
                  </a:ext>
                </a:extLst>
              </p:cNvPr>
              <p:cNvSpPr/>
              <p:nvPr/>
            </p:nvSpPr>
            <p:spPr>
              <a:xfrm>
                <a:off x="4975350" y="4751900"/>
                <a:ext cx="186700" cy="266725"/>
              </a:xfrm>
              <a:custGeom>
                <a:avLst/>
                <a:gdLst/>
                <a:ahLst/>
                <a:cxnLst/>
                <a:rect l="l" t="t" r="r" b="b"/>
                <a:pathLst>
                  <a:path w="7468" h="10669" extrusionOk="0">
                    <a:moveTo>
                      <a:pt x="0" y="1"/>
                    </a:moveTo>
                    <a:cubicBezTo>
                      <a:pt x="85" y="634"/>
                      <a:pt x="184" y="1356"/>
                      <a:pt x="295" y="2118"/>
                    </a:cubicBezTo>
                    <a:cubicBezTo>
                      <a:pt x="1267" y="2118"/>
                      <a:pt x="2244" y="2026"/>
                      <a:pt x="2852" y="2026"/>
                    </a:cubicBezTo>
                    <a:cubicBezTo>
                      <a:pt x="2929" y="2026"/>
                      <a:pt x="3003" y="2030"/>
                      <a:pt x="3069" y="2034"/>
                    </a:cubicBezTo>
                    <a:cubicBezTo>
                      <a:pt x="3389" y="2052"/>
                      <a:pt x="3732" y="2078"/>
                      <a:pt x="3990" y="2262"/>
                    </a:cubicBezTo>
                    <a:cubicBezTo>
                      <a:pt x="4354" y="2520"/>
                      <a:pt x="4454" y="3014"/>
                      <a:pt x="4516" y="3459"/>
                    </a:cubicBezTo>
                    <a:cubicBezTo>
                      <a:pt x="4660" y="4465"/>
                      <a:pt x="4778" y="5470"/>
                      <a:pt x="4878" y="6484"/>
                    </a:cubicBezTo>
                    <a:cubicBezTo>
                      <a:pt x="5743" y="6469"/>
                      <a:pt x="6609" y="6414"/>
                      <a:pt x="7467" y="6307"/>
                    </a:cubicBezTo>
                    <a:cubicBezTo>
                      <a:pt x="7408" y="4535"/>
                      <a:pt x="7284" y="2413"/>
                      <a:pt x="7253" y="527"/>
                    </a:cubicBezTo>
                    <a:cubicBezTo>
                      <a:pt x="3698" y="376"/>
                      <a:pt x="1481" y="89"/>
                      <a:pt x="0" y="1"/>
                    </a:cubicBezTo>
                    <a:close/>
                    <a:moveTo>
                      <a:pt x="7228" y="10146"/>
                    </a:moveTo>
                    <a:cubicBezTo>
                      <a:pt x="6930" y="10459"/>
                      <a:pt x="6200" y="10624"/>
                      <a:pt x="5371" y="10665"/>
                    </a:cubicBezTo>
                    <a:lnTo>
                      <a:pt x="5375" y="10668"/>
                    </a:lnTo>
                    <a:cubicBezTo>
                      <a:pt x="6200" y="10627"/>
                      <a:pt x="6933" y="10459"/>
                      <a:pt x="7228" y="10146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2855;p61">
                <a:extLst>
                  <a:ext uri="{FF2B5EF4-FFF2-40B4-BE49-F238E27FC236}">
                    <a16:creationId xmlns:a16="http://schemas.microsoft.com/office/drawing/2014/main" id="{CEC74FC6-27DC-4635-B521-3D27C299178E}"/>
                  </a:ext>
                </a:extLst>
              </p:cNvPr>
              <p:cNvSpPr/>
              <p:nvPr/>
            </p:nvSpPr>
            <p:spPr>
              <a:xfrm>
                <a:off x="5097275" y="4909550"/>
                <a:ext cx="66600" cy="108975"/>
              </a:xfrm>
              <a:custGeom>
                <a:avLst/>
                <a:gdLst/>
                <a:ahLst/>
                <a:cxnLst/>
                <a:rect l="l" t="t" r="r" b="b"/>
                <a:pathLst>
                  <a:path w="2664" h="4359" extrusionOk="0">
                    <a:moveTo>
                      <a:pt x="2590" y="1"/>
                    </a:moveTo>
                    <a:lnTo>
                      <a:pt x="2590" y="1"/>
                    </a:lnTo>
                    <a:cubicBezTo>
                      <a:pt x="1732" y="108"/>
                      <a:pt x="866" y="163"/>
                      <a:pt x="1" y="178"/>
                    </a:cubicBezTo>
                    <a:cubicBezTo>
                      <a:pt x="56" y="763"/>
                      <a:pt x="103" y="1353"/>
                      <a:pt x="144" y="1942"/>
                    </a:cubicBezTo>
                    <a:cubicBezTo>
                      <a:pt x="196" y="2749"/>
                      <a:pt x="236" y="3581"/>
                      <a:pt x="494" y="4359"/>
                    </a:cubicBezTo>
                    <a:cubicBezTo>
                      <a:pt x="1323" y="4318"/>
                      <a:pt x="2053" y="4153"/>
                      <a:pt x="2351" y="3840"/>
                    </a:cubicBezTo>
                    <a:cubicBezTo>
                      <a:pt x="2366" y="3825"/>
                      <a:pt x="2380" y="3806"/>
                      <a:pt x="2395" y="3787"/>
                    </a:cubicBezTo>
                    <a:cubicBezTo>
                      <a:pt x="2664" y="3423"/>
                      <a:pt x="2664" y="1917"/>
                      <a:pt x="2590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2856;p61">
                <a:extLst>
                  <a:ext uri="{FF2B5EF4-FFF2-40B4-BE49-F238E27FC236}">
                    <a16:creationId xmlns:a16="http://schemas.microsoft.com/office/drawing/2014/main" id="{E8BFB874-BF6E-4D87-9FBA-C07F737749A7}"/>
                  </a:ext>
                </a:extLst>
              </p:cNvPr>
              <p:cNvSpPr/>
              <p:nvPr/>
            </p:nvSpPr>
            <p:spPr>
              <a:xfrm>
                <a:off x="5460025" y="4741675"/>
                <a:ext cx="181000" cy="2402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9608" extrusionOk="0">
                    <a:moveTo>
                      <a:pt x="7240" y="0"/>
                    </a:moveTo>
                    <a:lnTo>
                      <a:pt x="7240" y="0"/>
                    </a:lnTo>
                    <a:cubicBezTo>
                      <a:pt x="5655" y="184"/>
                      <a:pt x="3224" y="524"/>
                      <a:pt x="1" y="763"/>
                    </a:cubicBezTo>
                    <a:cubicBezTo>
                      <a:pt x="38" y="1234"/>
                      <a:pt x="79" y="1743"/>
                      <a:pt x="123" y="2270"/>
                    </a:cubicBezTo>
                    <a:cubicBezTo>
                      <a:pt x="977" y="2115"/>
                      <a:pt x="1887" y="1971"/>
                      <a:pt x="2520" y="1971"/>
                    </a:cubicBezTo>
                    <a:cubicBezTo>
                      <a:pt x="2962" y="1971"/>
                      <a:pt x="3268" y="2041"/>
                      <a:pt x="3320" y="2233"/>
                    </a:cubicBezTo>
                    <a:cubicBezTo>
                      <a:pt x="3740" y="3773"/>
                      <a:pt x="4009" y="5356"/>
                      <a:pt x="4127" y="6952"/>
                    </a:cubicBezTo>
                    <a:cubicBezTo>
                      <a:pt x="4624" y="6981"/>
                      <a:pt x="5125" y="6996"/>
                      <a:pt x="5623" y="6996"/>
                    </a:cubicBezTo>
                    <a:cubicBezTo>
                      <a:pt x="6087" y="6996"/>
                      <a:pt x="6547" y="6981"/>
                      <a:pt x="7011" y="6955"/>
                    </a:cubicBezTo>
                    <a:cubicBezTo>
                      <a:pt x="7077" y="4800"/>
                      <a:pt x="7077" y="2129"/>
                      <a:pt x="7240" y="0"/>
                    </a:cubicBezTo>
                    <a:close/>
                    <a:moveTo>
                      <a:pt x="6956" y="8503"/>
                    </a:moveTo>
                    <a:cubicBezTo>
                      <a:pt x="6930" y="8915"/>
                      <a:pt x="6905" y="9290"/>
                      <a:pt x="6864" y="9608"/>
                    </a:cubicBezTo>
                    <a:cubicBezTo>
                      <a:pt x="6905" y="9290"/>
                      <a:pt x="6934" y="8915"/>
                      <a:pt x="6956" y="8503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2857;p61">
                <a:extLst>
                  <a:ext uri="{FF2B5EF4-FFF2-40B4-BE49-F238E27FC236}">
                    <a16:creationId xmlns:a16="http://schemas.microsoft.com/office/drawing/2014/main" id="{661BC68D-8013-4095-B486-7611F61790E9}"/>
                  </a:ext>
                </a:extLst>
              </p:cNvPr>
              <p:cNvSpPr/>
              <p:nvPr/>
            </p:nvSpPr>
            <p:spPr>
              <a:xfrm>
                <a:off x="5563175" y="4915450"/>
                <a:ext cx="72125" cy="105475"/>
              </a:xfrm>
              <a:custGeom>
                <a:avLst/>
                <a:gdLst/>
                <a:ahLst/>
                <a:cxnLst/>
                <a:rect l="l" t="t" r="r" b="b"/>
                <a:pathLst>
                  <a:path w="2885" h="4219" extrusionOk="0">
                    <a:moveTo>
                      <a:pt x="1" y="1"/>
                    </a:moveTo>
                    <a:cubicBezTo>
                      <a:pt x="64" y="855"/>
                      <a:pt x="82" y="1713"/>
                      <a:pt x="56" y="2572"/>
                    </a:cubicBezTo>
                    <a:cubicBezTo>
                      <a:pt x="41" y="3102"/>
                      <a:pt x="16" y="3658"/>
                      <a:pt x="60" y="4196"/>
                    </a:cubicBezTo>
                    <a:cubicBezTo>
                      <a:pt x="266" y="4211"/>
                      <a:pt x="468" y="4218"/>
                      <a:pt x="667" y="4218"/>
                    </a:cubicBezTo>
                    <a:cubicBezTo>
                      <a:pt x="1478" y="4218"/>
                      <a:pt x="2177" y="4082"/>
                      <a:pt x="2447" y="3769"/>
                    </a:cubicBezTo>
                    <a:cubicBezTo>
                      <a:pt x="2580" y="3611"/>
                      <a:pt x="2672" y="3220"/>
                      <a:pt x="2738" y="2657"/>
                    </a:cubicBezTo>
                    <a:cubicBezTo>
                      <a:pt x="2779" y="2339"/>
                      <a:pt x="2804" y="1964"/>
                      <a:pt x="2830" y="1552"/>
                    </a:cubicBezTo>
                    <a:cubicBezTo>
                      <a:pt x="2856" y="1084"/>
                      <a:pt x="2871" y="560"/>
                      <a:pt x="2885" y="8"/>
                    </a:cubicBezTo>
                    <a:lnTo>
                      <a:pt x="2885" y="4"/>
                    </a:lnTo>
                    <a:cubicBezTo>
                      <a:pt x="2421" y="30"/>
                      <a:pt x="1961" y="45"/>
                      <a:pt x="1497" y="45"/>
                    </a:cubicBezTo>
                    <a:cubicBezTo>
                      <a:pt x="999" y="45"/>
                      <a:pt x="498" y="30"/>
                      <a:pt x="1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2858;p61">
                <a:extLst>
                  <a:ext uri="{FF2B5EF4-FFF2-40B4-BE49-F238E27FC236}">
                    <a16:creationId xmlns:a16="http://schemas.microsoft.com/office/drawing/2014/main" id="{8E8E83A2-01AA-4C3B-8F8C-4752B00201CE}"/>
                  </a:ext>
                </a:extLst>
              </p:cNvPr>
              <p:cNvSpPr/>
              <p:nvPr/>
            </p:nvSpPr>
            <p:spPr>
              <a:xfrm>
                <a:off x="5573775" y="2719925"/>
                <a:ext cx="172050" cy="261750"/>
              </a:xfrm>
              <a:custGeom>
                <a:avLst/>
                <a:gdLst/>
                <a:ahLst/>
                <a:cxnLst/>
                <a:rect l="l" t="t" r="r" b="b"/>
                <a:pathLst>
                  <a:path w="6882" h="10470" extrusionOk="0">
                    <a:moveTo>
                      <a:pt x="15" y="10242"/>
                    </a:moveTo>
                    <a:cubicBezTo>
                      <a:pt x="1" y="10358"/>
                      <a:pt x="1" y="10415"/>
                      <a:pt x="13" y="10415"/>
                    </a:cubicBezTo>
                    <a:cubicBezTo>
                      <a:pt x="24" y="10415"/>
                      <a:pt x="47" y="10361"/>
                      <a:pt x="78" y="10255"/>
                    </a:cubicBezTo>
                    <a:lnTo>
                      <a:pt x="78" y="10255"/>
                    </a:lnTo>
                    <a:cubicBezTo>
                      <a:pt x="57" y="10251"/>
                      <a:pt x="36" y="10246"/>
                      <a:pt x="15" y="10242"/>
                    </a:cubicBezTo>
                    <a:close/>
                    <a:moveTo>
                      <a:pt x="3343" y="0"/>
                    </a:moveTo>
                    <a:cubicBezTo>
                      <a:pt x="2175" y="0"/>
                      <a:pt x="1054" y="1191"/>
                      <a:pt x="944" y="3342"/>
                    </a:cubicBezTo>
                    <a:cubicBezTo>
                      <a:pt x="748" y="7162"/>
                      <a:pt x="264" y="9625"/>
                      <a:pt x="78" y="10255"/>
                    </a:cubicBezTo>
                    <a:lnTo>
                      <a:pt x="78" y="10255"/>
                    </a:lnTo>
                    <a:cubicBezTo>
                      <a:pt x="891" y="10416"/>
                      <a:pt x="1556" y="10470"/>
                      <a:pt x="2084" y="10470"/>
                    </a:cubicBezTo>
                    <a:cubicBezTo>
                      <a:pt x="3167" y="10470"/>
                      <a:pt x="3669" y="10242"/>
                      <a:pt x="3669" y="10242"/>
                    </a:cubicBezTo>
                    <a:cubicBezTo>
                      <a:pt x="3669" y="10242"/>
                      <a:pt x="6881" y="6120"/>
                      <a:pt x="5750" y="2413"/>
                    </a:cubicBezTo>
                    <a:cubicBezTo>
                      <a:pt x="5247" y="765"/>
                      <a:pt x="4280" y="0"/>
                      <a:pt x="3343" y="0"/>
                    </a:cubicBezTo>
                    <a:close/>
                  </a:path>
                </a:pathLst>
              </a:custGeom>
              <a:solidFill>
                <a:srgbClr val="FFCC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2859;p61">
                <a:extLst>
                  <a:ext uri="{FF2B5EF4-FFF2-40B4-BE49-F238E27FC236}">
                    <a16:creationId xmlns:a16="http://schemas.microsoft.com/office/drawing/2014/main" id="{1E4583CE-CE9C-45F4-9D6A-1AE8530B6794}"/>
                  </a:ext>
                </a:extLst>
              </p:cNvPr>
              <p:cNvSpPr/>
              <p:nvPr/>
            </p:nvSpPr>
            <p:spPr>
              <a:xfrm>
                <a:off x="5616900" y="2800600"/>
                <a:ext cx="85675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3427" h="4057" extrusionOk="0">
                    <a:moveTo>
                      <a:pt x="1778" y="1"/>
                    </a:moveTo>
                    <a:cubicBezTo>
                      <a:pt x="1777" y="1"/>
                      <a:pt x="1776" y="1"/>
                      <a:pt x="1775" y="1"/>
                    </a:cubicBezTo>
                    <a:cubicBezTo>
                      <a:pt x="706" y="8"/>
                      <a:pt x="1" y="4056"/>
                      <a:pt x="1255" y="4056"/>
                    </a:cubicBezTo>
                    <a:cubicBezTo>
                      <a:pt x="1351" y="4056"/>
                      <a:pt x="1457" y="4033"/>
                      <a:pt x="1576" y="3983"/>
                    </a:cubicBezTo>
                    <a:cubicBezTo>
                      <a:pt x="3427" y="3199"/>
                      <a:pt x="2921" y="1"/>
                      <a:pt x="17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2860;p61">
                <a:extLst>
                  <a:ext uri="{FF2B5EF4-FFF2-40B4-BE49-F238E27FC236}">
                    <a16:creationId xmlns:a16="http://schemas.microsoft.com/office/drawing/2014/main" id="{3BA31ACC-23EC-441D-A362-07EB5F7A9A14}"/>
                  </a:ext>
                </a:extLst>
              </p:cNvPr>
              <p:cNvSpPr/>
              <p:nvPr/>
            </p:nvSpPr>
            <p:spPr>
              <a:xfrm>
                <a:off x="5907525" y="3149150"/>
                <a:ext cx="168625" cy="195850"/>
              </a:xfrm>
              <a:custGeom>
                <a:avLst/>
                <a:gdLst/>
                <a:ahLst/>
                <a:cxnLst/>
                <a:rect l="l" t="t" r="r" b="b"/>
                <a:pathLst>
                  <a:path w="6745" h="7834" extrusionOk="0">
                    <a:moveTo>
                      <a:pt x="4440" y="1"/>
                    </a:moveTo>
                    <a:cubicBezTo>
                      <a:pt x="2876" y="1"/>
                      <a:pt x="0" y="2326"/>
                      <a:pt x="0" y="2326"/>
                    </a:cubicBezTo>
                    <a:lnTo>
                      <a:pt x="321" y="7833"/>
                    </a:lnTo>
                    <a:cubicBezTo>
                      <a:pt x="321" y="7833"/>
                      <a:pt x="4582" y="7281"/>
                      <a:pt x="5662" y="6202"/>
                    </a:cubicBezTo>
                    <a:cubicBezTo>
                      <a:pt x="6745" y="5126"/>
                      <a:pt x="6281" y="1103"/>
                      <a:pt x="5043" y="175"/>
                    </a:cubicBezTo>
                    <a:cubicBezTo>
                      <a:pt x="4881" y="54"/>
                      <a:pt x="4676" y="1"/>
                      <a:pt x="44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2861;p61">
                <a:extLst>
                  <a:ext uri="{FF2B5EF4-FFF2-40B4-BE49-F238E27FC236}">
                    <a16:creationId xmlns:a16="http://schemas.microsoft.com/office/drawing/2014/main" id="{8C345D5A-3C21-4BF3-AE12-FC33E50D406D}"/>
                  </a:ext>
                </a:extLst>
              </p:cNvPr>
              <p:cNvSpPr/>
              <p:nvPr/>
            </p:nvSpPr>
            <p:spPr>
              <a:xfrm>
                <a:off x="5915550" y="3374175"/>
                <a:ext cx="171575" cy="184125"/>
              </a:xfrm>
              <a:custGeom>
                <a:avLst/>
                <a:gdLst/>
                <a:ahLst/>
                <a:cxnLst/>
                <a:rect l="l" t="t" r="r" b="b"/>
                <a:pathLst>
                  <a:path w="6863" h="7365" extrusionOk="0">
                    <a:moveTo>
                      <a:pt x="4150" y="1"/>
                    </a:moveTo>
                    <a:cubicBezTo>
                      <a:pt x="2385" y="1"/>
                      <a:pt x="0" y="627"/>
                      <a:pt x="0" y="627"/>
                    </a:cubicBezTo>
                    <a:lnTo>
                      <a:pt x="553" y="7221"/>
                    </a:lnTo>
                    <a:cubicBezTo>
                      <a:pt x="553" y="7221"/>
                      <a:pt x="2543" y="7365"/>
                      <a:pt x="4142" y="7365"/>
                    </a:cubicBezTo>
                    <a:cubicBezTo>
                      <a:pt x="4942" y="7365"/>
                      <a:pt x="5643" y="7329"/>
                      <a:pt x="5949" y="7221"/>
                    </a:cubicBezTo>
                    <a:cubicBezTo>
                      <a:pt x="6862" y="6896"/>
                      <a:pt x="6575" y="1986"/>
                      <a:pt x="5949" y="608"/>
                    </a:cubicBezTo>
                    <a:cubicBezTo>
                      <a:pt x="5741" y="153"/>
                      <a:pt x="5021" y="1"/>
                      <a:pt x="4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2862;p61">
                <a:extLst>
                  <a:ext uri="{FF2B5EF4-FFF2-40B4-BE49-F238E27FC236}">
                    <a16:creationId xmlns:a16="http://schemas.microsoft.com/office/drawing/2014/main" id="{C2C6D49C-E3C9-4CFF-B204-9693CDA12202}"/>
                  </a:ext>
                </a:extLst>
              </p:cNvPr>
              <p:cNvSpPr/>
              <p:nvPr/>
            </p:nvSpPr>
            <p:spPr>
              <a:xfrm>
                <a:off x="5937100" y="3610375"/>
                <a:ext cx="150025" cy="156200"/>
              </a:xfrm>
              <a:custGeom>
                <a:avLst/>
                <a:gdLst/>
                <a:ahLst/>
                <a:cxnLst/>
                <a:rect l="l" t="t" r="r" b="b"/>
                <a:pathLst>
                  <a:path w="6001" h="6248" extrusionOk="0">
                    <a:moveTo>
                      <a:pt x="3907" y="1"/>
                    </a:moveTo>
                    <a:cubicBezTo>
                      <a:pt x="2391" y="1"/>
                      <a:pt x="0" y="723"/>
                      <a:pt x="0" y="723"/>
                    </a:cubicBezTo>
                    <a:lnTo>
                      <a:pt x="619" y="5973"/>
                    </a:lnTo>
                    <a:cubicBezTo>
                      <a:pt x="619" y="5973"/>
                      <a:pt x="2197" y="6248"/>
                      <a:pt x="3521" y="6248"/>
                    </a:cubicBezTo>
                    <a:cubicBezTo>
                      <a:pt x="4183" y="6248"/>
                      <a:pt x="4781" y="6179"/>
                      <a:pt x="5087" y="5973"/>
                    </a:cubicBezTo>
                    <a:cubicBezTo>
                      <a:pt x="6000" y="5357"/>
                      <a:pt x="5562" y="1493"/>
                      <a:pt x="5087" y="413"/>
                    </a:cubicBezTo>
                    <a:cubicBezTo>
                      <a:pt x="4954" y="110"/>
                      <a:pt x="4497" y="1"/>
                      <a:pt x="39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2863;p61">
                <a:extLst>
                  <a:ext uri="{FF2B5EF4-FFF2-40B4-BE49-F238E27FC236}">
                    <a16:creationId xmlns:a16="http://schemas.microsoft.com/office/drawing/2014/main" id="{F7936536-C99F-423A-AC67-C4DD650A37FA}"/>
                  </a:ext>
                </a:extLst>
              </p:cNvPr>
              <p:cNvSpPr/>
              <p:nvPr/>
            </p:nvSpPr>
            <p:spPr>
              <a:xfrm>
                <a:off x="5937100" y="3823625"/>
                <a:ext cx="131325" cy="170775"/>
              </a:xfrm>
              <a:custGeom>
                <a:avLst/>
                <a:gdLst/>
                <a:ahLst/>
                <a:cxnLst/>
                <a:rect l="l" t="t" r="r" b="b"/>
                <a:pathLst>
                  <a:path w="5253" h="6831" extrusionOk="0">
                    <a:moveTo>
                      <a:pt x="3693" y="0"/>
                    </a:moveTo>
                    <a:cubicBezTo>
                      <a:pt x="2186" y="0"/>
                      <a:pt x="0" y="688"/>
                      <a:pt x="0" y="688"/>
                    </a:cubicBezTo>
                    <a:lnTo>
                      <a:pt x="310" y="6556"/>
                    </a:lnTo>
                    <a:cubicBezTo>
                      <a:pt x="310" y="6556"/>
                      <a:pt x="1408" y="6831"/>
                      <a:pt x="2506" y="6831"/>
                    </a:cubicBezTo>
                    <a:cubicBezTo>
                      <a:pt x="3055" y="6831"/>
                      <a:pt x="3603" y="6762"/>
                      <a:pt x="4015" y="6556"/>
                    </a:cubicBezTo>
                    <a:cubicBezTo>
                      <a:pt x="5253" y="5937"/>
                      <a:pt x="5253" y="2232"/>
                      <a:pt x="5087" y="688"/>
                    </a:cubicBezTo>
                    <a:cubicBezTo>
                      <a:pt x="5031" y="172"/>
                      <a:pt x="4447" y="0"/>
                      <a:pt x="36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2864;p61">
                <a:extLst>
                  <a:ext uri="{FF2B5EF4-FFF2-40B4-BE49-F238E27FC236}">
                    <a16:creationId xmlns:a16="http://schemas.microsoft.com/office/drawing/2014/main" id="{ABC0F418-2B50-455B-938D-B90A61FA6B2D}"/>
                  </a:ext>
                </a:extLst>
              </p:cNvPr>
              <p:cNvSpPr/>
              <p:nvPr/>
            </p:nvSpPr>
            <p:spPr>
              <a:xfrm>
                <a:off x="5786500" y="2886775"/>
                <a:ext cx="212475" cy="216800"/>
              </a:xfrm>
              <a:custGeom>
                <a:avLst/>
                <a:gdLst/>
                <a:ahLst/>
                <a:cxnLst/>
                <a:rect l="l" t="t" r="r" b="b"/>
                <a:pathLst>
                  <a:path w="8499" h="8672" extrusionOk="0">
                    <a:moveTo>
                      <a:pt x="3899" y="0"/>
                    </a:moveTo>
                    <a:cubicBezTo>
                      <a:pt x="3857" y="0"/>
                      <a:pt x="3819" y="5"/>
                      <a:pt x="3784" y="13"/>
                    </a:cubicBezTo>
                    <a:cubicBezTo>
                      <a:pt x="2782" y="263"/>
                      <a:pt x="1" y="3873"/>
                      <a:pt x="1" y="3873"/>
                    </a:cubicBezTo>
                    <a:cubicBezTo>
                      <a:pt x="1" y="3873"/>
                      <a:pt x="2237" y="7804"/>
                      <a:pt x="3092" y="8662"/>
                    </a:cubicBezTo>
                    <a:cubicBezTo>
                      <a:pt x="3092" y="8662"/>
                      <a:pt x="3256" y="8672"/>
                      <a:pt x="3527" y="8672"/>
                    </a:cubicBezTo>
                    <a:cubicBezTo>
                      <a:pt x="4812" y="8672"/>
                      <a:pt x="8498" y="8461"/>
                      <a:pt x="8425" y="6036"/>
                    </a:cubicBezTo>
                    <a:cubicBezTo>
                      <a:pt x="8343" y="3207"/>
                      <a:pt x="5032" y="0"/>
                      <a:pt x="3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2865;p61">
                <a:extLst>
                  <a:ext uri="{FF2B5EF4-FFF2-40B4-BE49-F238E27FC236}">
                    <a16:creationId xmlns:a16="http://schemas.microsoft.com/office/drawing/2014/main" id="{879C619A-FFA1-424C-89FA-E96F12E1F667}"/>
                  </a:ext>
                </a:extLst>
              </p:cNvPr>
              <p:cNvSpPr/>
              <p:nvPr/>
            </p:nvSpPr>
            <p:spPr>
              <a:xfrm>
                <a:off x="5608950" y="2835650"/>
                <a:ext cx="173700" cy="128750"/>
              </a:xfrm>
              <a:custGeom>
                <a:avLst/>
                <a:gdLst/>
                <a:ahLst/>
                <a:cxnLst/>
                <a:rect l="l" t="t" r="r" b="b"/>
                <a:pathLst>
                  <a:path w="6948" h="5150" extrusionOk="0">
                    <a:moveTo>
                      <a:pt x="3325" y="1"/>
                    </a:moveTo>
                    <a:cubicBezTo>
                      <a:pt x="2048" y="1"/>
                      <a:pt x="911" y="286"/>
                      <a:pt x="538" y="569"/>
                    </a:cubicBezTo>
                    <a:cubicBezTo>
                      <a:pt x="1" y="979"/>
                      <a:pt x="538" y="5149"/>
                      <a:pt x="538" y="5149"/>
                    </a:cubicBezTo>
                    <a:lnTo>
                      <a:pt x="5095" y="5149"/>
                    </a:lnTo>
                    <a:cubicBezTo>
                      <a:pt x="5095" y="5149"/>
                      <a:pt x="6948" y="669"/>
                      <a:pt x="5095" y="205"/>
                    </a:cubicBezTo>
                    <a:cubicBezTo>
                      <a:pt x="4516" y="60"/>
                      <a:pt x="3906" y="1"/>
                      <a:pt x="3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2866;p61">
                <a:extLst>
                  <a:ext uri="{FF2B5EF4-FFF2-40B4-BE49-F238E27FC236}">
                    <a16:creationId xmlns:a16="http://schemas.microsoft.com/office/drawing/2014/main" id="{730D2CA4-F5C3-41C0-8042-65A08DF980CE}"/>
                  </a:ext>
                </a:extLst>
              </p:cNvPr>
              <p:cNvSpPr/>
              <p:nvPr/>
            </p:nvSpPr>
            <p:spPr>
              <a:xfrm>
                <a:off x="5442900" y="2849000"/>
                <a:ext cx="15567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6227" h="5080" extrusionOk="0">
                    <a:moveTo>
                      <a:pt x="3483" y="0"/>
                    </a:moveTo>
                    <a:cubicBezTo>
                      <a:pt x="1832" y="0"/>
                      <a:pt x="1" y="494"/>
                      <a:pt x="1" y="1524"/>
                    </a:cubicBezTo>
                    <a:cubicBezTo>
                      <a:pt x="1" y="2762"/>
                      <a:pt x="1080" y="5079"/>
                      <a:pt x="1080" y="5079"/>
                    </a:cubicBezTo>
                    <a:lnTo>
                      <a:pt x="5250" y="5079"/>
                    </a:lnTo>
                    <a:cubicBezTo>
                      <a:pt x="5250" y="5079"/>
                      <a:pt x="6226" y="294"/>
                      <a:pt x="4425" y="58"/>
                    </a:cubicBezTo>
                    <a:cubicBezTo>
                      <a:pt x="4128" y="19"/>
                      <a:pt x="3809" y="0"/>
                      <a:pt x="3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2867;p61">
                <a:extLst>
                  <a:ext uri="{FF2B5EF4-FFF2-40B4-BE49-F238E27FC236}">
                    <a16:creationId xmlns:a16="http://schemas.microsoft.com/office/drawing/2014/main" id="{DF400374-AD94-4534-85AF-156CF09BFC89}"/>
                  </a:ext>
                </a:extLst>
              </p:cNvPr>
              <p:cNvSpPr/>
              <p:nvPr/>
            </p:nvSpPr>
            <p:spPr>
              <a:xfrm>
                <a:off x="4618575" y="2728275"/>
                <a:ext cx="1370375" cy="2314325"/>
              </a:xfrm>
              <a:custGeom>
                <a:avLst/>
                <a:gdLst/>
                <a:ahLst/>
                <a:cxnLst/>
                <a:rect l="l" t="t" r="r" b="b"/>
                <a:pathLst>
                  <a:path w="54815" h="92573" extrusionOk="0">
                    <a:moveTo>
                      <a:pt x="44190" y="1"/>
                    </a:moveTo>
                    <a:cubicBezTo>
                      <a:pt x="43615" y="1"/>
                      <a:pt x="43005" y="304"/>
                      <a:pt x="42699" y="927"/>
                    </a:cubicBezTo>
                    <a:cubicBezTo>
                      <a:pt x="42083" y="2186"/>
                      <a:pt x="43472" y="2552"/>
                      <a:pt x="43472" y="2552"/>
                    </a:cubicBezTo>
                    <a:cubicBezTo>
                      <a:pt x="43472" y="2552"/>
                      <a:pt x="43627" y="5428"/>
                      <a:pt x="43163" y="7130"/>
                    </a:cubicBezTo>
                    <a:cubicBezTo>
                      <a:pt x="42868" y="8210"/>
                      <a:pt x="42448" y="8482"/>
                      <a:pt x="41619" y="8655"/>
                    </a:cubicBezTo>
                    <a:cubicBezTo>
                      <a:pt x="41148" y="8747"/>
                      <a:pt x="40551" y="8814"/>
                      <a:pt x="39767" y="8983"/>
                    </a:cubicBezTo>
                    <a:cubicBezTo>
                      <a:pt x="39049" y="9135"/>
                      <a:pt x="38586" y="9237"/>
                      <a:pt x="38282" y="9237"/>
                    </a:cubicBezTo>
                    <a:cubicBezTo>
                      <a:pt x="38034" y="9237"/>
                      <a:pt x="37893" y="9169"/>
                      <a:pt x="37807" y="9006"/>
                    </a:cubicBezTo>
                    <a:cubicBezTo>
                      <a:pt x="37678" y="8773"/>
                      <a:pt x="37667" y="8327"/>
                      <a:pt x="37604" y="7591"/>
                    </a:cubicBezTo>
                    <a:cubicBezTo>
                      <a:pt x="37450" y="5738"/>
                      <a:pt x="37295" y="3421"/>
                      <a:pt x="37295" y="3421"/>
                    </a:cubicBezTo>
                    <a:cubicBezTo>
                      <a:pt x="37295" y="3421"/>
                      <a:pt x="38344" y="3118"/>
                      <a:pt x="38374" y="1851"/>
                    </a:cubicBezTo>
                    <a:cubicBezTo>
                      <a:pt x="38397" y="979"/>
                      <a:pt x="37689" y="395"/>
                      <a:pt x="36937" y="395"/>
                    </a:cubicBezTo>
                    <a:cubicBezTo>
                      <a:pt x="36850" y="395"/>
                      <a:pt x="36763" y="402"/>
                      <a:pt x="36676" y="418"/>
                    </a:cubicBezTo>
                    <a:cubicBezTo>
                      <a:pt x="36411" y="470"/>
                      <a:pt x="36146" y="592"/>
                      <a:pt x="35925" y="816"/>
                    </a:cubicBezTo>
                    <a:cubicBezTo>
                      <a:pt x="33784" y="2880"/>
                      <a:pt x="35906" y="3115"/>
                      <a:pt x="35906" y="3115"/>
                    </a:cubicBezTo>
                    <a:cubicBezTo>
                      <a:pt x="35906" y="3115"/>
                      <a:pt x="36212" y="7535"/>
                      <a:pt x="36061" y="8567"/>
                    </a:cubicBezTo>
                    <a:cubicBezTo>
                      <a:pt x="36035" y="8754"/>
                      <a:pt x="35850" y="8891"/>
                      <a:pt x="35527" y="9013"/>
                    </a:cubicBezTo>
                    <a:cubicBezTo>
                      <a:pt x="34072" y="9594"/>
                      <a:pt x="29784" y="10007"/>
                      <a:pt x="24346" y="13850"/>
                    </a:cubicBezTo>
                    <a:cubicBezTo>
                      <a:pt x="24236" y="13923"/>
                      <a:pt x="24125" y="14004"/>
                      <a:pt x="24011" y="14086"/>
                    </a:cubicBezTo>
                    <a:cubicBezTo>
                      <a:pt x="19649" y="17253"/>
                      <a:pt x="17896" y="21512"/>
                      <a:pt x="18313" y="25254"/>
                    </a:cubicBezTo>
                    <a:cubicBezTo>
                      <a:pt x="18534" y="27343"/>
                      <a:pt x="19428" y="29262"/>
                      <a:pt x="20924" y="30758"/>
                    </a:cubicBezTo>
                    <a:cubicBezTo>
                      <a:pt x="21135" y="30967"/>
                      <a:pt x="21351" y="31152"/>
                      <a:pt x="21591" y="31325"/>
                    </a:cubicBezTo>
                    <a:cubicBezTo>
                      <a:pt x="23406" y="32674"/>
                      <a:pt x="26016" y="33093"/>
                      <a:pt x="28583" y="33093"/>
                    </a:cubicBezTo>
                    <a:cubicBezTo>
                      <a:pt x="30804" y="33093"/>
                      <a:pt x="32993" y="32779"/>
                      <a:pt x="34606" y="32482"/>
                    </a:cubicBezTo>
                    <a:cubicBezTo>
                      <a:pt x="35762" y="32271"/>
                      <a:pt x="36620" y="32069"/>
                      <a:pt x="36986" y="31996"/>
                    </a:cubicBezTo>
                    <a:cubicBezTo>
                      <a:pt x="36992" y="31994"/>
                      <a:pt x="36998" y="31994"/>
                      <a:pt x="37004" y="31994"/>
                    </a:cubicBezTo>
                    <a:cubicBezTo>
                      <a:pt x="37428" y="31994"/>
                      <a:pt x="37978" y="35037"/>
                      <a:pt x="38392" y="39043"/>
                    </a:cubicBezTo>
                    <a:lnTo>
                      <a:pt x="38400" y="39043"/>
                    </a:lnTo>
                    <a:cubicBezTo>
                      <a:pt x="38772" y="42583"/>
                      <a:pt x="39048" y="46874"/>
                      <a:pt x="39055" y="50488"/>
                    </a:cubicBezTo>
                    <a:cubicBezTo>
                      <a:pt x="39063" y="51652"/>
                      <a:pt x="39038" y="52738"/>
                      <a:pt x="38975" y="53715"/>
                    </a:cubicBezTo>
                    <a:lnTo>
                      <a:pt x="38975" y="53722"/>
                    </a:lnTo>
                    <a:cubicBezTo>
                      <a:pt x="38883" y="55295"/>
                      <a:pt x="38702" y="56570"/>
                      <a:pt x="38407" y="57329"/>
                    </a:cubicBezTo>
                    <a:cubicBezTo>
                      <a:pt x="38407" y="57336"/>
                      <a:pt x="38400" y="57336"/>
                      <a:pt x="38400" y="57336"/>
                    </a:cubicBezTo>
                    <a:cubicBezTo>
                      <a:pt x="38352" y="57490"/>
                      <a:pt x="38290" y="57619"/>
                      <a:pt x="38223" y="57730"/>
                    </a:cubicBezTo>
                    <a:cubicBezTo>
                      <a:pt x="37530" y="58869"/>
                      <a:pt x="36628" y="59557"/>
                      <a:pt x="35372" y="59922"/>
                    </a:cubicBezTo>
                    <a:cubicBezTo>
                      <a:pt x="34588" y="60152"/>
                      <a:pt x="33662" y="60253"/>
                      <a:pt x="32560" y="60253"/>
                    </a:cubicBezTo>
                    <a:cubicBezTo>
                      <a:pt x="32353" y="60253"/>
                      <a:pt x="32140" y="60250"/>
                      <a:pt x="31921" y="60243"/>
                    </a:cubicBezTo>
                    <a:cubicBezTo>
                      <a:pt x="31574" y="60231"/>
                      <a:pt x="31217" y="60220"/>
                      <a:pt x="30838" y="60195"/>
                    </a:cubicBezTo>
                    <a:cubicBezTo>
                      <a:pt x="28837" y="60073"/>
                      <a:pt x="26346" y="59745"/>
                      <a:pt x="23241" y="59329"/>
                    </a:cubicBezTo>
                    <a:cubicBezTo>
                      <a:pt x="22869" y="59281"/>
                      <a:pt x="22493" y="59229"/>
                      <a:pt x="22121" y="59189"/>
                    </a:cubicBezTo>
                    <a:cubicBezTo>
                      <a:pt x="21219" y="59071"/>
                      <a:pt x="20312" y="58971"/>
                      <a:pt x="19418" y="58887"/>
                    </a:cubicBezTo>
                    <a:cubicBezTo>
                      <a:pt x="17502" y="58695"/>
                      <a:pt x="15617" y="58577"/>
                      <a:pt x="13821" y="58577"/>
                    </a:cubicBezTo>
                    <a:cubicBezTo>
                      <a:pt x="13762" y="58577"/>
                      <a:pt x="13704" y="58578"/>
                      <a:pt x="13645" y="58578"/>
                    </a:cubicBezTo>
                    <a:lnTo>
                      <a:pt x="13642" y="58578"/>
                    </a:lnTo>
                    <a:cubicBezTo>
                      <a:pt x="8061" y="58600"/>
                      <a:pt x="3430" y="59801"/>
                      <a:pt x="1773" y="63653"/>
                    </a:cubicBezTo>
                    <a:cubicBezTo>
                      <a:pt x="1386" y="64556"/>
                      <a:pt x="1050" y="65658"/>
                      <a:pt x="792" y="66892"/>
                    </a:cubicBezTo>
                    <a:cubicBezTo>
                      <a:pt x="211" y="69633"/>
                      <a:pt x="0" y="73069"/>
                      <a:pt x="391" y="76665"/>
                    </a:cubicBezTo>
                    <a:cubicBezTo>
                      <a:pt x="804" y="80463"/>
                      <a:pt x="1883" y="84448"/>
                      <a:pt x="3898" y="87981"/>
                    </a:cubicBezTo>
                    <a:cubicBezTo>
                      <a:pt x="4572" y="89163"/>
                      <a:pt x="5349" y="90298"/>
                      <a:pt x="6245" y="91356"/>
                    </a:cubicBezTo>
                    <a:cubicBezTo>
                      <a:pt x="6727" y="91923"/>
                      <a:pt x="7390" y="92295"/>
                      <a:pt x="8123" y="92380"/>
                    </a:cubicBezTo>
                    <a:cubicBezTo>
                      <a:pt x="8267" y="92398"/>
                      <a:pt x="8414" y="92412"/>
                      <a:pt x="8576" y="92431"/>
                    </a:cubicBezTo>
                    <a:cubicBezTo>
                      <a:pt x="8945" y="92472"/>
                      <a:pt x="9361" y="92509"/>
                      <a:pt x="9785" y="92534"/>
                    </a:cubicBezTo>
                    <a:cubicBezTo>
                      <a:pt x="10145" y="92559"/>
                      <a:pt x="10516" y="92573"/>
                      <a:pt x="10882" y="92573"/>
                    </a:cubicBezTo>
                    <a:cubicBezTo>
                      <a:pt x="11077" y="92573"/>
                      <a:pt x="11271" y="92569"/>
                      <a:pt x="11461" y="92560"/>
                    </a:cubicBezTo>
                    <a:cubicBezTo>
                      <a:pt x="12455" y="92516"/>
                      <a:pt x="13151" y="91565"/>
                      <a:pt x="12886" y="90608"/>
                    </a:cubicBezTo>
                    <a:cubicBezTo>
                      <a:pt x="12658" y="89775"/>
                      <a:pt x="12367" y="88685"/>
                      <a:pt x="12109" y="87554"/>
                    </a:cubicBezTo>
                    <a:cubicBezTo>
                      <a:pt x="11608" y="85388"/>
                      <a:pt x="11199" y="83041"/>
                      <a:pt x="11461" y="81896"/>
                    </a:cubicBezTo>
                    <a:cubicBezTo>
                      <a:pt x="11524" y="81590"/>
                      <a:pt x="11638" y="81365"/>
                      <a:pt x="11811" y="81262"/>
                    </a:cubicBezTo>
                    <a:cubicBezTo>
                      <a:pt x="12229" y="81007"/>
                      <a:pt x="12731" y="80915"/>
                      <a:pt x="13446" y="80915"/>
                    </a:cubicBezTo>
                    <a:cubicBezTo>
                      <a:pt x="13694" y="80915"/>
                      <a:pt x="13967" y="80926"/>
                      <a:pt x="14271" y="80946"/>
                    </a:cubicBezTo>
                    <a:cubicBezTo>
                      <a:pt x="15752" y="81034"/>
                      <a:pt x="17969" y="81321"/>
                      <a:pt x="21528" y="81472"/>
                    </a:cubicBezTo>
                    <a:cubicBezTo>
                      <a:pt x="22906" y="81531"/>
                      <a:pt x="24483" y="81568"/>
                      <a:pt x="26292" y="81568"/>
                    </a:cubicBezTo>
                    <a:cubicBezTo>
                      <a:pt x="27138" y="81568"/>
                      <a:pt x="27953" y="81556"/>
                      <a:pt x="28738" y="81538"/>
                    </a:cubicBezTo>
                    <a:cubicBezTo>
                      <a:pt x="36214" y="81358"/>
                      <a:pt x="40944" y="80401"/>
                      <a:pt x="42498" y="80401"/>
                    </a:cubicBezTo>
                    <a:cubicBezTo>
                      <a:pt x="42757" y="80401"/>
                      <a:pt x="42927" y="80428"/>
                      <a:pt x="43008" y="80488"/>
                    </a:cubicBezTo>
                    <a:cubicBezTo>
                      <a:pt x="43137" y="80580"/>
                      <a:pt x="43244" y="81045"/>
                      <a:pt x="43336" y="81723"/>
                    </a:cubicBezTo>
                    <a:cubicBezTo>
                      <a:pt x="43516" y="83005"/>
                      <a:pt x="43638" y="85060"/>
                      <a:pt x="43730" y="86949"/>
                    </a:cubicBezTo>
                    <a:cubicBezTo>
                      <a:pt x="43829" y="89001"/>
                      <a:pt x="43900" y="90855"/>
                      <a:pt x="43955" y="91300"/>
                    </a:cubicBezTo>
                    <a:cubicBezTo>
                      <a:pt x="44024" y="91859"/>
                      <a:pt x="45542" y="92171"/>
                      <a:pt x="47124" y="92171"/>
                    </a:cubicBezTo>
                    <a:cubicBezTo>
                      <a:pt x="47411" y="92171"/>
                      <a:pt x="47699" y="92161"/>
                      <a:pt x="47981" y="92140"/>
                    </a:cubicBezTo>
                    <a:cubicBezTo>
                      <a:pt x="49156" y="92052"/>
                      <a:pt x="50213" y="91783"/>
                      <a:pt x="50579" y="91300"/>
                    </a:cubicBezTo>
                    <a:cubicBezTo>
                      <a:pt x="50825" y="90965"/>
                      <a:pt x="51274" y="89459"/>
                      <a:pt x="51786" y="86924"/>
                    </a:cubicBezTo>
                    <a:cubicBezTo>
                      <a:pt x="51968" y="86029"/>
                      <a:pt x="52158" y="85004"/>
                      <a:pt x="52354" y="83863"/>
                    </a:cubicBezTo>
                    <a:cubicBezTo>
                      <a:pt x="52745" y="81527"/>
                      <a:pt x="53146" y="78683"/>
                      <a:pt x="53510" y="75405"/>
                    </a:cubicBezTo>
                    <a:cubicBezTo>
                      <a:pt x="53639" y="74218"/>
                      <a:pt x="53765" y="72970"/>
                      <a:pt x="53882" y="71666"/>
                    </a:cubicBezTo>
                    <a:cubicBezTo>
                      <a:pt x="54151" y="68715"/>
                      <a:pt x="54377" y="65477"/>
                      <a:pt x="54535" y="61992"/>
                    </a:cubicBezTo>
                    <a:cubicBezTo>
                      <a:pt x="54671" y="59027"/>
                      <a:pt x="54759" y="55885"/>
                      <a:pt x="54778" y="52577"/>
                    </a:cubicBezTo>
                    <a:cubicBezTo>
                      <a:pt x="54797" y="50657"/>
                      <a:pt x="54785" y="48687"/>
                      <a:pt x="54744" y="46665"/>
                    </a:cubicBezTo>
                    <a:cubicBezTo>
                      <a:pt x="54690" y="43706"/>
                      <a:pt x="54576" y="40976"/>
                      <a:pt x="54406" y="38450"/>
                    </a:cubicBezTo>
                    <a:cubicBezTo>
                      <a:pt x="54251" y="36144"/>
                      <a:pt x="54056" y="34014"/>
                      <a:pt x="53831" y="32043"/>
                    </a:cubicBezTo>
                    <a:cubicBezTo>
                      <a:pt x="53264" y="27115"/>
                      <a:pt x="52516" y="23217"/>
                      <a:pt x="51805" y="20189"/>
                    </a:cubicBezTo>
                    <a:cubicBezTo>
                      <a:pt x="50390" y="14214"/>
                      <a:pt x="49094" y="11624"/>
                      <a:pt x="49496" y="11146"/>
                    </a:cubicBezTo>
                    <a:cubicBezTo>
                      <a:pt x="50269" y="10218"/>
                      <a:pt x="53820" y="9138"/>
                      <a:pt x="54439" y="4504"/>
                    </a:cubicBezTo>
                    <a:cubicBezTo>
                      <a:pt x="54814" y="1674"/>
                      <a:pt x="53348" y="514"/>
                      <a:pt x="51834" y="514"/>
                    </a:cubicBezTo>
                    <a:cubicBezTo>
                      <a:pt x="50868" y="514"/>
                      <a:pt x="49882" y="986"/>
                      <a:pt x="49341" y="1797"/>
                    </a:cubicBezTo>
                    <a:cubicBezTo>
                      <a:pt x="49186" y="2025"/>
                      <a:pt x="49038" y="2275"/>
                      <a:pt x="48902" y="2526"/>
                    </a:cubicBezTo>
                    <a:cubicBezTo>
                      <a:pt x="47753" y="4596"/>
                      <a:pt x="46957" y="7370"/>
                      <a:pt x="46408" y="8055"/>
                    </a:cubicBezTo>
                    <a:cubicBezTo>
                      <a:pt x="46070" y="8477"/>
                      <a:pt x="45592" y="8993"/>
                      <a:pt x="45230" y="8993"/>
                    </a:cubicBezTo>
                    <a:cubicBezTo>
                      <a:pt x="45061" y="8993"/>
                      <a:pt x="44917" y="8880"/>
                      <a:pt x="44824" y="8593"/>
                    </a:cubicBezTo>
                    <a:cubicBezTo>
                      <a:pt x="44751" y="8372"/>
                      <a:pt x="44706" y="8047"/>
                      <a:pt x="44706" y="7591"/>
                    </a:cubicBezTo>
                    <a:lnTo>
                      <a:pt x="44706" y="2552"/>
                    </a:lnTo>
                    <a:cubicBezTo>
                      <a:pt x="44706" y="2552"/>
                      <a:pt x="45789" y="2142"/>
                      <a:pt x="45480" y="927"/>
                    </a:cubicBezTo>
                    <a:cubicBezTo>
                      <a:pt x="45324" y="315"/>
                      <a:pt x="44775" y="1"/>
                      <a:pt x="4419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2868;p61">
                <a:extLst>
                  <a:ext uri="{FF2B5EF4-FFF2-40B4-BE49-F238E27FC236}">
                    <a16:creationId xmlns:a16="http://schemas.microsoft.com/office/drawing/2014/main" id="{36CDD10B-496D-4AC3-A180-CABC2BF463A0}"/>
                  </a:ext>
                </a:extLst>
              </p:cNvPr>
              <p:cNvSpPr/>
              <p:nvPr/>
            </p:nvSpPr>
            <p:spPr>
              <a:xfrm>
                <a:off x="5059875" y="3074400"/>
                <a:ext cx="167475" cy="440525"/>
              </a:xfrm>
              <a:custGeom>
                <a:avLst/>
                <a:gdLst/>
                <a:ahLst/>
                <a:cxnLst/>
                <a:rect l="l" t="t" r="r" b="b"/>
                <a:pathLst>
                  <a:path w="6699" h="17621" extrusionOk="0">
                    <a:moveTo>
                      <a:pt x="6698" y="1"/>
                    </a:moveTo>
                    <a:cubicBezTo>
                      <a:pt x="6677" y="16"/>
                      <a:pt x="6656" y="30"/>
                      <a:pt x="6634" y="45"/>
                    </a:cubicBezTo>
                    <a:lnTo>
                      <a:pt x="6634" y="45"/>
                    </a:lnTo>
                    <a:cubicBezTo>
                      <a:pt x="6654" y="31"/>
                      <a:pt x="6674" y="18"/>
                      <a:pt x="6694" y="5"/>
                    </a:cubicBezTo>
                    <a:cubicBezTo>
                      <a:pt x="6694" y="5"/>
                      <a:pt x="6698" y="5"/>
                      <a:pt x="6698" y="1"/>
                    </a:cubicBezTo>
                    <a:close/>
                    <a:moveTo>
                      <a:pt x="6634" y="45"/>
                    </a:moveTo>
                    <a:lnTo>
                      <a:pt x="6634" y="45"/>
                    </a:lnTo>
                    <a:cubicBezTo>
                      <a:pt x="6622" y="54"/>
                      <a:pt x="6610" y="62"/>
                      <a:pt x="6597" y="71"/>
                    </a:cubicBezTo>
                    <a:lnTo>
                      <a:pt x="6597" y="71"/>
                    </a:lnTo>
                    <a:cubicBezTo>
                      <a:pt x="6610" y="62"/>
                      <a:pt x="6622" y="54"/>
                      <a:pt x="6634" y="45"/>
                    </a:cubicBezTo>
                    <a:close/>
                    <a:moveTo>
                      <a:pt x="6597" y="71"/>
                    </a:moveTo>
                    <a:lnTo>
                      <a:pt x="6597" y="71"/>
                    </a:lnTo>
                    <a:cubicBezTo>
                      <a:pt x="6519" y="125"/>
                      <a:pt x="6440" y="180"/>
                      <a:pt x="6363" y="236"/>
                    </a:cubicBezTo>
                    <a:cubicBezTo>
                      <a:pt x="1677" y="3640"/>
                      <a:pt x="1" y="8300"/>
                      <a:pt x="782" y="12231"/>
                    </a:cubicBezTo>
                    <a:cubicBezTo>
                      <a:pt x="730" y="11958"/>
                      <a:pt x="690" y="11685"/>
                      <a:pt x="661" y="11409"/>
                    </a:cubicBezTo>
                    <a:cubicBezTo>
                      <a:pt x="620" y="11056"/>
                      <a:pt x="601" y="10695"/>
                      <a:pt x="601" y="10333"/>
                    </a:cubicBezTo>
                    <a:cubicBezTo>
                      <a:pt x="601" y="6867"/>
                      <a:pt x="2414" y="3109"/>
                      <a:pt x="6359" y="241"/>
                    </a:cubicBezTo>
                    <a:cubicBezTo>
                      <a:pt x="6440" y="183"/>
                      <a:pt x="6519" y="125"/>
                      <a:pt x="6597" y="71"/>
                    </a:cubicBezTo>
                    <a:close/>
                    <a:moveTo>
                      <a:pt x="3928" y="17473"/>
                    </a:moveTo>
                    <a:cubicBezTo>
                      <a:pt x="3932" y="17476"/>
                      <a:pt x="3935" y="17480"/>
                      <a:pt x="3938" y="17480"/>
                    </a:cubicBezTo>
                    <a:lnTo>
                      <a:pt x="3938" y="17480"/>
                    </a:lnTo>
                    <a:cubicBezTo>
                      <a:pt x="3935" y="17478"/>
                      <a:pt x="3932" y="17475"/>
                      <a:pt x="3928" y="17473"/>
                    </a:cubicBezTo>
                    <a:close/>
                    <a:moveTo>
                      <a:pt x="3938" y="17480"/>
                    </a:moveTo>
                    <a:cubicBezTo>
                      <a:pt x="3973" y="17508"/>
                      <a:pt x="4009" y="17533"/>
                      <a:pt x="4045" y="17559"/>
                    </a:cubicBezTo>
                    <a:lnTo>
                      <a:pt x="4045" y="17559"/>
                    </a:lnTo>
                    <a:cubicBezTo>
                      <a:pt x="4009" y="17533"/>
                      <a:pt x="3973" y="17507"/>
                      <a:pt x="3939" y="17480"/>
                    </a:cubicBezTo>
                    <a:cubicBezTo>
                      <a:pt x="3939" y="17480"/>
                      <a:pt x="3938" y="17480"/>
                      <a:pt x="3938" y="17480"/>
                    </a:cubicBezTo>
                    <a:close/>
                    <a:moveTo>
                      <a:pt x="4045" y="17559"/>
                    </a:moveTo>
                    <a:cubicBezTo>
                      <a:pt x="4075" y="17580"/>
                      <a:pt x="4104" y="17600"/>
                      <a:pt x="4134" y="17620"/>
                    </a:cubicBezTo>
                    <a:cubicBezTo>
                      <a:pt x="4104" y="17600"/>
                      <a:pt x="4075" y="17580"/>
                      <a:pt x="4045" y="17559"/>
                    </a:cubicBezTo>
                    <a:close/>
                  </a:path>
                </a:pathLst>
              </a:custGeom>
              <a:solidFill>
                <a:srgbClr val="BF6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2869;p61">
                <a:extLst>
                  <a:ext uri="{FF2B5EF4-FFF2-40B4-BE49-F238E27FC236}">
                    <a16:creationId xmlns:a16="http://schemas.microsoft.com/office/drawing/2014/main" id="{071E1BD4-965D-4544-9A5F-DC07180EADFA}"/>
                  </a:ext>
                </a:extLst>
              </p:cNvPr>
              <p:cNvSpPr/>
              <p:nvPr/>
            </p:nvSpPr>
            <p:spPr>
              <a:xfrm>
                <a:off x="5076375" y="3087575"/>
                <a:ext cx="401350" cy="440225"/>
              </a:xfrm>
              <a:custGeom>
                <a:avLst/>
                <a:gdLst/>
                <a:ahLst/>
                <a:cxnLst/>
                <a:rect l="l" t="t" r="r" b="b"/>
                <a:pathLst>
                  <a:path w="16054" h="17609" extrusionOk="0">
                    <a:moveTo>
                      <a:pt x="6790" y="9332"/>
                    </a:moveTo>
                    <a:cubicBezTo>
                      <a:pt x="7066" y="9332"/>
                      <a:pt x="7291" y="9762"/>
                      <a:pt x="7291" y="10296"/>
                    </a:cubicBezTo>
                    <a:cubicBezTo>
                      <a:pt x="7291" y="10827"/>
                      <a:pt x="7066" y="11262"/>
                      <a:pt x="6790" y="11262"/>
                    </a:cubicBezTo>
                    <a:cubicBezTo>
                      <a:pt x="6509" y="11262"/>
                      <a:pt x="6285" y="10827"/>
                      <a:pt x="6285" y="10296"/>
                    </a:cubicBezTo>
                    <a:cubicBezTo>
                      <a:pt x="6285" y="9762"/>
                      <a:pt x="6509" y="9332"/>
                      <a:pt x="6790" y="9332"/>
                    </a:cubicBezTo>
                    <a:close/>
                    <a:moveTo>
                      <a:pt x="8186" y="1"/>
                    </a:moveTo>
                    <a:cubicBezTo>
                      <a:pt x="5213" y="1875"/>
                      <a:pt x="1621" y="5183"/>
                      <a:pt x="210" y="10296"/>
                    </a:cubicBezTo>
                    <a:cubicBezTo>
                      <a:pt x="148" y="10517"/>
                      <a:pt x="77" y="10716"/>
                      <a:pt x="1" y="10882"/>
                    </a:cubicBezTo>
                    <a:cubicBezTo>
                      <a:pt x="30" y="11158"/>
                      <a:pt x="70" y="11431"/>
                      <a:pt x="122" y="11704"/>
                    </a:cubicBezTo>
                    <a:cubicBezTo>
                      <a:pt x="472" y="13468"/>
                      <a:pt x="1323" y="15089"/>
                      <a:pt x="2616" y="16382"/>
                    </a:cubicBezTo>
                    <a:cubicBezTo>
                      <a:pt x="2818" y="16588"/>
                      <a:pt x="3036" y="16772"/>
                      <a:pt x="3268" y="16946"/>
                    </a:cubicBezTo>
                    <a:cubicBezTo>
                      <a:pt x="3272" y="16949"/>
                      <a:pt x="3275" y="16953"/>
                      <a:pt x="3279" y="16953"/>
                    </a:cubicBezTo>
                    <a:cubicBezTo>
                      <a:pt x="4472" y="17399"/>
                      <a:pt x="5762" y="17609"/>
                      <a:pt x="7048" y="17609"/>
                    </a:cubicBezTo>
                    <a:cubicBezTo>
                      <a:pt x="7920" y="17609"/>
                      <a:pt x="8790" y="17513"/>
                      <a:pt x="9622" y="17325"/>
                    </a:cubicBezTo>
                    <a:cubicBezTo>
                      <a:pt x="10086" y="17222"/>
                      <a:pt x="10540" y="17097"/>
                      <a:pt x="10989" y="16949"/>
                    </a:cubicBezTo>
                    <a:cubicBezTo>
                      <a:pt x="11788" y="16187"/>
                      <a:pt x="12271" y="15060"/>
                      <a:pt x="12499" y="14404"/>
                    </a:cubicBezTo>
                    <a:cubicBezTo>
                      <a:pt x="11822" y="14371"/>
                      <a:pt x="11336" y="14257"/>
                      <a:pt x="11302" y="14249"/>
                    </a:cubicBezTo>
                    <a:cubicBezTo>
                      <a:pt x="11137" y="14208"/>
                      <a:pt x="11033" y="14043"/>
                      <a:pt x="11074" y="13877"/>
                    </a:cubicBezTo>
                    <a:cubicBezTo>
                      <a:pt x="11107" y="13734"/>
                      <a:pt x="11236" y="13638"/>
                      <a:pt x="11376" y="13638"/>
                    </a:cubicBezTo>
                    <a:cubicBezTo>
                      <a:pt x="11398" y="13638"/>
                      <a:pt x="11420" y="13642"/>
                      <a:pt x="11446" y="13649"/>
                    </a:cubicBezTo>
                    <a:cubicBezTo>
                      <a:pt x="11453" y="13649"/>
                      <a:pt x="11984" y="13774"/>
                      <a:pt x="12694" y="13788"/>
                    </a:cubicBezTo>
                    <a:cubicBezTo>
                      <a:pt x="12750" y="13696"/>
                      <a:pt x="12849" y="13638"/>
                      <a:pt x="12960" y="13638"/>
                    </a:cubicBezTo>
                    <a:cubicBezTo>
                      <a:pt x="12985" y="13638"/>
                      <a:pt x="13007" y="13642"/>
                      <a:pt x="13034" y="13649"/>
                    </a:cubicBezTo>
                    <a:cubicBezTo>
                      <a:pt x="13114" y="13667"/>
                      <a:pt x="13181" y="13715"/>
                      <a:pt x="13221" y="13781"/>
                    </a:cubicBezTo>
                    <a:cubicBezTo>
                      <a:pt x="13512" y="13763"/>
                      <a:pt x="13822" y="13722"/>
                      <a:pt x="14124" y="13649"/>
                    </a:cubicBezTo>
                    <a:cubicBezTo>
                      <a:pt x="14150" y="13642"/>
                      <a:pt x="14175" y="13638"/>
                      <a:pt x="14201" y="13638"/>
                    </a:cubicBezTo>
                    <a:cubicBezTo>
                      <a:pt x="14341" y="13638"/>
                      <a:pt x="14463" y="13734"/>
                      <a:pt x="14496" y="13873"/>
                    </a:cubicBezTo>
                    <a:cubicBezTo>
                      <a:pt x="14540" y="14039"/>
                      <a:pt x="14437" y="14208"/>
                      <a:pt x="14272" y="14249"/>
                    </a:cubicBezTo>
                    <a:cubicBezTo>
                      <a:pt x="13891" y="14341"/>
                      <a:pt x="13509" y="14390"/>
                      <a:pt x="13151" y="14404"/>
                    </a:cubicBezTo>
                    <a:cubicBezTo>
                      <a:pt x="13000" y="14886"/>
                      <a:pt x="12684" y="15738"/>
                      <a:pt x="12150" y="16534"/>
                    </a:cubicBezTo>
                    <a:cubicBezTo>
                      <a:pt x="13498" y="15995"/>
                      <a:pt x="14791" y="15303"/>
                      <a:pt x="16054" y="14548"/>
                    </a:cubicBezTo>
                    <a:cubicBezTo>
                      <a:pt x="15811" y="12680"/>
                      <a:pt x="15372" y="10709"/>
                      <a:pt x="14662" y="8669"/>
                    </a:cubicBezTo>
                    <a:cubicBezTo>
                      <a:pt x="12772" y="3209"/>
                      <a:pt x="10285" y="907"/>
                      <a:pt x="81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2870;p61">
                <a:extLst>
                  <a:ext uri="{FF2B5EF4-FFF2-40B4-BE49-F238E27FC236}">
                    <a16:creationId xmlns:a16="http://schemas.microsoft.com/office/drawing/2014/main" id="{BF6F9236-92FA-4D5B-9153-867D303603FF}"/>
                  </a:ext>
                </a:extLst>
              </p:cNvPr>
              <p:cNvSpPr/>
              <p:nvPr/>
            </p:nvSpPr>
            <p:spPr>
              <a:xfrm>
                <a:off x="5233475" y="3320850"/>
                <a:ext cx="25175" cy="48275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931" extrusionOk="0">
                    <a:moveTo>
                      <a:pt x="506" y="1"/>
                    </a:moveTo>
                    <a:cubicBezTo>
                      <a:pt x="225" y="1"/>
                      <a:pt x="1" y="431"/>
                      <a:pt x="1" y="965"/>
                    </a:cubicBezTo>
                    <a:cubicBezTo>
                      <a:pt x="1" y="1496"/>
                      <a:pt x="225" y="1931"/>
                      <a:pt x="506" y="1931"/>
                    </a:cubicBezTo>
                    <a:cubicBezTo>
                      <a:pt x="782" y="1931"/>
                      <a:pt x="1007" y="1496"/>
                      <a:pt x="1007" y="965"/>
                    </a:cubicBezTo>
                    <a:cubicBezTo>
                      <a:pt x="1007" y="431"/>
                      <a:pt x="782" y="1"/>
                      <a:pt x="5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2871;p61">
                <a:extLst>
                  <a:ext uri="{FF2B5EF4-FFF2-40B4-BE49-F238E27FC236}">
                    <a16:creationId xmlns:a16="http://schemas.microsoft.com/office/drawing/2014/main" id="{F5F400AE-2EDC-4139-902D-A6F4B68B6D0E}"/>
                  </a:ext>
                </a:extLst>
              </p:cNvPr>
              <p:cNvSpPr/>
              <p:nvPr/>
            </p:nvSpPr>
            <p:spPr>
              <a:xfrm>
                <a:off x="5351075" y="3428525"/>
                <a:ext cx="55850" cy="82800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3312" extrusionOk="0">
                    <a:moveTo>
                      <a:pt x="1972" y="0"/>
                    </a:moveTo>
                    <a:cubicBezTo>
                      <a:pt x="1861" y="0"/>
                      <a:pt x="1762" y="58"/>
                      <a:pt x="1706" y="150"/>
                    </a:cubicBezTo>
                    <a:cubicBezTo>
                      <a:pt x="1759" y="155"/>
                      <a:pt x="1810" y="155"/>
                      <a:pt x="1865" y="155"/>
                    </a:cubicBezTo>
                    <a:cubicBezTo>
                      <a:pt x="1983" y="155"/>
                      <a:pt x="2108" y="150"/>
                      <a:pt x="2233" y="143"/>
                    </a:cubicBezTo>
                    <a:cubicBezTo>
                      <a:pt x="2193" y="77"/>
                      <a:pt x="2126" y="29"/>
                      <a:pt x="2046" y="11"/>
                    </a:cubicBezTo>
                    <a:cubicBezTo>
                      <a:pt x="2019" y="4"/>
                      <a:pt x="1997" y="0"/>
                      <a:pt x="1972" y="0"/>
                    </a:cubicBezTo>
                    <a:close/>
                    <a:moveTo>
                      <a:pt x="1511" y="766"/>
                    </a:moveTo>
                    <a:cubicBezTo>
                      <a:pt x="1283" y="1422"/>
                      <a:pt x="800" y="2549"/>
                      <a:pt x="1" y="3311"/>
                    </a:cubicBezTo>
                    <a:cubicBezTo>
                      <a:pt x="395" y="3186"/>
                      <a:pt x="782" y="3046"/>
                      <a:pt x="1162" y="2896"/>
                    </a:cubicBezTo>
                    <a:cubicBezTo>
                      <a:pt x="1696" y="2100"/>
                      <a:pt x="2012" y="1248"/>
                      <a:pt x="2163" y="766"/>
                    </a:cubicBezTo>
                    <a:lnTo>
                      <a:pt x="2163" y="766"/>
                    </a:lnTo>
                    <a:cubicBezTo>
                      <a:pt x="2060" y="769"/>
                      <a:pt x="1957" y="774"/>
                      <a:pt x="1858" y="774"/>
                    </a:cubicBezTo>
                    <a:cubicBezTo>
                      <a:pt x="1736" y="774"/>
                      <a:pt x="1622" y="769"/>
                      <a:pt x="1511" y="76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2872;p61">
                <a:extLst>
                  <a:ext uri="{FF2B5EF4-FFF2-40B4-BE49-F238E27FC236}">
                    <a16:creationId xmlns:a16="http://schemas.microsoft.com/office/drawing/2014/main" id="{4082771D-A3AE-430F-987E-DC4F7B176E21}"/>
                  </a:ext>
                </a:extLst>
              </p:cNvPr>
              <p:cNvSpPr/>
              <p:nvPr/>
            </p:nvSpPr>
            <p:spPr>
              <a:xfrm>
                <a:off x="5352200" y="3428525"/>
                <a:ext cx="87700" cy="19350"/>
              </a:xfrm>
              <a:custGeom>
                <a:avLst/>
                <a:gdLst/>
                <a:ahLst/>
                <a:cxnLst/>
                <a:rect l="l" t="t" r="r" b="b"/>
                <a:pathLst>
                  <a:path w="3508" h="774" extrusionOk="0">
                    <a:moveTo>
                      <a:pt x="343" y="0"/>
                    </a:moveTo>
                    <a:cubicBezTo>
                      <a:pt x="203" y="0"/>
                      <a:pt x="74" y="96"/>
                      <a:pt x="41" y="239"/>
                    </a:cubicBezTo>
                    <a:cubicBezTo>
                      <a:pt x="0" y="405"/>
                      <a:pt x="104" y="570"/>
                      <a:pt x="269" y="611"/>
                    </a:cubicBezTo>
                    <a:cubicBezTo>
                      <a:pt x="303" y="619"/>
                      <a:pt x="789" y="733"/>
                      <a:pt x="1466" y="766"/>
                    </a:cubicBezTo>
                    <a:cubicBezTo>
                      <a:pt x="1577" y="769"/>
                      <a:pt x="1691" y="774"/>
                      <a:pt x="1813" y="774"/>
                    </a:cubicBezTo>
                    <a:cubicBezTo>
                      <a:pt x="1912" y="774"/>
                      <a:pt x="2015" y="769"/>
                      <a:pt x="2118" y="766"/>
                    </a:cubicBezTo>
                    <a:cubicBezTo>
                      <a:pt x="2476" y="752"/>
                      <a:pt x="2858" y="703"/>
                      <a:pt x="3239" y="611"/>
                    </a:cubicBezTo>
                    <a:cubicBezTo>
                      <a:pt x="3404" y="570"/>
                      <a:pt x="3507" y="401"/>
                      <a:pt x="3463" y="235"/>
                    </a:cubicBezTo>
                    <a:cubicBezTo>
                      <a:pt x="3430" y="96"/>
                      <a:pt x="3308" y="0"/>
                      <a:pt x="3168" y="0"/>
                    </a:cubicBezTo>
                    <a:cubicBezTo>
                      <a:pt x="3142" y="0"/>
                      <a:pt x="3117" y="4"/>
                      <a:pt x="3091" y="11"/>
                    </a:cubicBezTo>
                    <a:cubicBezTo>
                      <a:pt x="2789" y="84"/>
                      <a:pt x="2479" y="125"/>
                      <a:pt x="2188" y="143"/>
                    </a:cubicBezTo>
                    <a:cubicBezTo>
                      <a:pt x="2063" y="150"/>
                      <a:pt x="1938" y="155"/>
                      <a:pt x="1820" y="155"/>
                    </a:cubicBezTo>
                    <a:cubicBezTo>
                      <a:pt x="1765" y="155"/>
                      <a:pt x="1714" y="155"/>
                      <a:pt x="1661" y="150"/>
                    </a:cubicBezTo>
                    <a:cubicBezTo>
                      <a:pt x="951" y="136"/>
                      <a:pt x="420" y="11"/>
                      <a:pt x="413" y="11"/>
                    </a:cubicBezTo>
                    <a:cubicBezTo>
                      <a:pt x="387" y="4"/>
                      <a:pt x="365" y="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2873;p61">
                <a:extLst>
                  <a:ext uri="{FF2B5EF4-FFF2-40B4-BE49-F238E27FC236}">
                    <a16:creationId xmlns:a16="http://schemas.microsoft.com/office/drawing/2014/main" id="{19CCD53C-8D44-48D4-AF4E-98CB50F98F86}"/>
                  </a:ext>
                </a:extLst>
              </p:cNvPr>
              <p:cNvSpPr/>
              <p:nvPr/>
            </p:nvSpPr>
            <p:spPr>
              <a:xfrm>
                <a:off x="5702150" y="3431550"/>
                <a:ext cx="2387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955" h="1131" extrusionOk="0">
                    <a:moveTo>
                      <a:pt x="615" y="0"/>
                    </a:moveTo>
                    <a:cubicBezTo>
                      <a:pt x="539" y="0"/>
                      <a:pt x="457" y="29"/>
                      <a:pt x="398" y="89"/>
                    </a:cubicBezTo>
                    <a:cubicBezTo>
                      <a:pt x="394" y="92"/>
                      <a:pt x="258" y="225"/>
                      <a:pt x="0" y="435"/>
                    </a:cubicBezTo>
                    <a:cubicBezTo>
                      <a:pt x="49" y="667"/>
                      <a:pt x="93" y="899"/>
                      <a:pt x="129" y="1131"/>
                    </a:cubicBezTo>
                    <a:cubicBezTo>
                      <a:pt x="564" y="789"/>
                      <a:pt x="804" y="556"/>
                      <a:pt x="833" y="527"/>
                    </a:cubicBezTo>
                    <a:cubicBezTo>
                      <a:pt x="955" y="405"/>
                      <a:pt x="955" y="211"/>
                      <a:pt x="836" y="92"/>
                    </a:cubicBezTo>
                    <a:cubicBezTo>
                      <a:pt x="774" y="29"/>
                      <a:pt x="693" y="0"/>
                      <a:pt x="615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2874;p61">
                <a:extLst>
                  <a:ext uri="{FF2B5EF4-FFF2-40B4-BE49-F238E27FC236}">
                    <a16:creationId xmlns:a16="http://schemas.microsoft.com/office/drawing/2014/main" id="{1F0A1B4F-E3F2-4F49-B847-B769F2F73EE9}"/>
                  </a:ext>
                </a:extLst>
              </p:cNvPr>
              <p:cNvSpPr/>
              <p:nvPr/>
            </p:nvSpPr>
            <p:spPr>
              <a:xfrm>
                <a:off x="5841775" y="2849825"/>
                <a:ext cx="87600" cy="92600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3704" extrusionOk="0">
                    <a:moveTo>
                      <a:pt x="2276" y="0"/>
                    </a:moveTo>
                    <a:cubicBezTo>
                      <a:pt x="1719" y="0"/>
                      <a:pt x="948" y="924"/>
                      <a:pt x="515" y="1852"/>
                    </a:cubicBezTo>
                    <a:cubicBezTo>
                      <a:pt x="88" y="2779"/>
                      <a:pt x="1" y="3703"/>
                      <a:pt x="818" y="3703"/>
                    </a:cubicBezTo>
                    <a:cubicBezTo>
                      <a:pt x="838" y="3703"/>
                      <a:pt x="859" y="3703"/>
                      <a:pt x="881" y="3701"/>
                    </a:cubicBezTo>
                    <a:cubicBezTo>
                      <a:pt x="2888" y="3598"/>
                      <a:pt x="3504" y="412"/>
                      <a:pt x="2424" y="25"/>
                    </a:cubicBezTo>
                    <a:cubicBezTo>
                      <a:pt x="2377" y="8"/>
                      <a:pt x="2327" y="0"/>
                      <a:pt x="22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2875;p61">
                <a:extLst>
                  <a:ext uri="{FF2B5EF4-FFF2-40B4-BE49-F238E27FC236}">
                    <a16:creationId xmlns:a16="http://schemas.microsoft.com/office/drawing/2014/main" id="{C8725DC4-F203-4FAC-90AB-DDB1FCC5F209}"/>
                  </a:ext>
                </a:extLst>
              </p:cNvPr>
              <p:cNvSpPr/>
              <p:nvPr/>
            </p:nvSpPr>
            <p:spPr>
              <a:xfrm>
                <a:off x="4716100" y="4916000"/>
                <a:ext cx="231375" cy="126475"/>
              </a:xfrm>
              <a:custGeom>
                <a:avLst/>
                <a:gdLst/>
                <a:ahLst/>
                <a:cxnLst/>
                <a:rect l="l" t="t" r="r" b="b"/>
                <a:pathLst>
                  <a:path w="9255" h="5059" extrusionOk="0">
                    <a:moveTo>
                      <a:pt x="7663" y="29"/>
                    </a:moveTo>
                    <a:cubicBezTo>
                      <a:pt x="7311" y="29"/>
                      <a:pt x="6961" y="46"/>
                      <a:pt x="6616" y="63"/>
                    </a:cubicBezTo>
                    <a:cubicBezTo>
                      <a:pt x="4768" y="148"/>
                      <a:pt x="2089" y="1"/>
                      <a:pt x="1" y="469"/>
                    </a:cubicBezTo>
                    <a:cubicBezTo>
                      <a:pt x="674" y="1651"/>
                      <a:pt x="1452" y="2786"/>
                      <a:pt x="2347" y="3842"/>
                    </a:cubicBezTo>
                    <a:cubicBezTo>
                      <a:pt x="2830" y="4410"/>
                      <a:pt x="3489" y="4782"/>
                      <a:pt x="4226" y="4867"/>
                    </a:cubicBezTo>
                    <a:cubicBezTo>
                      <a:pt x="4971" y="4963"/>
                      <a:pt x="6002" y="5059"/>
                      <a:pt x="6998" y="5059"/>
                    </a:cubicBezTo>
                    <a:cubicBezTo>
                      <a:pt x="7189" y="5059"/>
                      <a:pt x="7378" y="5055"/>
                      <a:pt x="7563" y="5047"/>
                    </a:cubicBezTo>
                    <a:cubicBezTo>
                      <a:pt x="8554" y="5003"/>
                      <a:pt x="9255" y="4053"/>
                      <a:pt x="8989" y="3095"/>
                    </a:cubicBezTo>
                    <a:cubicBezTo>
                      <a:pt x="8760" y="2262"/>
                      <a:pt x="8469" y="1176"/>
                      <a:pt x="8211" y="45"/>
                    </a:cubicBezTo>
                    <a:cubicBezTo>
                      <a:pt x="8029" y="34"/>
                      <a:pt x="7846" y="29"/>
                      <a:pt x="7663" y="2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2876;p61">
                <a:extLst>
                  <a:ext uri="{FF2B5EF4-FFF2-40B4-BE49-F238E27FC236}">
                    <a16:creationId xmlns:a16="http://schemas.microsoft.com/office/drawing/2014/main" id="{10CB29A5-C67B-4A27-AC69-BA5B286FC152}"/>
                  </a:ext>
                </a:extLst>
              </p:cNvPr>
              <p:cNvSpPr/>
              <p:nvPr/>
            </p:nvSpPr>
            <p:spPr>
              <a:xfrm>
                <a:off x="5711900" y="4901350"/>
                <a:ext cx="201450" cy="131075"/>
              </a:xfrm>
              <a:custGeom>
                <a:avLst/>
                <a:gdLst/>
                <a:ahLst/>
                <a:cxnLst/>
                <a:rect l="l" t="t" r="r" b="b"/>
                <a:pathLst>
                  <a:path w="8058" h="5243" extrusionOk="0">
                    <a:moveTo>
                      <a:pt x="8058" y="1"/>
                    </a:moveTo>
                    <a:lnTo>
                      <a:pt x="8058" y="1"/>
                    </a:lnTo>
                    <a:cubicBezTo>
                      <a:pt x="6662" y="254"/>
                      <a:pt x="5239" y="346"/>
                      <a:pt x="3819" y="346"/>
                    </a:cubicBezTo>
                    <a:cubicBezTo>
                      <a:pt x="3380" y="346"/>
                      <a:pt x="2940" y="337"/>
                      <a:pt x="2502" y="322"/>
                    </a:cubicBezTo>
                    <a:cubicBezTo>
                      <a:pt x="1696" y="288"/>
                      <a:pt x="848" y="140"/>
                      <a:pt x="1" y="23"/>
                    </a:cubicBezTo>
                    <a:lnTo>
                      <a:pt x="1" y="23"/>
                    </a:lnTo>
                    <a:cubicBezTo>
                      <a:pt x="101" y="2075"/>
                      <a:pt x="167" y="3928"/>
                      <a:pt x="225" y="4374"/>
                    </a:cubicBezTo>
                    <a:cubicBezTo>
                      <a:pt x="294" y="4931"/>
                      <a:pt x="1812" y="5242"/>
                      <a:pt x="3391" y="5242"/>
                    </a:cubicBezTo>
                    <a:cubicBezTo>
                      <a:pt x="4868" y="5242"/>
                      <a:pt x="6399" y="4970"/>
                      <a:pt x="6846" y="4374"/>
                    </a:cubicBezTo>
                    <a:cubicBezTo>
                      <a:pt x="7092" y="4038"/>
                      <a:pt x="7545" y="2532"/>
                      <a:pt x="80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2877;p61">
                <a:extLst>
                  <a:ext uri="{FF2B5EF4-FFF2-40B4-BE49-F238E27FC236}">
                    <a16:creationId xmlns:a16="http://schemas.microsoft.com/office/drawing/2014/main" id="{97CA44AC-0BDE-4519-8B04-F7D8374F2C6E}"/>
                  </a:ext>
                </a:extLst>
              </p:cNvPr>
              <p:cNvSpPr/>
              <p:nvPr/>
            </p:nvSpPr>
            <p:spPr>
              <a:xfrm>
                <a:off x="5804407" y="3232900"/>
                <a:ext cx="162200" cy="300250"/>
              </a:xfrm>
              <a:custGeom>
                <a:avLst/>
                <a:gdLst/>
                <a:ahLst/>
                <a:cxnLst/>
                <a:rect l="l" t="t" r="r" b="b"/>
                <a:pathLst>
                  <a:path w="6488" h="12010" extrusionOk="0">
                    <a:moveTo>
                      <a:pt x="4461" y="1"/>
                    </a:moveTo>
                    <a:cubicBezTo>
                      <a:pt x="3552" y="465"/>
                      <a:pt x="2792" y="1201"/>
                      <a:pt x="2402" y="2162"/>
                    </a:cubicBezTo>
                    <a:cubicBezTo>
                      <a:pt x="2236" y="2590"/>
                      <a:pt x="2137" y="3039"/>
                      <a:pt x="1952" y="3467"/>
                    </a:cubicBezTo>
                    <a:cubicBezTo>
                      <a:pt x="1750" y="3949"/>
                      <a:pt x="1440" y="4373"/>
                      <a:pt x="1179" y="4833"/>
                    </a:cubicBezTo>
                    <a:cubicBezTo>
                      <a:pt x="372" y="6212"/>
                      <a:pt x="0" y="8002"/>
                      <a:pt x="792" y="9398"/>
                    </a:cubicBezTo>
                    <a:cubicBezTo>
                      <a:pt x="1161" y="10053"/>
                      <a:pt x="1750" y="10558"/>
                      <a:pt x="2380" y="10974"/>
                    </a:cubicBezTo>
                    <a:cubicBezTo>
                      <a:pt x="3183" y="11505"/>
                      <a:pt x="4086" y="11918"/>
                      <a:pt x="5039" y="11998"/>
                    </a:cubicBezTo>
                    <a:cubicBezTo>
                      <a:pt x="5146" y="12006"/>
                      <a:pt x="5253" y="12010"/>
                      <a:pt x="5356" y="12010"/>
                    </a:cubicBezTo>
                    <a:cubicBezTo>
                      <a:pt x="5740" y="12010"/>
                      <a:pt x="6119" y="11958"/>
                      <a:pt x="6488" y="11855"/>
                    </a:cubicBezTo>
                    <a:cubicBezTo>
                      <a:pt x="5920" y="6926"/>
                      <a:pt x="5172" y="3029"/>
                      <a:pt x="44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2878;p61">
                <a:extLst>
                  <a:ext uri="{FF2B5EF4-FFF2-40B4-BE49-F238E27FC236}">
                    <a16:creationId xmlns:a16="http://schemas.microsoft.com/office/drawing/2014/main" id="{F69B8855-CFCB-47DF-863A-8C19CBECD345}"/>
                  </a:ext>
                </a:extLst>
              </p:cNvPr>
              <p:cNvSpPr/>
              <p:nvPr/>
            </p:nvSpPr>
            <p:spPr>
              <a:xfrm>
                <a:off x="5580782" y="3692825"/>
                <a:ext cx="123625" cy="297675"/>
              </a:xfrm>
              <a:custGeom>
                <a:avLst/>
                <a:gdLst/>
                <a:ahLst/>
                <a:cxnLst/>
                <a:rect l="l" t="t" r="r" b="b"/>
                <a:pathLst>
                  <a:path w="4945" h="11907" extrusionOk="0">
                    <a:moveTo>
                      <a:pt x="3191" y="0"/>
                    </a:moveTo>
                    <a:cubicBezTo>
                      <a:pt x="2226" y="0"/>
                      <a:pt x="1088" y="140"/>
                      <a:pt x="1" y="457"/>
                    </a:cubicBezTo>
                    <a:cubicBezTo>
                      <a:pt x="373" y="3997"/>
                      <a:pt x="650" y="8292"/>
                      <a:pt x="657" y="11906"/>
                    </a:cubicBezTo>
                    <a:cubicBezTo>
                      <a:pt x="1360" y="11862"/>
                      <a:pt x="2046" y="11645"/>
                      <a:pt x="2635" y="11250"/>
                    </a:cubicBezTo>
                    <a:cubicBezTo>
                      <a:pt x="3987" y="10348"/>
                      <a:pt x="4664" y="8495"/>
                      <a:pt x="4105" y="6962"/>
                    </a:cubicBezTo>
                    <a:cubicBezTo>
                      <a:pt x="3899" y="6398"/>
                      <a:pt x="3537" y="5850"/>
                      <a:pt x="3615" y="5257"/>
                    </a:cubicBezTo>
                    <a:cubicBezTo>
                      <a:pt x="3696" y="4642"/>
                      <a:pt x="4215" y="4188"/>
                      <a:pt x="4480" y="3632"/>
                    </a:cubicBezTo>
                    <a:cubicBezTo>
                      <a:pt x="4945" y="2682"/>
                      <a:pt x="4628" y="1551"/>
                      <a:pt x="4300" y="546"/>
                    </a:cubicBezTo>
                    <a:cubicBezTo>
                      <a:pt x="4263" y="413"/>
                      <a:pt x="4215" y="272"/>
                      <a:pt x="4116" y="181"/>
                    </a:cubicBezTo>
                    <a:cubicBezTo>
                      <a:pt x="3976" y="33"/>
                      <a:pt x="3747" y="11"/>
                      <a:pt x="3537" y="7"/>
                    </a:cubicBezTo>
                    <a:cubicBezTo>
                      <a:pt x="3423" y="4"/>
                      <a:pt x="3309" y="0"/>
                      <a:pt x="31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2879;p61">
                <a:extLst>
                  <a:ext uri="{FF2B5EF4-FFF2-40B4-BE49-F238E27FC236}">
                    <a16:creationId xmlns:a16="http://schemas.microsoft.com/office/drawing/2014/main" id="{1FB9B6C3-1861-4788-9DE5-6065B0E4391E}"/>
                  </a:ext>
                </a:extLst>
              </p:cNvPr>
              <p:cNvSpPr/>
              <p:nvPr/>
            </p:nvSpPr>
            <p:spPr>
              <a:xfrm>
                <a:off x="5787007" y="3686100"/>
                <a:ext cx="203725" cy="359375"/>
              </a:xfrm>
              <a:custGeom>
                <a:avLst/>
                <a:gdLst/>
                <a:ahLst/>
                <a:cxnLst/>
                <a:rect l="l" t="t" r="r" b="b"/>
                <a:pathLst>
                  <a:path w="8149" h="14375" extrusionOk="0">
                    <a:moveTo>
                      <a:pt x="5470" y="0"/>
                    </a:moveTo>
                    <a:cubicBezTo>
                      <a:pt x="4774" y="0"/>
                      <a:pt x="4089" y="77"/>
                      <a:pt x="3455" y="358"/>
                    </a:cubicBezTo>
                    <a:cubicBezTo>
                      <a:pt x="2391" y="815"/>
                      <a:pt x="1595" y="1827"/>
                      <a:pt x="1388" y="2962"/>
                    </a:cubicBezTo>
                    <a:cubicBezTo>
                      <a:pt x="1278" y="3581"/>
                      <a:pt x="1341" y="4218"/>
                      <a:pt x="1242" y="4841"/>
                    </a:cubicBezTo>
                    <a:cubicBezTo>
                      <a:pt x="1138" y="5515"/>
                      <a:pt x="847" y="6145"/>
                      <a:pt x="623" y="6793"/>
                    </a:cubicBezTo>
                    <a:cubicBezTo>
                      <a:pt x="210" y="7990"/>
                      <a:pt x="0" y="9294"/>
                      <a:pt x="235" y="10543"/>
                    </a:cubicBezTo>
                    <a:cubicBezTo>
                      <a:pt x="472" y="11792"/>
                      <a:pt x="1197" y="12982"/>
                      <a:pt x="2317" y="13593"/>
                    </a:cubicBezTo>
                    <a:cubicBezTo>
                      <a:pt x="2928" y="13928"/>
                      <a:pt x="3621" y="14076"/>
                      <a:pt x="4314" y="14187"/>
                    </a:cubicBezTo>
                    <a:cubicBezTo>
                      <a:pt x="5054" y="14304"/>
                      <a:pt x="5809" y="14374"/>
                      <a:pt x="6560" y="14374"/>
                    </a:cubicBezTo>
                    <a:cubicBezTo>
                      <a:pt x="7087" y="14374"/>
                      <a:pt x="7611" y="14341"/>
                      <a:pt x="8130" y="14264"/>
                    </a:cubicBezTo>
                    <a:cubicBezTo>
                      <a:pt x="8148" y="12341"/>
                      <a:pt x="8138" y="10370"/>
                      <a:pt x="8100" y="8352"/>
                    </a:cubicBezTo>
                    <a:cubicBezTo>
                      <a:pt x="8046" y="5390"/>
                      <a:pt x="7927" y="2660"/>
                      <a:pt x="7758" y="133"/>
                    </a:cubicBezTo>
                    <a:cubicBezTo>
                      <a:pt x="7437" y="111"/>
                      <a:pt x="7124" y="92"/>
                      <a:pt x="6815" y="67"/>
                    </a:cubicBezTo>
                    <a:cubicBezTo>
                      <a:pt x="6373" y="33"/>
                      <a:pt x="5919" y="0"/>
                      <a:pt x="54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2880;p61">
                <a:extLst>
                  <a:ext uri="{FF2B5EF4-FFF2-40B4-BE49-F238E27FC236}">
                    <a16:creationId xmlns:a16="http://schemas.microsoft.com/office/drawing/2014/main" id="{6AF79FED-9B46-423A-83E0-CACDAE2C6A96}"/>
                  </a:ext>
                </a:extLst>
              </p:cNvPr>
              <p:cNvSpPr/>
              <p:nvPr/>
            </p:nvSpPr>
            <p:spPr>
              <a:xfrm>
                <a:off x="5505207" y="4070850"/>
                <a:ext cx="222700" cy="209450"/>
              </a:xfrm>
              <a:custGeom>
                <a:avLst/>
                <a:gdLst/>
                <a:ahLst/>
                <a:cxnLst/>
                <a:rect l="l" t="t" r="r" b="b"/>
                <a:pathLst>
                  <a:path w="8908" h="8378" extrusionOk="0">
                    <a:moveTo>
                      <a:pt x="3963" y="1"/>
                    </a:moveTo>
                    <a:cubicBezTo>
                      <a:pt x="3841" y="1"/>
                      <a:pt x="3720" y="4"/>
                      <a:pt x="3598" y="8"/>
                    </a:cubicBezTo>
                    <a:lnTo>
                      <a:pt x="3598" y="16"/>
                    </a:lnTo>
                    <a:cubicBezTo>
                      <a:pt x="3488" y="1913"/>
                      <a:pt x="3253" y="3364"/>
                      <a:pt x="2847" y="4023"/>
                    </a:cubicBezTo>
                    <a:cubicBezTo>
                      <a:pt x="2155" y="5162"/>
                      <a:pt x="1252" y="5854"/>
                      <a:pt x="0" y="6215"/>
                    </a:cubicBezTo>
                    <a:cubicBezTo>
                      <a:pt x="825" y="7390"/>
                      <a:pt x="2073" y="8274"/>
                      <a:pt x="3322" y="8367"/>
                    </a:cubicBezTo>
                    <a:cubicBezTo>
                      <a:pt x="3422" y="8374"/>
                      <a:pt x="3518" y="8378"/>
                      <a:pt x="3617" y="8378"/>
                    </a:cubicBezTo>
                    <a:cubicBezTo>
                      <a:pt x="4037" y="8378"/>
                      <a:pt x="4457" y="8318"/>
                      <a:pt x="4873" y="8245"/>
                    </a:cubicBezTo>
                    <a:cubicBezTo>
                      <a:pt x="6351" y="7976"/>
                      <a:pt x="7949" y="7372"/>
                      <a:pt x="8568" y="6006"/>
                    </a:cubicBezTo>
                    <a:cubicBezTo>
                      <a:pt x="8907" y="5254"/>
                      <a:pt x="8889" y="4381"/>
                      <a:pt x="8837" y="3556"/>
                    </a:cubicBezTo>
                    <a:cubicBezTo>
                      <a:pt x="8807" y="2992"/>
                      <a:pt x="8760" y="2410"/>
                      <a:pt x="8505" y="1905"/>
                    </a:cubicBezTo>
                    <a:cubicBezTo>
                      <a:pt x="7842" y="605"/>
                      <a:pt x="5890" y="1"/>
                      <a:pt x="39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2881;p61">
                <a:extLst>
                  <a:ext uri="{FF2B5EF4-FFF2-40B4-BE49-F238E27FC236}">
                    <a16:creationId xmlns:a16="http://schemas.microsoft.com/office/drawing/2014/main" id="{0CD162EA-D0D5-41B3-BCE2-294A9ED20AE5}"/>
                  </a:ext>
                </a:extLst>
              </p:cNvPr>
              <p:cNvSpPr/>
              <p:nvPr/>
            </p:nvSpPr>
            <p:spPr>
              <a:xfrm>
                <a:off x="5826407" y="4262325"/>
                <a:ext cx="157875" cy="257525"/>
              </a:xfrm>
              <a:custGeom>
                <a:avLst/>
                <a:gdLst/>
                <a:ahLst/>
                <a:cxnLst/>
                <a:rect l="l" t="t" r="r" b="b"/>
                <a:pathLst>
                  <a:path w="6315" h="10301" extrusionOk="0">
                    <a:moveTo>
                      <a:pt x="3408" y="1"/>
                    </a:moveTo>
                    <a:cubicBezTo>
                      <a:pt x="2896" y="1"/>
                      <a:pt x="2391" y="85"/>
                      <a:pt x="1934" y="317"/>
                    </a:cubicBezTo>
                    <a:cubicBezTo>
                      <a:pt x="1087" y="744"/>
                      <a:pt x="531" y="1621"/>
                      <a:pt x="273" y="2535"/>
                    </a:cubicBezTo>
                    <a:cubicBezTo>
                      <a:pt x="4" y="3452"/>
                      <a:pt x="4" y="4413"/>
                      <a:pt x="1" y="5367"/>
                    </a:cubicBezTo>
                    <a:cubicBezTo>
                      <a:pt x="1" y="6016"/>
                      <a:pt x="1" y="6693"/>
                      <a:pt x="277" y="7280"/>
                    </a:cubicBezTo>
                    <a:cubicBezTo>
                      <a:pt x="686" y="8126"/>
                      <a:pt x="1570" y="8621"/>
                      <a:pt x="2403" y="9058"/>
                    </a:cubicBezTo>
                    <a:cubicBezTo>
                      <a:pt x="3423" y="9593"/>
                      <a:pt x="4547" y="10134"/>
                      <a:pt x="5659" y="10300"/>
                    </a:cubicBezTo>
                    <a:cubicBezTo>
                      <a:pt x="5931" y="7349"/>
                      <a:pt x="6152" y="4112"/>
                      <a:pt x="6315" y="627"/>
                    </a:cubicBezTo>
                    <a:cubicBezTo>
                      <a:pt x="5935" y="460"/>
                      <a:pt x="5530" y="332"/>
                      <a:pt x="5095" y="232"/>
                    </a:cubicBezTo>
                    <a:cubicBezTo>
                      <a:pt x="4547" y="103"/>
                      <a:pt x="3972" y="1"/>
                      <a:pt x="34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2882;p61">
                <a:extLst>
                  <a:ext uri="{FF2B5EF4-FFF2-40B4-BE49-F238E27FC236}">
                    <a16:creationId xmlns:a16="http://schemas.microsoft.com/office/drawing/2014/main" id="{72FEDFC3-A28E-4559-9E48-4D3FEFFA831F}"/>
                  </a:ext>
                </a:extLst>
              </p:cNvPr>
              <p:cNvSpPr/>
              <p:nvPr/>
            </p:nvSpPr>
            <p:spPr>
              <a:xfrm>
                <a:off x="5303407" y="4390800"/>
                <a:ext cx="405600" cy="243225"/>
              </a:xfrm>
              <a:custGeom>
                <a:avLst/>
                <a:gdLst/>
                <a:ahLst/>
                <a:cxnLst/>
                <a:rect l="l" t="t" r="r" b="b"/>
                <a:pathLst>
                  <a:path w="16224" h="9729" extrusionOk="0">
                    <a:moveTo>
                      <a:pt x="10827" y="0"/>
                    </a:moveTo>
                    <a:cubicBezTo>
                      <a:pt x="5493" y="0"/>
                      <a:pt x="0" y="8163"/>
                      <a:pt x="5449" y="9545"/>
                    </a:cubicBezTo>
                    <a:cubicBezTo>
                      <a:pt x="6024" y="9693"/>
                      <a:pt x="6620" y="9729"/>
                      <a:pt x="7214" y="9729"/>
                    </a:cubicBezTo>
                    <a:cubicBezTo>
                      <a:pt x="7482" y="9729"/>
                      <a:pt x="7751" y="9722"/>
                      <a:pt x="8020" y="9710"/>
                    </a:cubicBezTo>
                    <a:cubicBezTo>
                      <a:pt x="9983" y="9644"/>
                      <a:pt x="11984" y="9501"/>
                      <a:pt x="13819" y="8790"/>
                    </a:cubicBezTo>
                    <a:cubicBezTo>
                      <a:pt x="14621" y="8484"/>
                      <a:pt x="15432" y="8020"/>
                      <a:pt x="15803" y="7246"/>
                    </a:cubicBezTo>
                    <a:cubicBezTo>
                      <a:pt x="16223" y="6381"/>
                      <a:pt x="15995" y="5352"/>
                      <a:pt x="15704" y="4436"/>
                    </a:cubicBezTo>
                    <a:cubicBezTo>
                      <a:pt x="15174" y="2782"/>
                      <a:pt x="14312" y="1050"/>
                      <a:pt x="12709" y="376"/>
                    </a:cubicBezTo>
                    <a:cubicBezTo>
                      <a:pt x="12098" y="118"/>
                      <a:pt x="11464" y="0"/>
                      <a:pt x="108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2883;p61">
                <a:extLst>
                  <a:ext uri="{FF2B5EF4-FFF2-40B4-BE49-F238E27FC236}">
                    <a16:creationId xmlns:a16="http://schemas.microsoft.com/office/drawing/2014/main" id="{E5D6F264-3E97-418B-B43A-168A5D74786D}"/>
                  </a:ext>
                </a:extLst>
              </p:cNvPr>
              <p:cNvSpPr/>
              <p:nvPr/>
            </p:nvSpPr>
            <p:spPr>
              <a:xfrm>
                <a:off x="5169232" y="4207900"/>
                <a:ext cx="250700" cy="182175"/>
              </a:xfrm>
              <a:custGeom>
                <a:avLst/>
                <a:gdLst/>
                <a:ahLst/>
                <a:cxnLst/>
                <a:rect l="l" t="t" r="r" b="b"/>
                <a:pathLst>
                  <a:path w="10028" h="7287" extrusionOk="0">
                    <a:moveTo>
                      <a:pt x="185" y="0"/>
                    </a:moveTo>
                    <a:cubicBezTo>
                      <a:pt x="1" y="1463"/>
                      <a:pt x="37" y="3146"/>
                      <a:pt x="163" y="3817"/>
                    </a:cubicBezTo>
                    <a:cubicBezTo>
                      <a:pt x="491" y="5629"/>
                      <a:pt x="2181" y="7036"/>
                      <a:pt x="4008" y="7253"/>
                    </a:cubicBezTo>
                    <a:cubicBezTo>
                      <a:pt x="4204" y="7275"/>
                      <a:pt x="4399" y="7287"/>
                      <a:pt x="4594" y="7287"/>
                    </a:cubicBezTo>
                    <a:cubicBezTo>
                      <a:pt x="6226" y="7287"/>
                      <a:pt x="7829" y="6476"/>
                      <a:pt x="8922" y="5246"/>
                    </a:cubicBezTo>
                    <a:cubicBezTo>
                      <a:pt x="9206" y="4929"/>
                      <a:pt x="9461" y="4582"/>
                      <a:pt x="9619" y="4189"/>
                    </a:cubicBezTo>
                    <a:cubicBezTo>
                      <a:pt x="9818" y="3713"/>
                      <a:pt x="9873" y="3186"/>
                      <a:pt x="9928" y="2675"/>
                    </a:cubicBezTo>
                    <a:cubicBezTo>
                      <a:pt x="9983" y="2151"/>
                      <a:pt x="10027" y="1588"/>
                      <a:pt x="9983" y="1058"/>
                    </a:cubicBezTo>
                    <a:cubicBezTo>
                      <a:pt x="7814" y="1002"/>
                      <a:pt x="4999" y="638"/>
                      <a:pt x="1305" y="140"/>
                    </a:cubicBezTo>
                    <a:cubicBezTo>
                      <a:pt x="933" y="92"/>
                      <a:pt x="557" y="44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2884;p61">
                <a:extLst>
                  <a:ext uri="{FF2B5EF4-FFF2-40B4-BE49-F238E27FC236}">
                    <a16:creationId xmlns:a16="http://schemas.microsoft.com/office/drawing/2014/main" id="{1A14DE1E-B0D0-4B1D-919F-7341E3820E2A}"/>
                  </a:ext>
                </a:extLst>
              </p:cNvPr>
              <p:cNvSpPr/>
              <p:nvPr/>
            </p:nvSpPr>
            <p:spPr>
              <a:xfrm>
                <a:off x="4876282" y="4192600"/>
                <a:ext cx="236325" cy="192775"/>
              </a:xfrm>
              <a:custGeom>
                <a:avLst/>
                <a:gdLst/>
                <a:ahLst/>
                <a:cxnLst/>
                <a:rect l="l" t="t" r="r" b="b"/>
                <a:pathLst>
                  <a:path w="9453" h="7711" extrusionOk="0">
                    <a:moveTo>
                      <a:pt x="3422" y="0"/>
                    </a:moveTo>
                    <a:cubicBezTo>
                      <a:pt x="2719" y="638"/>
                      <a:pt x="2064" y="1386"/>
                      <a:pt x="1397" y="2034"/>
                    </a:cubicBezTo>
                    <a:cubicBezTo>
                      <a:pt x="729" y="2683"/>
                      <a:pt x="0" y="3515"/>
                      <a:pt x="195" y="4425"/>
                    </a:cubicBezTo>
                    <a:cubicBezTo>
                      <a:pt x="292" y="4856"/>
                      <a:pt x="586" y="5213"/>
                      <a:pt x="866" y="5556"/>
                    </a:cubicBezTo>
                    <a:cubicBezTo>
                      <a:pt x="1389" y="6186"/>
                      <a:pt x="1919" y="6819"/>
                      <a:pt x="2627" y="7236"/>
                    </a:cubicBezTo>
                    <a:cubicBezTo>
                      <a:pt x="3183" y="7559"/>
                      <a:pt x="3817" y="7711"/>
                      <a:pt x="4461" y="7711"/>
                    </a:cubicBezTo>
                    <a:cubicBezTo>
                      <a:pt x="5508" y="7711"/>
                      <a:pt x="6576" y="7313"/>
                      <a:pt x="7375" y="6624"/>
                    </a:cubicBezTo>
                    <a:cubicBezTo>
                      <a:pt x="8669" y="5512"/>
                      <a:pt x="9320" y="3788"/>
                      <a:pt x="9420" y="2090"/>
                    </a:cubicBezTo>
                    <a:cubicBezTo>
                      <a:pt x="9453" y="1500"/>
                      <a:pt x="9398" y="867"/>
                      <a:pt x="9199" y="310"/>
                    </a:cubicBezTo>
                    <a:cubicBezTo>
                      <a:pt x="7272" y="115"/>
                      <a:pt x="5371" y="0"/>
                      <a:pt x="35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2885;p61">
                <a:extLst>
                  <a:ext uri="{FF2B5EF4-FFF2-40B4-BE49-F238E27FC236}">
                    <a16:creationId xmlns:a16="http://schemas.microsoft.com/office/drawing/2014/main" id="{963FA221-5884-4DDF-B97B-D94D479F6876}"/>
                  </a:ext>
                </a:extLst>
              </p:cNvPr>
              <p:cNvSpPr/>
              <p:nvPr/>
            </p:nvSpPr>
            <p:spPr>
              <a:xfrm>
                <a:off x="4620807" y="4368700"/>
                <a:ext cx="203925" cy="290750"/>
              </a:xfrm>
              <a:custGeom>
                <a:avLst/>
                <a:gdLst/>
                <a:ahLst/>
                <a:cxnLst/>
                <a:rect l="l" t="t" r="r" b="b"/>
                <a:pathLst>
                  <a:path w="8157" h="11630" extrusionOk="0">
                    <a:moveTo>
                      <a:pt x="4418" y="0"/>
                    </a:moveTo>
                    <a:cubicBezTo>
                      <a:pt x="2837" y="19"/>
                      <a:pt x="1651" y="493"/>
                      <a:pt x="793" y="1271"/>
                    </a:cubicBezTo>
                    <a:cubicBezTo>
                      <a:pt x="211" y="4016"/>
                      <a:pt x="1" y="7449"/>
                      <a:pt x="391" y="11044"/>
                    </a:cubicBezTo>
                    <a:cubicBezTo>
                      <a:pt x="1054" y="11461"/>
                      <a:pt x="1872" y="11629"/>
                      <a:pt x="2690" y="11629"/>
                    </a:cubicBezTo>
                    <a:cubicBezTo>
                      <a:pt x="3110" y="11629"/>
                      <a:pt x="3533" y="11585"/>
                      <a:pt x="3935" y="11508"/>
                    </a:cubicBezTo>
                    <a:cubicBezTo>
                      <a:pt x="5118" y="11279"/>
                      <a:pt x="6296" y="10790"/>
                      <a:pt x="7080" y="9883"/>
                    </a:cubicBezTo>
                    <a:cubicBezTo>
                      <a:pt x="7866" y="8974"/>
                      <a:pt x="8156" y="7578"/>
                      <a:pt x="7556" y="6542"/>
                    </a:cubicBezTo>
                    <a:cubicBezTo>
                      <a:pt x="7235" y="5990"/>
                      <a:pt x="6705" y="5577"/>
                      <a:pt x="6470" y="4985"/>
                    </a:cubicBezTo>
                    <a:cubicBezTo>
                      <a:pt x="5980" y="3742"/>
                      <a:pt x="7007" y="2236"/>
                      <a:pt x="6407" y="1042"/>
                    </a:cubicBezTo>
                    <a:cubicBezTo>
                      <a:pt x="6053" y="347"/>
                      <a:pt x="5224" y="0"/>
                      <a:pt x="44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2886;p61">
                <a:extLst>
                  <a:ext uri="{FF2B5EF4-FFF2-40B4-BE49-F238E27FC236}">
                    <a16:creationId xmlns:a16="http://schemas.microsoft.com/office/drawing/2014/main" id="{B310C0DB-71DF-4447-8738-980D1EB48495}"/>
                  </a:ext>
                </a:extLst>
              </p:cNvPr>
              <p:cNvSpPr/>
              <p:nvPr/>
            </p:nvSpPr>
            <p:spPr>
              <a:xfrm>
                <a:off x="5826407" y="4608675"/>
                <a:ext cx="132175" cy="216075"/>
              </a:xfrm>
              <a:custGeom>
                <a:avLst/>
                <a:gdLst/>
                <a:ahLst/>
                <a:cxnLst/>
                <a:rect l="l" t="t" r="r" b="b"/>
                <a:pathLst>
                  <a:path w="5287" h="8643" extrusionOk="0">
                    <a:moveTo>
                      <a:pt x="3928" y="1"/>
                    </a:moveTo>
                    <a:cubicBezTo>
                      <a:pt x="3751" y="1"/>
                      <a:pt x="3574" y="12"/>
                      <a:pt x="3397" y="31"/>
                    </a:cubicBezTo>
                    <a:cubicBezTo>
                      <a:pt x="2340" y="138"/>
                      <a:pt x="1268" y="804"/>
                      <a:pt x="1017" y="1839"/>
                    </a:cubicBezTo>
                    <a:cubicBezTo>
                      <a:pt x="895" y="2358"/>
                      <a:pt x="995" y="2915"/>
                      <a:pt x="925" y="3449"/>
                    </a:cubicBezTo>
                    <a:cubicBezTo>
                      <a:pt x="789" y="4502"/>
                      <a:pt x="1" y="5523"/>
                      <a:pt x="329" y="6536"/>
                    </a:cubicBezTo>
                    <a:cubicBezTo>
                      <a:pt x="594" y="7376"/>
                      <a:pt x="1514" y="7803"/>
                      <a:pt x="2336" y="8124"/>
                    </a:cubicBezTo>
                    <a:cubicBezTo>
                      <a:pt x="2915" y="8352"/>
                      <a:pt x="3522" y="8581"/>
                      <a:pt x="4134" y="8643"/>
                    </a:cubicBezTo>
                    <a:cubicBezTo>
                      <a:pt x="4520" y="6308"/>
                      <a:pt x="4922" y="3467"/>
                      <a:pt x="5287" y="185"/>
                    </a:cubicBezTo>
                    <a:cubicBezTo>
                      <a:pt x="4845" y="63"/>
                      <a:pt x="4388" y="1"/>
                      <a:pt x="392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887;p61">
                <a:extLst>
                  <a:ext uri="{FF2B5EF4-FFF2-40B4-BE49-F238E27FC236}">
                    <a16:creationId xmlns:a16="http://schemas.microsoft.com/office/drawing/2014/main" id="{542DAEF4-CC84-4907-84AE-D79CC001A7A9}"/>
                  </a:ext>
                </a:extLst>
              </p:cNvPr>
              <p:cNvSpPr/>
              <p:nvPr/>
            </p:nvSpPr>
            <p:spPr>
              <a:xfrm>
                <a:off x="4929682" y="4465750"/>
                <a:ext cx="330200" cy="206150"/>
              </a:xfrm>
              <a:custGeom>
                <a:avLst/>
                <a:gdLst/>
                <a:ahLst/>
                <a:cxnLst/>
                <a:rect l="l" t="t" r="r" b="b"/>
                <a:pathLst>
                  <a:path w="13208" h="8246" extrusionOk="0">
                    <a:moveTo>
                      <a:pt x="6808" y="1"/>
                    </a:moveTo>
                    <a:cubicBezTo>
                      <a:pt x="6635" y="1"/>
                      <a:pt x="6466" y="5"/>
                      <a:pt x="6304" y="12"/>
                    </a:cubicBezTo>
                    <a:cubicBezTo>
                      <a:pt x="4974" y="74"/>
                      <a:pt x="3626" y="358"/>
                      <a:pt x="2488" y="1047"/>
                    </a:cubicBezTo>
                    <a:cubicBezTo>
                      <a:pt x="1346" y="1739"/>
                      <a:pt x="436" y="2874"/>
                      <a:pt x="218" y="4189"/>
                    </a:cubicBezTo>
                    <a:cubicBezTo>
                      <a:pt x="1" y="5505"/>
                      <a:pt x="583" y="6970"/>
                      <a:pt x="1747" y="7615"/>
                    </a:cubicBezTo>
                    <a:cubicBezTo>
                      <a:pt x="2255" y="7899"/>
                      <a:pt x="2837" y="8016"/>
                      <a:pt x="3412" y="8105"/>
                    </a:cubicBezTo>
                    <a:cubicBezTo>
                      <a:pt x="3935" y="8186"/>
                      <a:pt x="4469" y="8245"/>
                      <a:pt x="5000" y="8245"/>
                    </a:cubicBezTo>
                    <a:cubicBezTo>
                      <a:pt x="5508" y="8245"/>
                      <a:pt x="6013" y="8190"/>
                      <a:pt x="6503" y="8050"/>
                    </a:cubicBezTo>
                    <a:cubicBezTo>
                      <a:pt x="6923" y="7928"/>
                      <a:pt x="7320" y="7744"/>
                      <a:pt x="7744" y="7645"/>
                    </a:cubicBezTo>
                    <a:cubicBezTo>
                      <a:pt x="8632" y="7434"/>
                      <a:pt x="9605" y="7601"/>
                      <a:pt x="10440" y="7236"/>
                    </a:cubicBezTo>
                    <a:cubicBezTo>
                      <a:pt x="10964" y="7011"/>
                      <a:pt x="11380" y="6598"/>
                      <a:pt x="11774" y="6190"/>
                    </a:cubicBezTo>
                    <a:cubicBezTo>
                      <a:pt x="12478" y="5464"/>
                      <a:pt x="13208" y="4558"/>
                      <a:pt x="13053" y="3556"/>
                    </a:cubicBezTo>
                    <a:cubicBezTo>
                      <a:pt x="12625" y="727"/>
                      <a:pt x="9177" y="1"/>
                      <a:pt x="68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888;p61">
                <a:extLst>
                  <a:ext uri="{FF2B5EF4-FFF2-40B4-BE49-F238E27FC236}">
                    <a16:creationId xmlns:a16="http://schemas.microsoft.com/office/drawing/2014/main" id="{BDC98F0C-E019-4AE6-ACA3-61668C32C6BC}"/>
                  </a:ext>
                </a:extLst>
              </p:cNvPr>
              <p:cNvSpPr/>
              <p:nvPr/>
            </p:nvSpPr>
            <p:spPr>
              <a:xfrm>
                <a:off x="4763350" y="4192700"/>
                <a:ext cx="626175" cy="57850"/>
              </a:xfrm>
              <a:custGeom>
                <a:avLst/>
                <a:gdLst/>
                <a:ahLst/>
                <a:cxnLst/>
                <a:rect l="l" t="t" r="r" b="b"/>
                <a:pathLst>
                  <a:path w="25047" h="2314" extrusionOk="0">
                    <a:moveTo>
                      <a:pt x="7851" y="1"/>
                    </a:moveTo>
                    <a:cubicBezTo>
                      <a:pt x="4856" y="11"/>
                      <a:pt x="2133" y="365"/>
                      <a:pt x="0" y="1283"/>
                    </a:cubicBezTo>
                    <a:cubicBezTo>
                      <a:pt x="984" y="1135"/>
                      <a:pt x="1817" y="1087"/>
                      <a:pt x="2480" y="1087"/>
                    </a:cubicBezTo>
                    <a:cubicBezTo>
                      <a:pt x="3585" y="1087"/>
                      <a:pt x="4218" y="1220"/>
                      <a:pt x="4296" y="1234"/>
                    </a:cubicBezTo>
                    <a:cubicBezTo>
                      <a:pt x="4789" y="1341"/>
                      <a:pt x="5146" y="1728"/>
                      <a:pt x="5243" y="2189"/>
                    </a:cubicBezTo>
                    <a:cubicBezTo>
                      <a:pt x="6410" y="1946"/>
                      <a:pt x="7615" y="1835"/>
                      <a:pt x="8801" y="1817"/>
                    </a:cubicBezTo>
                    <a:cubicBezTo>
                      <a:pt x="8944" y="1813"/>
                      <a:pt x="9092" y="1813"/>
                      <a:pt x="9235" y="1813"/>
                    </a:cubicBezTo>
                    <a:cubicBezTo>
                      <a:pt x="12153" y="1813"/>
                      <a:pt x="15056" y="2262"/>
                      <a:pt x="17974" y="2310"/>
                    </a:cubicBezTo>
                    <a:cubicBezTo>
                      <a:pt x="18136" y="2314"/>
                      <a:pt x="18301" y="2314"/>
                      <a:pt x="18464" y="2314"/>
                    </a:cubicBezTo>
                    <a:cubicBezTo>
                      <a:pt x="20677" y="2314"/>
                      <a:pt x="22884" y="2078"/>
                      <a:pt x="25047" y="1618"/>
                    </a:cubicBezTo>
                    <a:cubicBezTo>
                      <a:pt x="23046" y="1496"/>
                      <a:pt x="20555" y="1168"/>
                      <a:pt x="17450" y="752"/>
                    </a:cubicBezTo>
                    <a:cubicBezTo>
                      <a:pt x="17078" y="704"/>
                      <a:pt x="16702" y="652"/>
                      <a:pt x="16330" y="612"/>
                    </a:cubicBezTo>
                    <a:cubicBezTo>
                      <a:pt x="15428" y="494"/>
                      <a:pt x="14521" y="394"/>
                      <a:pt x="13627" y="310"/>
                    </a:cubicBezTo>
                    <a:cubicBezTo>
                      <a:pt x="11700" y="115"/>
                      <a:pt x="9799" y="1"/>
                      <a:pt x="799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889;p61">
                <a:extLst>
                  <a:ext uri="{FF2B5EF4-FFF2-40B4-BE49-F238E27FC236}">
                    <a16:creationId xmlns:a16="http://schemas.microsoft.com/office/drawing/2014/main" id="{BF8415B0-904F-4F14-9158-9011D811C452}"/>
                  </a:ext>
                </a:extLst>
              </p:cNvPr>
              <p:cNvSpPr/>
              <p:nvPr/>
            </p:nvSpPr>
            <p:spPr>
              <a:xfrm>
                <a:off x="4623375" y="4282875"/>
                <a:ext cx="207125" cy="755925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30237" extrusionOk="0">
                    <a:moveTo>
                      <a:pt x="7054" y="0"/>
                    </a:moveTo>
                    <a:lnTo>
                      <a:pt x="7054" y="0"/>
                    </a:lnTo>
                    <a:cubicBezTo>
                      <a:pt x="5740" y="107"/>
                      <a:pt x="3905" y="431"/>
                      <a:pt x="1665" y="1286"/>
                    </a:cubicBezTo>
                    <a:cubicBezTo>
                      <a:pt x="1636" y="1345"/>
                      <a:pt x="1610" y="1407"/>
                      <a:pt x="1581" y="1469"/>
                    </a:cubicBezTo>
                    <a:cubicBezTo>
                      <a:pt x="1194" y="2372"/>
                      <a:pt x="858" y="3474"/>
                      <a:pt x="600" y="4708"/>
                    </a:cubicBezTo>
                    <a:cubicBezTo>
                      <a:pt x="221" y="6498"/>
                      <a:pt x="0" y="8579"/>
                      <a:pt x="0" y="10812"/>
                    </a:cubicBezTo>
                    <a:cubicBezTo>
                      <a:pt x="0" y="12002"/>
                      <a:pt x="63" y="13231"/>
                      <a:pt x="199" y="14481"/>
                    </a:cubicBezTo>
                    <a:cubicBezTo>
                      <a:pt x="612" y="18279"/>
                      <a:pt x="1691" y="22264"/>
                      <a:pt x="3706" y="25797"/>
                    </a:cubicBezTo>
                    <a:cubicBezTo>
                      <a:pt x="4380" y="26979"/>
                      <a:pt x="5157" y="28114"/>
                      <a:pt x="6053" y="29172"/>
                    </a:cubicBezTo>
                    <a:cubicBezTo>
                      <a:pt x="6535" y="29739"/>
                      <a:pt x="7198" y="30111"/>
                      <a:pt x="7931" y="30196"/>
                    </a:cubicBezTo>
                    <a:cubicBezTo>
                      <a:pt x="8045" y="30211"/>
                      <a:pt x="8163" y="30221"/>
                      <a:pt x="8285" y="30236"/>
                    </a:cubicBezTo>
                    <a:cubicBezTo>
                      <a:pt x="8163" y="30221"/>
                      <a:pt x="8045" y="30206"/>
                      <a:pt x="7935" y="30192"/>
                    </a:cubicBezTo>
                    <a:cubicBezTo>
                      <a:pt x="7198" y="30107"/>
                      <a:pt x="6539" y="29735"/>
                      <a:pt x="6056" y="29167"/>
                    </a:cubicBezTo>
                    <a:cubicBezTo>
                      <a:pt x="5161" y="28111"/>
                      <a:pt x="4383" y="26976"/>
                      <a:pt x="3710" y="25794"/>
                    </a:cubicBezTo>
                    <a:cubicBezTo>
                      <a:pt x="4184" y="25687"/>
                      <a:pt x="4693" y="25613"/>
                      <a:pt x="5213" y="25561"/>
                    </a:cubicBezTo>
                    <a:cubicBezTo>
                      <a:pt x="3555" y="22603"/>
                      <a:pt x="2686" y="19214"/>
                      <a:pt x="2173" y="15848"/>
                    </a:cubicBezTo>
                    <a:cubicBezTo>
                      <a:pt x="1360" y="10539"/>
                      <a:pt x="1669" y="4332"/>
                      <a:pt x="5787" y="891"/>
                    </a:cubicBezTo>
                    <a:cubicBezTo>
                      <a:pt x="6189" y="556"/>
                      <a:pt x="6612" y="262"/>
                      <a:pt x="70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890;p61">
                <a:extLst>
                  <a:ext uri="{FF2B5EF4-FFF2-40B4-BE49-F238E27FC236}">
                    <a16:creationId xmlns:a16="http://schemas.microsoft.com/office/drawing/2014/main" id="{909C9A8D-6B2D-46E5-B17F-3AB748457F99}"/>
                  </a:ext>
                </a:extLst>
              </p:cNvPr>
              <p:cNvSpPr/>
              <p:nvPr/>
            </p:nvSpPr>
            <p:spPr>
              <a:xfrm>
                <a:off x="5163225" y="3360075"/>
                <a:ext cx="569525" cy="801425"/>
              </a:xfrm>
              <a:custGeom>
                <a:avLst/>
                <a:gdLst/>
                <a:ahLst/>
                <a:cxnLst/>
                <a:rect l="l" t="t" r="r" b="b"/>
                <a:pathLst>
                  <a:path w="22781" h="32057" extrusionOk="0">
                    <a:moveTo>
                      <a:pt x="19236" y="1"/>
                    </a:moveTo>
                    <a:cubicBezTo>
                      <a:pt x="18471" y="1"/>
                      <a:pt x="17649" y="428"/>
                      <a:pt x="16968" y="859"/>
                    </a:cubicBezTo>
                    <a:cubicBezTo>
                      <a:pt x="15513" y="1783"/>
                      <a:pt x="14064" y="2760"/>
                      <a:pt x="12580" y="3648"/>
                    </a:cubicBezTo>
                    <a:cubicBezTo>
                      <a:pt x="12738" y="4886"/>
                      <a:pt x="12816" y="6076"/>
                      <a:pt x="12823" y="7206"/>
                    </a:cubicBezTo>
                    <a:cubicBezTo>
                      <a:pt x="11210" y="7504"/>
                      <a:pt x="9018" y="7817"/>
                      <a:pt x="6797" y="7817"/>
                    </a:cubicBezTo>
                    <a:cubicBezTo>
                      <a:pt x="4322" y="7817"/>
                      <a:pt x="1802" y="7427"/>
                      <a:pt x="0" y="6193"/>
                    </a:cubicBezTo>
                    <a:lnTo>
                      <a:pt x="0" y="6193"/>
                    </a:lnTo>
                    <a:cubicBezTo>
                      <a:pt x="1802" y="7431"/>
                      <a:pt x="4322" y="7822"/>
                      <a:pt x="6797" y="7822"/>
                    </a:cubicBezTo>
                    <a:cubicBezTo>
                      <a:pt x="9018" y="7822"/>
                      <a:pt x="11210" y="7508"/>
                      <a:pt x="12820" y="7210"/>
                    </a:cubicBezTo>
                    <a:cubicBezTo>
                      <a:pt x="13729" y="7044"/>
                      <a:pt x="14455" y="6882"/>
                      <a:pt x="14901" y="6786"/>
                    </a:cubicBezTo>
                    <a:cubicBezTo>
                      <a:pt x="14864" y="6620"/>
                      <a:pt x="14967" y="6458"/>
                      <a:pt x="15130" y="6418"/>
                    </a:cubicBezTo>
                    <a:cubicBezTo>
                      <a:pt x="18467" y="5615"/>
                      <a:pt x="20700" y="4005"/>
                      <a:pt x="21557" y="3294"/>
                    </a:cubicBezTo>
                    <a:cubicBezTo>
                      <a:pt x="21462" y="2837"/>
                      <a:pt x="21348" y="2380"/>
                      <a:pt x="21203" y="1924"/>
                    </a:cubicBezTo>
                    <a:cubicBezTo>
                      <a:pt x="21005" y="1279"/>
                      <a:pt x="20722" y="601"/>
                      <a:pt x="20147" y="248"/>
                    </a:cubicBezTo>
                    <a:cubicBezTo>
                      <a:pt x="19863" y="74"/>
                      <a:pt x="19554" y="1"/>
                      <a:pt x="19236" y="1"/>
                    </a:cubicBezTo>
                    <a:close/>
                    <a:moveTo>
                      <a:pt x="21686" y="3990"/>
                    </a:moveTo>
                    <a:cubicBezTo>
                      <a:pt x="20659" y="4794"/>
                      <a:pt x="18537" y="6200"/>
                      <a:pt x="15446" y="6977"/>
                    </a:cubicBezTo>
                    <a:cubicBezTo>
                      <a:pt x="15826" y="7792"/>
                      <a:pt x="16264" y="10447"/>
                      <a:pt x="16606" y="13771"/>
                    </a:cubicBezTo>
                    <a:lnTo>
                      <a:pt x="16614" y="13771"/>
                    </a:lnTo>
                    <a:cubicBezTo>
                      <a:pt x="16986" y="17311"/>
                      <a:pt x="17262" y="21602"/>
                      <a:pt x="17269" y="25216"/>
                    </a:cubicBezTo>
                    <a:lnTo>
                      <a:pt x="17269" y="25555"/>
                    </a:lnTo>
                    <a:cubicBezTo>
                      <a:pt x="17269" y="26590"/>
                      <a:pt x="17244" y="27563"/>
                      <a:pt x="17189" y="28443"/>
                    </a:cubicBezTo>
                    <a:lnTo>
                      <a:pt x="17189" y="28450"/>
                    </a:lnTo>
                    <a:cubicBezTo>
                      <a:pt x="17097" y="30023"/>
                      <a:pt x="16916" y="31298"/>
                      <a:pt x="16621" y="32057"/>
                    </a:cubicBezTo>
                    <a:cubicBezTo>
                      <a:pt x="16769" y="31913"/>
                      <a:pt x="16905" y="31759"/>
                      <a:pt x="17034" y="31592"/>
                    </a:cubicBezTo>
                    <a:cubicBezTo>
                      <a:pt x="18474" y="29732"/>
                      <a:pt x="18456" y="27183"/>
                      <a:pt x="18684" y="24841"/>
                    </a:cubicBezTo>
                    <a:cubicBezTo>
                      <a:pt x="19369" y="17823"/>
                      <a:pt x="22781" y="10783"/>
                      <a:pt x="21686" y="399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891;p61">
                <a:extLst>
                  <a:ext uri="{FF2B5EF4-FFF2-40B4-BE49-F238E27FC236}">
                    <a16:creationId xmlns:a16="http://schemas.microsoft.com/office/drawing/2014/main" id="{598F32A1-1B6F-4B25-9A06-4B61B1F4FB00}"/>
                  </a:ext>
                </a:extLst>
              </p:cNvPr>
              <p:cNvSpPr/>
              <p:nvPr/>
            </p:nvSpPr>
            <p:spPr>
              <a:xfrm>
                <a:off x="5158325" y="3451250"/>
                <a:ext cx="325500" cy="104275"/>
              </a:xfrm>
              <a:custGeom>
                <a:avLst/>
                <a:gdLst/>
                <a:ahLst/>
                <a:cxnLst/>
                <a:rect l="l" t="t" r="r" b="b"/>
                <a:pathLst>
                  <a:path w="13020" h="4171" extrusionOk="0">
                    <a:moveTo>
                      <a:pt x="12776" y="1"/>
                    </a:moveTo>
                    <a:cubicBezTo>
                      <a:pt x="11513" y="756"/>
                      <a:pt x="10220" y="1448"/>
                      <a:pt x="8872" y="1987"/>
                    </a:cubicBezTo>
                    <a:cubicBezTo>
                      <a:pt x="8223" y="2951"/>
                      <a:pt x="7250" y="3828"/>
                      <a:pt x="5866" y="3828"/>
                    </a:cubicBezTo>
                    <a:cubicBezTo>
                      <a:pt x="5740" y="3828"/>
                      <a:pt x="5611" y="3821"/>
                      <a:pt x="5482" y="3810"/>
                    </a:cubicBezTo>
                    <a:cubicBezTo>
                      <a:pt x="5313" y="3787"/>
                      <a:pt x="5191" y="3636"/>
                      <a:pt x="5210" y="3467"/>
                    </a:cubicBezTo>
                    <a:cubicBezTo>
                      <a:pt x="5228" y="3305"/>
                      <a:pt x="5368" y="3194"/>
                      <a:pt x="5523" y="3194"/>
                    </a:cubicBezTo>
                    <a:lnTo>
                      <a:pt x="5552" y="3194"/>
                    </a:lnTo>
                    <a:cubicBezTo>
                      <a:pt x="5652" y="3206"/>
                      <a:pt x="5751" y="3209"/>
                      <a:pt x="5847" y="3209"/>
                    </a:cubicBezTo>
                    <a:cubicBezTo>
                      <a:pt x="6602" y="3209"/>
                      <a:pt x="7218" y="2878"/>
                      <a:pt x="7711" y="2402"/>
                    </a:cubicBezTo>
                    <a:lnTo>
                      <a:pt x="7711" y="2402"/>
                    </a:lnTo>
                    <a:cubicBezTo>
                      <a:pt x="7262" y="2550"/>
                      <a:pt x="6808" y="2675"/>
                      <a:pt x="6344" y="2778"/>
                    </a:cubicBezTo>
                    <a:cubicBezTo>
                      <a:pt x="5512" y="2966"/>
                      <a:pt x="4642" y="3062"/>
                      <a:pt x="3770" y="3062"/>
                    </a:cubicBezTo>
                    <a:cubicBezTo>
                      <a:pt x="2484" y="3062"/>
                      <a:pt x="1194" y="2852"/>
                      <a:pt x="1" y="2406"/>
                    </a:cubicBezTo>
                    <a:lnTo>
                      <a:pt x="1" y="2406"/>
                    </a:lnTo>
                    <a:cubicBezTo>
                      <a:pt x="64" y="2454"/>
                      <a:pt x="130" y="2502"/>
                      <a:pt x="196" y="2546"/>
                    </a:cubicBezTo>
                    <a:cubicBezTo>
                      <a:pt x="1998" y="3780"/>
                      <a:pt x="4518" y="4170"/>
                      <a:pt x="6993" y="4170"/>
                    </a:cubicBezTo>
                    <a:cubicBezTo>
                      <a:pt x="9214" y="4170"/>
                      <a:pt x="11406" y="3857"/>
                      <a:pt x="13019" y="3559"/>
                    </a:cubicBezTo>
                    <a:cubicBezTo>
                      <a:pt x="13012" y="2429"/>
                      <a:pt x="12934" y="1239"/>
                      <a:pt x="12776" y="1"/>
                    </a:cubicBezTo>
                    <a:close/>
                  </a:path>
                </a:pathLst>
              </a:custGeom>
              <a:solidFill>
                <a:srgbClr val="ED901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892;p61">
                <a:extLst>
                  <a:ext uri="{FF2B5EF4-FFF2-40B4-BE49-F238E27FC236}">
                    <a16:creationId xmlns:a16="http://schemas.microsoft.com/office/drawing/2014/main" id="{18861EFF-532E-4F45-ACF8-24F8E39F0942}"/>
                  </a:ext>
                </a:extLst>
              </p:cNvPr>
              <p:cNvSpPr/>
              <p:nvPr/>
            </p:nvSpPr>
            <p:spPr>
              <a:xfrm>
                <a:off x="5288100" y="3500900"/>
                <a:ext cx="92025" cy="46075"/>
              </a:xfrm>
              <a:custGeom>
                <a:avLst/>
                <a:gdLst/>
                <a:ahLst/>
                <a:cxnLst/>
                <a:rect l="l" t="t" r="r" b="b"/>
                <a:pathLst>
                  <a:path w="3681" h="1843" extrusionOk="0">
                    <a:moveTo>
                      <a:pt x="3681" y="1"/>
                    </a:moveTo>
                    <a:lnTo>
                      <a:pt x="3681" y="1"/>
                    </a:lnTo>
                    <a:cubicBezTo>
                      <a:pt x="3301" y="151"/>
                      <a:pt x="2914" y="291"/>
                      <a:pt x="2520" y="416"/>
                    </a:cubicBezTo>
                    <a:cubicBezTo>
                      <a:pt x="2027" y="892"/>
                      <a:pt x="1411" y="1223"/>
                      <a:pt x="656" y="1223"/>
                    </a:cubicBezTo>
                    <a:cubicBezTo>
                      <a:pt x="560" y="1223"/>
                      <a:pt x="461" y="1220"/>
                      <a:pt x="361" y="1208"/>
                    </a:cubicBezTo>
                    <a:lnTo>
                      <a:pt x="332" y="1208"/>
                    </a:lnTo>
                    <a:cubicBezTo>
                      <a:pt x="177" y="1208"/>
                      <a:pt x="37" y="1319"/>
                      <a:pt x="19" y="1481"/>
                    </a:cubicBezTo>
                    <a:cubicBezTo>
                      <a:pt x="0" y="1650"/>
                      <a:pt x="122" y="1801"/>
                      <a:pt x="291" y="1824"/>
                    </a:cubicBezTo>
                    <a:cubicBezTo>
                      <a:pt x="420" y="1835"/>
                      <a:pt x="549" y="1842"/>
                      <a:pt x="675" y="1842"/>
                    </a:cubicBezTo>
                    <a:cubicBezTo>
                      <a:pt x="2059" y="1842"/>
                      <a:pt x="3032" y="965"/>
                      <a:pt x="36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893;p61">
                <a:extLst>
                  <a:ext uri="{FF2B5EF4-FFF2-40B4-BE49-F238E27FC236}">
                    <a16:creationId xmlns:a16="http://schemas.microsoft.com/office/drawing/2014/main" id="{A6920FD2-9DD6-49AE-8D41-C89A0C6256E4}"/>
                  </a:ext>
                </a:extLst>
              </p:cNvPr>
              <p:cNvSpPr/>
              <p:nvPr/>
            </p:nvSpPr>
            <p:spPr>
              <a:xfrm>
                <a:off x="5534825" y="3442425"/>
                <a:ext cx="170575" cy="92100"/>
              </a:xfrm>
              <a:custGeom>
                <a:avLst/>
                <a:gdLst/>
                <a:ahLst/>
                <a:cxnLst/>
                <a:rect l="l" t="t" r="r" b="b"/>
                <a:pathLst>
                  <a:path w="6823" h="3684" extrusionOk="0">
                    <a:moveTo>
                      <a:pt x="6693" y="0"/>
                    </a:moveTo>
                    <a:cubicBezTo>
                      <a:pt x="5836" y="711"/>
                      <a:pt x="3603" y="2321"/>
                      <a:pt x="266" y="3124"/>
                    </a:cubicBezTo>
                    <a:cubicBezTo>
                      <a:pt x="103" y="3164"/>
                      <a:pt x="0" y="3326"/>
                      <a:pt x="37" y="3492"/>
                    </a:cubicBezTo>
                    <a:cubicBezTo>
                      <a:pt x="159" y="3467"/>
                      <a:pt x="258" y="3445"/>
                      <a:pt x="336" y="3430"/>
                    </a:cubicBezTo>
                    <a:cubicBezTo>
                      <a:pt x="343" y="3426"/>
                      <a:pt x="346" y="3426"/>
                      <a:pt x="354" y="3426"/>
                    </a:cubicBezTo>
                    <a:cubicBezTo>
                      <a:pt x="428" y="3426"/>
                      <a:pt x="501" y="3515"/>
                      <a:pt x="582" y="3683"/>
                    </a:cubicBezTo>
                    <a:cubicBezTo>
                      <a:pt x="3673" y="2906"/>
                      <a:pt x="5795" y="1500"/>
                      <a:pt x="6822" y="696"/>
                    </a:cubicBezTo>
                    <a:cubicBezTo>
                      <a:pt x="6786" y="464"/>
                      <a:pt x="6742" y="232"/>
                      <a:pt x="6693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894;p61">
                <a:extLst>
                  <a:ext uri="{FF2B5EF4-FFF2-40B4-BE49-F238E27FC236}">
                    <a16:creationId xmlns:a16="http://schemas.microsoft.com/office/drawing/2014/main" id="{FECBAE96-312A-4FEC-885F-CED15A467FB2}"/>
                  </a:ext>
                </a:extLst>
              </p:cNvPr>
              <p:cNvSpPr/>
              <p:nvPr/>
            </p:nvSpPr>
            <p:spPr>
              <a:xfrm>
                <a:off x="4805450" y="4675650"/>
                <a:ext cx="907025" cy="366925"/>
              </a:xfrm>
              <a:custGeom>
                <a:avLst/>
                <a:gdLst/>
                <a:ahLst/>
                <a:cxnLst/>
                <a:rect l="l" t="t" r="r" b="b"/>
                <a:pathLst>
                  <a:path w="36281" h="14677" extrusionOk="0">
                    <a:moveTo>
                      <a:pt x="35522" y="0"/>
                    </a:moveTo>
                    <a:cubicBezTo>
                      <a:pt x="30284" y="1344"/>
                      <a:pt x="24876" y="2019"/>
                      <a:pt x="19468" y="2019"/>
                    </a:cubicBezTo>
                    <a:cubicBezTo>
                      <a:pt x="14820" y="2019"/>
                      <a:pt x="10167" y="1521"/>
                      <a:pt x="5628" y="519"/>
                    </a:cubicBezTo>
                    <a:cubicBezTo>
                      <a:pt x="4880" y="354"/>
                      <a:pt x="4034" y="221"/>
                      <a:pt x="3234" y="221"/>
                    </a:cubicBezTo>
                    <a:cubicBezTo>
                      <a:pt x="1941" y="221"/>
                      <a:pt x="759" y="567"/>
                      <a:pt x="247" y="1684"/>
                    </a:cubicBezTo>
                    <a:cubicBezTo>
                      <a:pt x="36" y="2155"/>
                      <a:pt x="0" y="2685"/>
                      <a:pt x="7" y="3197"/>
                    </a:cubicBezTo>
                    <a:cubicBezTo>
                      <a:pt x="44" y="5397"/>
                      <a:pt x="891" y="7551"/>
                      <a:pt x="1554" y="9710"/>
                    </a:cubicBezTo>
                    <a:cubicBezTo>
                      <a:pt x="2088" y="9703"/>
                      <a:pt x="2590" y="9695"/>
                      <a:pt x="3042" y="9677"/>
                    </a:cubicBezTo>
                    <a:cubicBezTo>
                      <a:pt x="3393" y="9659"/>
                      <a:pt x="3746" y="9644"/>
                      <a:pt x="4103" y="9644"/>
                    </a:cubicBezTo>
                    <a:cubicBezTo>
                      <a:pt x="4280" y="9644"/>
                      <a:pt x="4457" y="9648"/>
                      <a:pt x="4634" y="9659"/>
                    </a:cubicBezTo>
                    <a:cubicBezTo>
                      <a:pt x="4239" y="7957"/>
                      <a:pt x="3904" y="6145"/>
                      <a:pt x="3904" y="4892"/>
                    </a:cubicBezTo>
                    <a:cubicBezTo>
                      <a:pt x="3904" y="4549"/>
                      <a:pt x="3930" y="4248"/>
                      <a:pt x="3986" y="4001"/>
                    </a:cubicBezTo>
                    <a:cubicBezTo>
                      <a:pt x="4049" y="3695"/>
                      <a:pt x="4163" y="3470"/>
                      <a:pt x="4336" y="3367"/>
                    </a:cubicBezTo>
                    <a:cubicBezTo>
                      <a:pt x="4756" y="3112"/>
                      <a:pt x="5261" y="3020"/>
                      <a:pt x="5975" y="3020"/>
                    </a:cubicBezTo>
                    <a:cubicBezTo>
                      <a:pt x="6222" y="3020"/>
                      <a:pt x="6494" y="3032"/>
                      <a:pt x="6796" y="3051"/>
                    </a:cubicBezTo>
                    <a:cubicBezTo>
                      <a:pt x="8277" y="3139"/>
                      <a:pt x="10494" y="3426"/>
                      <a:pt x="14053" y="3577"/>
                    </a:cubicBezTo>
                    <a:cubicBezTo>
                      <a:pt x="15431" y="3636"/>
                      <a:pt x="17008" y="3673"/>
                      <a:pt x="18817" y="3673"/>
                    </a:cubicBezTo>
                    <a:cubicBezTo>
                      <a:pt x="19663" y="3673"/>
                      <a:pt x="20478" y="3661"/>
                      <a:pt x="21263" y="3643"/>
                    </a:cubicBezTo>
                    <a:cubicBezTo>
                      <a:pt x="28741" y="3463"/>
                      <a:pt x="33470" y="2505"/>
                      <a:pt x="35025" y="2505"/>
                    </a:cubicBezTo>
                    <a:cubicBezTo>
                      <a:pt x="35283" y="2505"/>
                      <a:pt x="35453" y="2534"/>
                      <a:pt x="35533" y="2593"/>
                    </a:cubicBezTo>
                    <a:cubicBezTo>
                      <a:pt x="35662" y="2685"/>
                      <a:pt x="35769" y="3150"/>
                      <a:pt x="35861" y="3828"/>
                    </a:cubicBezTo>
                    <a:cubicBezTo>
                      <a:pt x="36281" y="2546"/>
                      <a:pt x="36255" y="1116"/>
                      <a:pt x="35522" y="0"/>
                    </a:cubicBezTo>
                    <a:close/>
                    <a:moveTo>
                      <a:pt x="5049" y="14176"/>
                    </a:moveTo>
                    <a:cubicBezTo>
                      <a:pt x="4784" y="14459"/>
                      <a:pt x="4412" y="14643"/>
                      <a:pt x="3989" y="14661"/>
                    </a:cubicBezTo>
                    <a:cubicBezTo>
                      <a:pt x="3802" y="14668"/>
                      <a:pt x="3610" y="14672"/>
                      <a:pt x="3418" y="14672"/>
                    </a:cubicBezTo>
                    <a:cubicBezTo>
                      <a:pt x="3050" y="14672"/>
                      <a:pt x="2675" y="14661"/>
                      <a:pt x="2310" y="14639"/>
                    </a:cubicBezTo>
                    <a:lnTo>
                      <a:pt x="2310" y="14639"/>
                    </a:lnTo>
                    <a:cubicBezTo>
                      <a:pt x="2667" y="14665"/>
                      <a:pt x="3032" y="14676"/>
                      <a:pt x="3396" y="14676"/>
                    </a:cubicBezTo>
                    <a:cubicBezTo>
                      <a:pt x="3595" y="14676"/>
                      <a:pt x="3790" y="14672"/>
                      <a:pt x="3986" y="14665"/>
                    </a:cubicBezTo>
                    <a:cubicBezTo>
                      <a:pt x="4412" y="14646"/>
                      <a:pt x="4784" y="14459"/>
                      <a:pt x="5049" y="14176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895;p61">
                <a:extLst>
                  <a:ext uri="{FF2B5EF4-FFF2-40B4-BE49-F238E27FC236}">
                    <a16:creationId xmlns:a16="http://schemas.microsoft.com/office/drawing/2014/main" id="{B4FD7509-D07B-4D31-8F83-347F41D45A53}"/>
                  </a:ext>
                </a:extLst>
              </p:cNvPr>
              <p:cNvSpPr/>
              <p:nvPr/>
            </p:nvSpPr>
            <p:spPr>
              <a:xfrm>
                <a:off x="4844300" y="4916750"/>
                <a:ext cx="100225" cy="125700"/>
              </a:xfrm>
              <a:custGeom>
                <a:avLst/>
                <a:gdLst/>
                <a:ahLst/>
                <a:cxnLst/>
                <a:rect l="l" t="t" r="r" b="b"/>
                <a:pathLst>
                  <a:path w="4009" h="5028" extrusionOk="0">
                    <a:moveTo>
                      <a:pt x="2549" y="0"/>
                    </a:moveTo>
                    <a:cubicBezTo>
                      <a:pt x="2192" y="0"/>
                      <a:pt x="1839" y="15"/>
                      <a:pt x="1488" y="33"/>
                    </a:cubicBezTo>
                    <a:cubicBezTo>
                      <a:pt x="1036" y="51"/>
                      <a:pt x="534" y="59"/>
                      <a:pt x="0" y="66"/>
                    </a:cubicBezTo>
                    <a:cubicBezTo>
                      <a:pt x="502" y="1698"/>
                      <a:pt x="895" y="3334"/>
                      <a:pt x="756" y="4995"/>
                    </a:cubicBezTo>
                    <a:cubicBezTo>
                      <a:pt x="1121" y="5017"/>
                      <a:pt x="1496" y="5028"/>
                      <a:pt x="1864" y="5028"/>
                    </a:cubicBezTo>
                    <a:cubicBezTo>
                      <a:pt x="2056" y="5028"/>
                      <a:pt x="2248" y="5024"/>
                      <a:pt x="2435" y="5017"/>
                    </a:cubicBezTo>
                    <a:cubicBezTo>
                      <a:pt x="2859" y="4999"/>
                      <a:pt x="3231" y="4815"/>
                      <a:pt x="3496" y="4531"/>
                    </a:cubicBezTo>
                    <a:cubicBezTo>
                      <a:pt x="3846" y="4159"/>
                      <a:pt x="4008" y="3613"/>
                      <a:pt x="3857" y="3069"/>
                    </a:cubicBezTo>
                    <a:cubicBezTo>
                      <a:pt x="3629" y="2236"/>
                      <a:pt x="3338" y="1146"/>
                      <a:pt x="3080" y="15"/>
                    </a:cubicBezTo>
                    <a:cubicBezTo>
                      <a:pt x="2903" y="4"/>
                      <a:pt x="2726" y="0"/>
                      <a:pt x="2549" y="0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896;p61">
                <a:extLst>
                  <a:ext uri="{FF2B5EF4-FFF2-40B4-BE49-F238E27FC236}">
                    <a16:creationId xmlns:a16="http://schemas.microsoft.com/office/drawing/2014/main" id="{05FD7593-4ADC-454C-9E78-C6AB8879128F}"/>
                  </a:ext>
                </a:extLst>
              </p:cNvPr>
              <p:cNvSpPr/>
              <p:nvPr/>
            </p:nvSpPr>
            <p:spPr>
              <a:xfrm>
                <a:off x="5770225" y="2741125"/>
                <a:ext cx="218000" cy="22906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1626" extrusionOk="0">
                    <a:moveTo>
                      <a:pt x="5769" y="1"/>
                    </a:moveTo>
                    <a:cubicBezTo>
                      <a:pt x="4803" y="1"/>
                      <a:pt x="3816" y="472"/>
                      <a:pt x="3275" y="1283"/>
                    </a:cubicBezTo>
                    <a:cubicBezTo>
                      <a:pt x="3120" y="1511"/>
                      <a:pt x="2972" y="1761"/>
                      <a:pt x="2836" y="2012"/>
                    </a:cubicBezTo>
                    <a:cubicBezTo>
                      <a:pt x="3183" y="1835"/>
                      <a:pt x="3537" y="1706"/>
                      <a:pt x="3894" y="1706"/>
                    </a:cubicBezTo>
                    <a:cubicBezTo>
                      <a:pt x="4376" y="1706"/>
                      <a:pt x="4863" y="1946"/>
                      <a:pt x="5315" y="2619"/>
                    </a:cubicBezTo>
                    <a:cubicBezTo>
                      <a:pt x="5757" y="3275"/>
                      <a:pt x="5857" y="4071"/>
                      <a:pt x="5717" y="4848"/>
                    </a:cubicBezTo>
                    <a:cubicBezTo>
                      <a:pt x="6085" y="5846"/>
                      <a:pt x="5371" y="7965"/>
                      <a:pt x="3743" y="8049"/>
                    </a:cubicBezTo>
                    <a:cubicBezTo>
                      <a:pt x="3720" y="8053"/>
                      <a:pt x="3702" y="8053"/>
                      <a:pt x="3680" y="8053"/>
                    </a:cubicBezTo>
                    <a:cubicBezTo>
                      <a:pt x="3606" y="8053"/>
                      <a:pt x="3544" y="8046"/>
                      <a:pt x="3484" y="8031"/>
                    </a:cubicBezTo>
                    <a:cubicBezTo>
                      <a:pt x="2678" y="8609"/>
                      <a:pt x="1775" y="9066"/>
                      <a:pt x="895" y="9537"/>
                    </a:cubicBezTo>
                    <a:cubicBezTo>
                      <a:pt x="626" y="9685"/>
                      <a:pt x="335" y="9858"/>
                      <a:pt x="199" y="10138"/>
                    </a:cubicBezTo>
                    <a:cubicBezTo>
                      <a:pt x="0" y="10544"/>
                      <a:pt x="199" y="11025"/>
                      <a:pt x="390" y="11438"/>
                    </a:cubicBezTo>
                    <a:cubicBezTo>
                      <a:pt x="7131" y="25897"/>
                      <a:pt x="6458" y="42570"/>
                      <a:pt x="5647" y="58501"/>
                    </a:cubicBezTo>
                    <a:cubicBezTo>
                      <a:pt x="5168" y="67936"/>
                      <a:pt x="4674" y="77455"/>
                      <a:pt x="2954" y="86719"/>
                    </a:cubicBezTo>
                    <a:cubicBezTo>
                      <a:pt x="3882" y="86672"/>
                      <a:pt x="4807" y="86576"/>
                      <a:pt x="5720" y="86410"/>
                    </a:cubicBezTo>
                    <a:cubicBezTo>
                      <a:pt x="5902" y="85515"/>
                      <a:pt x="6092" y="84490"/>
                      <a:pt x="6288" y="83349"/>
                    </a:cubicBezTo>
                    <a:cubicBezTo>
                      <a:pt x="6679" y="81013"/>
                      <a:pt x="7080" y="78169"/>
                      <a:pt x="7444" y="74891"/>
                    </a:cubicBezTo>
                    <a:cubicBezTo>
                      <a:pt x="7573" y="73704"/>
                      <a:pt x="7699" y="72456"/>
                      <a:pt x="7816" y="71152"/>
                    </a:cubicBezTo>
                    <a:cubicBezTo>
                      <a:pt x="8085" y="68201"/>
                      <a:pt x="8311" y="64963"/>
                      <a:pt x="8469" y="61478"/>
                    </a:cubicBezTo>
                    <a:cubicBezTo>
                      <a:pt x="8605" y="58513"/>
                      <a:pt x="8693" y="55371"/>
                      <a:pt x="8712" y="52063"/>
                    </a:cubicBezTo>
                    <a:cubicBezTo>
                      <a:pt x="8716" y="51462"/>
                      <a:pt x="8719" y="50858"/>
                      <a:pt x="8719" y="50247"/>
                    </a:cubicBezTo>
                    <a:lnTo>
                      <a:pt x="8719" y="50114"/>
                    </a:lnTo>
                    <a:cubicBezTo>
                      <a:pt x="8719" y="48817"/>
                      <a:pt x="8704" y="47494"/>
                      <a:pt x="8678" y="46151"/>
                    </a:cubicBezTo>
                    <a:cubicBezTo>
                      <a:pt x="8664" y="45248"/>
                      <a:pt x="8642" y="44364"/>
                      <a:pt x="8612" y="43502"/>
                    </a:cubicBezTo>
                    <a:cubicBezTo>
                      <a:pt x="8583" y="42618"/>
                      <a:pt x="8549" y="41756"/>
                      <a:pt x="8510" y="40912"/>
                    </a:cubicBezTo>
                    <a:cubicBezTo>
                      <a:pt x="8461" y="39888"/>
                      <a:pt x="8403" y="38897"/>
                      <a:pt x="8340" y="37936"/>
                    </a:cubicBezTo>
                    <a:cubicBezTo>
                      <a:pt x="8277" y="36967"/>
                      <a:pt x="8204" y="36028"/>
                      <a:pt x="8122" y="35117"/>
                    </a:cubicBezTo>
                    <a:cubicBezTo>
                      <a:pt x="8049" y="34263"/>
                      <a:pt x="7971" y="33434"/>
                      <a:pt x="7886" y="32631"/>
                    </a:cubicBezTo>
                    <a:cubicBezTo>
                      <a:pt x="7847" y="32259"/>
                      <a:pt x="7806" y="31890"/>
                      <a:pt x="7765" y="31529"/>
                    </a:cubicBezTo>
                    <a:cubicBezTo>
                      <a:pt x="7519" y="29393"/>
                      <a:pt x="7238" y="27452"/>
                      <a:pt x="6944" y="25691"/>
                    </a:cubicBezTo>
                    <a:cubicBezTo>
                      <a:pt x="6847" y="25116"/>
                      <a:pt x="6748" y="24560"/>
                      <a:pt x="6649" y="24026"/>
                    </a:cubicBezTo>
                    <a:cubicBezTo>
                      <a:pt x="6351" y="22408"/>
                      <a:pt x="6041" y="20961"/>
                      <a:pt x="5739" y="19675"/>
                    </a:cubicBezTo>
                    <a:cubicBezTo>
                      <a:pt x="5658" y="19322"/>
                      <a:pt x="5574" y="18982"/>
                      <a:pt x="5492" y="18651"/>
                    </a:cubicBezTo>
                    <a:cubicBezTo>
                      <a:pt x="4354" y="14102"/>
                      <a:pt x="3355" y="11751"/>
                      <a:pt x="3355" y="10911"/>
                    </a:cubicBezTo>
                    <a:cubicBezTo>
                      <a:pt x="3355" y="10782"/>
                      <a:pt x="3377" y="10690"/>
                      <a:pt x="3430" y="10632"/>
                    </a:cubicBezTo>
                    <a:cubicBezTo>
                      <a:pt x="4203" y="9704"/>
                      <a:pt x="7754" y="8624"/>
                      <a:pt x="8373" y="3990"/>
                    </a:cubicBezTo>
                    <a:cubicBezTo>
                      <a:pt x="8413" y="3684"/>
                      <a:pt x="8432" y="3396"/>
                      <a:pt x="8432" y="3128"/>
                    </a:cubicBezTo>
                    <a:cubicBezTo>
                      <a:pt x="8432" y="921"/>
                      <a:pt x="7121" y="1"/>
                      <a:pt x="5769" y="1"/>
                    </a:cubicBezTo>
                    <a:close/>
                    <a:moveTo>
                      <a:pt x="4380" y="90926"/>
                    </a:moveTo>
                    <a:cubicBezTo>
                      <a:pt x="3930" y="91317"/>
                      <a:pt x="2969" y="91541"/>
                      <a:pt x="1915" y="91622"/>
                    </a:cubicBezTo>
                    <a:lnTo>
                      <a:pt x="1915" y="91626"/>
                    </a:lnTo>
                    <a:cubicBezTo>
                      <a:pt x="2972" y="91549"/>
                      <a:pt x="3930" y="91320"/>
                      <a:pt x="4380" y="90926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897;p61">
                <a:extLst>
                  <a:ext uri="{FF2B5EF4-FFF2-40B4-BE49-F238E27FC236}">
                    <a16:creationId xmlns:a16="http://schemas.microsoft.com/office/drawing/2014/main" id="{7DB5E317-35B0-4CFC-A6DD-233EC99CA1E7}"/>
                  </a:ext>
                </a:extLst>
              </p:cNvPr>
              <p:cNvSpPr/>
              <p:nvPr/>
            </p:nvSpPr>
            <p:spPr>
              <a:xfrm>
                <a:off x="5857325" y="2862325"/>
                <a:ext cx="65050" cy="80125"/>
              </a:xfrm>
              <a:custGeom>
                <a:avLst/>
                <a:gdLst/>
                <a:ahLst/>
                <a:cxnLst/>
                <a:rect l="l" t="t" r="r" b="b"/>
                <a:pathLst>
                  <a:path w="2602" h="3205" extrusionOk="0">
                    <a:moveTo>
                      <a:pt x="2233" y="0"/>
                    </a:moveTo>
                    <a:cubicBezTo>
                      <a:pt x="2097" y="752"/>
                      <a:pt x="1736" y="1488"/>
                      <a:pt x="1238" y="2071"/>
                    </a:cubicBezTo>
                    <a:cubicBezTo>
                      <a:pt x="870" y="2494"/>
                      <a:pt x="450" y="2858"/>
                      <a:pt x="0" y="3183"/>
                    </a:cubicBezTo>
                    <a:cubicBezTo>
                      <a:pt x="60" y="3198"/>
                      <a:pt x="122" y="3205"/>
                      <a:pt x="196" y="3205"/>
                    </a:cubicBezTo>
                    <a:cubicBezTo>
                      <a:pt x="218" y="3205"/>
                      <a:pt x="236" y="3205"/>
                      <a:pt x="259" y="3201"/>
                    </a:cubicBezTo>
                    <a:cubicBezTo>
                      <a:pt x="1887" y="3117"/>
                      <a:pt x="2601" y="998"/>
                      <a:pt x="223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898;p61">
                <a:extLst>
                  <a:ext uri="{FF2B5EF4-FFF2-40B4-BE49-F238E27FC236}">
                    <a16:creationId xmlns:a16="http://schemas.microsoft.com/office/drawing/2014/main" id="{11B3B396-95E3-4FAD-9F48-CC461276C9FE}"/>
                  </a:ext>
                </a:extLst>
              </p:cNvPr>
              <p:cNvSpPr/>
              <p:nvPr/>
            </p:nvSpPr>
            <p:spPr>
              <a:xfrm>
                <a:off x="5818100" y="4901350"/>
                <a:ext cx="95150" cy="130350"/>
              </a:xfrm>
              <a:custGeom>
                <a:avLst/>
                <a:gdLst/>
                <a:ahLst/>
                <a:cxnLst/>
                <a:rect l="l" t="t" r="r" b="b"/>
                <a:pathLst>
                  <a:path w="3806" h="5214" extrusionOk="0">
                    <a:moveTo>
                      <a:pt x="3805" y="1"/>
                    </a:moveTo>
                    <a:cubicBezTo>
                      <a:pt x="2892" y="167"/>
                      <a:pt x="1967" y="263"/>
                      <a:pt x="1039" y="310"/>
                    </a:cubicBezTo>
                    <a:cubicBezTo>
                      <a:pt x="733" y="1953"/>
                      <a:pt x="391" y="3588"/>
                      <a:pt x="0" y="5213"/>
                    </a:cubicBezTo>
                    <a:cubicBezTo>
                      <a:pt x="1054" y="5132"/>
                      <a:pt x="2015" y="4908"/>
                      <a:pt x="2465" y="4517"/>
                    </a:cubicBezTo>
                    <a:cubicBezTo>
                      <a:pt x="2516" y="4473"/>
                      <a:pt x="2560" y="4425"/>
                      <a:pt x="2598" y="4377"/>
                    </a:cubicBezTo>
                    <a:cubicBezTo>
                      <a:pt x="2844" y="4042"/>
                      <a:pt x="3293" y="2536"/>
                      <a:pt x="3805" y="1"/>
                    </a:cubicBezTo>
                    <a:close/>
                  </a:path>
                </a:pathLst>
              </a:custGeom>
              <a:solidFill>
                <a:srgbClr val="2A2A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899;p61">
                <a:extLst>
                  <a:ext uri="{FF2B5EF4-FFF2-40B4-BE49-F238E27FC236}">
                    <a16:creationId xmlns:a16="http://schemas.microsoft.com/office/drawing/2014/main" id="{A15DA1A8-EB7D-42B7-9DD6-53E2E118E486}"/>
                  </a:ext>
                </a:extLst>
              </p:cNvPr>
              <p:cNvSpPr/>
              <p:nvPr/>
            </p:nvSpPr>
            <p:spPr>
              <a:xfrm>
                <a:off x="5526800" y="2738075"/>
                <a:ext cx="51700" cy="112375"/>
              </a:xfrm>
              <a:custGeom>
                <a:avLst/>
                <a:gdLst/>
                <a:ahLst/>
                <a:cxnLst/>
                <a:rect l="l" t="t" r="r" b="b"/>
                <a:pathLst>
                  <a:path w="2068" h="4495" extrusionOk="0">
                    <a:moveTo>
                      <a:pt x="612" y="1"/>
                    </a:moveTo>
                    <a:cubicBezTo>
                      <a:pt x="405" y="1"/>
                      <a:pt x="196" y="45"/>
                      <a:pt x="1" y="140"/>
                    </a:cubicBezTo>
                    <a:cubicBezTo>
                      <a:pt x="115" y="86"/>
                      <a:pt x="229" y="48"/>
                      <a:pt x="347" y="26"/>
                    </a:cubicBezTo>
                    <a:cubicBezTo>
                      <a:pt x="436" y="12"/>
                      <a:pt x="524" y="4"/>
                      <a:pt x="609" y="4"/>
                    </a:cubicBezTo>
                    <a:cubicBezTo>
                      <a:pt x="1360" y="4"/>
                      <a:pt x="2068" y="587"/>
                      <a:pt x="2045" y="1459"/>
                    </a:cubicBezTo>
                    <a:cubicBezTo>
                      <a:pt x="2041" y="1673"/>
                      <a:pt x="2008" y="1857"/>
                      <a:pt x="1957" y="2019"/>
                    </a:cubicBezTo>
                    <a:cubicBezTo>
                      <a:pt x="2008" y="1857"/>
                      <a:pt x="2041" y="1673"/>
                      <a:pt x="2049" y="1459"/>
                    </a:cubicBezTo>
                    <a:cubicBezTo>
                      <a:pt x="2068" y="582"/>
                      <a:pt x="1360" y="1"/>
                      <a:pt x="612" y="1"/>
                    </a:cubicBezTo>
                    <a:close/>
                    <a:moveTo>
                      <a:pt x="966" y="3029"/>
                    </a:moveTo>
                    <a:cubicBezTo>
                      <a:pt x="966" y="3029"/>
                      <a:pt x="1007" y="3645"/>
                      <a:pt x="1069" y="4495"/>
                    </a:cubicBezTo>
                    <a:cubicBezTo>
                      <a:pt x="1010" y="3673"/>
                      <a:pt x="970" y="3069"/>
                      <a:pt x="966" y="3029"/>
                    </a:cubicBezTo>
                    <a:close/>
                  </a:path>
                </a:pathLst>
              </a:custGeom>
              <a:solidFill>
                <a:srgbClr val="BF6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900;p61">
                <a:extLst>
                  <a:ext uri="{FF2B5EF4-FFF2-40B4-BE49-F238E27FC236}">
                    <a16:creationId xmlns:a16="http://schemas.microsoft.com/office/drawing/2014/main" id="{891C531C-4A25-491F-B30E-3B3BDCF8BAA4}"/>
                  </a:ext>
                </a:extLst>
              </p:cNvPr>
              <p:cNvSpPr/>
              <p:nvPr/>
            </p:nvSpPr>
            <p:spPr>
              <a:xfrm>
                <a:off x="5553500" y="2850500"/>
                <a:ext cx="5200" cy="67550"/>
              </a:xfrm>
              <a:custGeom>
                <a:avLst/>
                <a:gdLst/>
                <a:ahLst/>
                <a:cxnLst/>
                <a:rect l="l" t="t" r="r" b="b"/>
                <a:pathLst>
                  <a:path w="208" h="270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56" y="800"/>
                      <a:pt x="130" y="1807"/>
                      <a:pt x="207" y="2702"/>
                    </a:cubicBezTo>
                    <a:cubicBezTo>
                      <a:pt x="133" y="1804"/>
                      <a:pt x="56" y="800"/>
                      <a:pt x="1" y="0"/>
                    </a:cubicBezTo>
                    <a:close/>
                  </a:path>
                </a:pathLst>
              </a:custGeom>
              <a:solidFill>
                <a:srgbClr val="F08A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901;p61">
                <a:extLst>
                  <a:ext uri="{FF2B5EF4-FFF2-40B4-BE49-F238E27FC236}">
                    <a16:creationId xmlns:a16="http://schemas.microsoft.com/office/drawing/2014/main" id="{15C39625-03D7-47F7-A9DC-ABEC0F16B88D}"/>
                  </a:ext>
                </a:extLst>
              </p:cNvPr>
              <p:cNvSpPr/>
              <p:nvPr/>
            </p:nvSpPr>
            <p:spPr>
              <a:xfrm>
                <a:off x="5515100" y="2738175"/>
                <a:ext cx="63400" cy="219675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8787" extrusionOk="0">
                    <a:moveTo>
                      <a:pt x="1077" y="0"/>
                    </a:moveTo>
                    <a:cubicBezTo>
                      <a:pt x="992" y="0"/>
                      <a:pt x="904" y="8"/>
                      <a:pt x="815" y="22"/>
                    </a:cubicBezTo>
                    <a:cubicBezTo>
                      <a:pt x="1" y="2649"/>
                      <a:pt x="1519" y="4948"/>
                      <a:pt x="984" y="7493"/>
                    </a:cubicBezTo>
                    <a:cubicBezTo>
                      <a:pt x="885" y="7950"/>
                      <a:pt x="701" y="8373"/>
                      <a:pt x="454" y="8764"/>
                    </a:cubicBezTo>
                    <a:cubicBezTo>
                      <a:pt x="586" y="8775"/>
                      <a:pt x="730" y="8786"/>
                      <a:pt x="873" y="8786"/>
                    </a:cubicBezTo>
                    <a:cubicBezTo>
                      <a:pt x="1220" y="8786"/>
                      <a:pt x="1589" y="8739"/>
                      <a:pt x="1946" y="8610"/>
                    </a:cubicBezTo>
                    <a:cubicBezTo>
                      <a:pt x="1817" y="8373"/>
                      <a:pt x="1806" y="7928"/>
                      <a:pt x="1743" y="7195"/>
                    </a:cubicBezTo>
                    <a:cubicBezTo>
                      <a:pt x="1666" y="6299"/>
                      <a:pt x="1592" y="5291"/>
                      <a:pt x="1537" y="4491"/>
                    </a:cubicBezTo>
                    <a:cubicBezTo>
                      <a:pt x="1475" y="3640"/>
                      <a:pt x="1434" y="3025"/>
                      <a:pt x="1434" y="3025"/>
                    </a:cubicBezTo>
                    <a:cubicBezTo>
                      <a:pt x="1434" y="3025"/>
                      <a:pt x="2160" y="2815"/>
                      <a:pt x="2425" y="2015"/>
                    </a:cubicBezTo>
                    <a:cubicBezTo>
                      <a:pt x="2476" y="1853"/>
                      <a:pt x="2509" y="1669"/>
                      <a:pt x="2513" y="1455"/>
                    </a:cubicBezTo>
                    <a:cubicBezTo>
                      <a:pt x="2536" y="583"/>
                      <a:pt x="1828" y="0"/>
                      <a:pt x="107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902;p61">
                <a:extLst>
                  <a:ext uri="{FF2B5EF4-FFF2-40B4-BE49-F238E27FC236}">
                    <a16:creationId xmlns:a16="http://schemas.microsoft.com/office/drawing/2014/main" id="{74B3D6C7-A83F-4BF8-9DFA-31393DA0A514}"/>
                  </a:ext>
                </a:extLst>
              </p:cNvPr>
              <p:cNvSpPr/>
              <p:nvPr/>
            </p:nvSpPr>
            <p:spPr>
              <a:xfrm>
                <a:off x="5493950" y="2747000"/>
                <a:ext cx="24400" cy="32625"/>
              </a:xfrm>
              <a:custGeom>
                <a:avLst/>
                <a:gdLst/>
                <a:ahLst/>
                <a:cxnLst/>
                <a:rect l="l" t="t" r="r" b="b"/>
                <a:pathLst>
                  <a:path w="976" h="1305" extrusionOk="0">
                    <a:moveTo>
                      <a:pt x="976" y="1"/>
                    </a:moveTo>
                    <a:lnTo>
                      <a:pt x="976" y="1"/>
                    </a:lnTo>
                    <a:cubicBezTo>
                      <a:pt x="954" y="23"/>
                      <a:pt x="932" y="41"/>
                      <a:pt x="910" y="64"/>
                    </a:cubicBezTo>
                    <a:cubicBezTo>
                      <a:pt x="368" y="587"/>
                      <a:pt x="99" y="991"/>
                      <a:pt x="0" y="1304"/>
                    </a:cubicBezTo>
                    <a:lnTo>
                      <a:pt x="0" y="1304"/>
                    </a:lnTo>
                    <a:cubicBezTo>
                      <a:pt x="99" y="991"/>
                      <a:pt x="368" y="587"/>
                      <a:pt x="910" y="67"/>
                    </a:cubicBezTo>
                    <a:lnTo>
                      <a:pt x="976" y="1"/>
                    </a:lnTo>
                    <a:close/>
                  </a:path>
                </a:pathLst>
              </a:custGeom>
              <a:solidFill>
                <a:srgbClr val="BF6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903;p61">
                <a:extLst>
                  <a:ext uri="{FF2B5EF4-FFF2-40B4-BE49-F238E27FC236}">
                    <a16:creationId xmlns:a16="http://schemas.microsoft.com/office/drawing/2014/main" id="{2F831B35-D62F-4CE7-B40E-7E91F5FBBA74}"/>
                  </a:ext>
                </a:extLst>
              </p:cNvPr>
              <p:cNvSpPr/>
              <p:nvPr/>
            </p:nvSpPr>
            <p:spPr>
              <a:xfrm>
                <a:off x="5506825" y="2943825"/>
                <a:ext cx="12900" cy="9775"/>
              </a:xfrm>
              <a:custGeom>
                <a:avLst/>
                <a:gdLst/>
                <a:ahLst/>
                <a:cxnLst/>
                <a:rect l="l" t="t" r="r" b="b"/>
                <a:pathLst>
                  <a:path w="516" h="391" extrusionOk="0">
                    <a:moveTo>
                      <a:pt x="516" y="0"/>
                    </a:moveTo>
                    <a:cubicBezTo>
                      <a:pt x="464" y="159"/>
                      <a:pt x="284" y="280"/>
                      <a:pt x="0" y="387"/>
                    </a:cubicBezTo>
                    <a:lnTo>
                      <a:pt x="0" y="391"/>
                    </a:lnTo>
                    <a:cubicBezTo>
                      <a:pt x="287" y="280"/>
                      <a:pt x="464" y="159"/>
                      <a:pt x="516" y="0"/>
                    </a:cubicBezTo>
                    <a:close/>
                  </a:path>
                </a:pathLst>
              </a:custGeom>
              <a:solidFill>
                <a:srgbClr val="F08A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904;p61">
                <a:extLst>
                  <a:ext uri="{FF2B5EF4-FFF2-40B4-BE49-F238E27FC236}">
                    <a16:creationId xmlns:a16="http://schemas.microsoft.com/office/drawing/2014/main" id="{04899B33-AD54-4CE0-A020-43CA17610184}"/>
                  </a:ext>
                </a:extLst>
              </p:cNvPr>
              <p:cNvSpPr/>
              <p:nvPr/>
            </p:nvSpPr>
            <p:spPr>
              <a:xfrm>
                <a:off x="5518325" y="2741575"/>
                <a:ext cx="850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218" extrusionOk="0">
                    <a:moveTo>
                      <a:pt x="340" y="0"/>
                    </a:moveTo>
                    <a:cubicBezTo>
                      <a:pt x="222" y="52"/>
                      <a:pt x="108" y="126"/>
                      <a:pt x="1" y="218"/>
                    </a:cubicBezTo>
                    <a:cubicBezTo>
                      <a:pt x="108" y="126"/>
                      <a:pt x="222" y="56"/>
                      <a:pt x="3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905;p61">
                <a:extLst>
                  <a:ext uri="{FF2B5EF4-FFF2-40B4-BE49-F238E27FC236}">
                    <a16:creationId xmlns:a16="http://schemas.microsoft.com/office/drawing/2014/main" id="{30E99455-372E-48B4-84DB-6D5BD646EB00}"/>
                  </a:ext>
                </a:extLst>
              </p:cNvPr>
              <p:cNvSpPr/>
              <p:nvPr/>
            </p:nvSpPr>
            <p:spPr>
              <a:xfrm>
                <a:off x="5491175" y="2779600"/>
                <a:ext cx="32800" cy="164225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6569" extrusionOk="0">
                    <a:moveTo>
                      <a:pt x="111" y="1"/>
                    </a:moveTo>
                    <a:lnTo>
                      <a:pt x="111" y="1"/>
                    </a:lnTo>
                    <a:cubicBezTo>
                      <a:pt x="99" y="37"/>
                      <a:pt x="90" y="71"/>
                      <a:pt x="84" y="104"/>
                    </a:cubicBezTo>
                    <a:lnTo>
                      <a:pt x="84" y="104"/>
                    </a:lnTo>
                    <a:cubicBezTo>
                      <a:pt x="91" y="71"/>
                      <a:pt x="100" y="37"/>
                      <a:pt x="111" y="1"/>
                    </a:cubicBezTo>
                    <a:close/>
                    <a:moveTo>
                      <a:pt x="84" y="104"/>
                    </a:moveTo>
                    <a:lnTo>
                      <a:pt x="84" y="104"/>
                    </a:lnTo>
                    <a:cubicBezTo>
                      <a:pt x="76" y="140"/>
                      <a:pt x="71" y="174"/>
                      <a:pt x="68" y="207"/>
                    </a:cubicBezTo>
                    <a:lnTo>
                      <a:pt x="68" y="207"/>
                    </a:lnTo>
                    <a:cubicBezTo>
                      <a:pt x="71" y="174"/>
                      <a:pt x="76" y="140"/>
                      <a:pt x="84" y="104"/>
                    </a:cubicBezTo>
                    <a:close/>
                    <a:moveTo>
                      <a:pt x="68" y="207"/>
                    </a:moveTo>
                    <a:cubicBezTo>
                      <a:pt x="65" y="233"/>
                      <a:pt x="64" y="257"/>
                      <a:pt x="62" y="281"/>
                    </a:cubicBezTo>
                    <a:cubicBezTo>
                      <a:pt x="62" y="955"/>
                      <a:pt x="1002" y="1062"/>
                      <a:pt x="1002" y="1062"/>
                    </a:cubicBezTo>
                    <a:cubicBezTo>
                      <a:pt x="1002" y="1062"/>
                      <a:pt x="1197" y="3891"/>
                      <a:pt x="1197" y="5549"/>
                    </a:cubicBezTo>
                    <a:cubicBezTo>
                      <a:pt x="1197" y="5965"/>
                      <a:pt x="1186" y="6308"/>
                      <a:pt x="1157" y="6514"/>
                    </a:cubicBezTo>
                    <a:cubicBezTo>
                      <a:pt x="1312" y="5482"/>
                      <a:pt x="1002" y="1058"/>
                      <a:pt x="1002" y="1058"/>
                    </a:cubicBezTo>
                    <a:cubicBezTo>
                      <a:pt x="1002" y="1058"/>
                      <a:pt x="0" y="946"/>
                      <a:pt x="68" y="207"/>
                    </a:cubicBezTo>
                    <a:close/>
                    <a:moveTo>
                      <a:pt x="1157" y="6514"/>
                    </a:moveTo>
                    <a:lnTo>
                      <a:pt x="1157" y="6514"/>
                    </a:lnTo>
                    <a:cubicBezTo>
                      <a:pt x="1153" y="6533"/>
                      <a:pt x="1150" y="6551"/>
                      <a:pt x="1142" y="6569"/>
                    </a:cubicBezTo>
                    <a:cubicBezTo>
                      <a:pt x="1150" y="6555"/>
                      <a:pt x="1153" y="6536"/>
                      <a:pt x="1157" y="651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906;p61">
                <a:extLst>
                  <a:ext uri="{FF2B5EF4-FFF2-40B4-BE49-F238E27FC236}">
                    <a16:creationId xmlns:a16="http://schemas.microsoft.com/office/drawing/2014/main" id="{933F0D5E-265D-40C3-AA8B-E274ED5CD7F6}"/>
                  </a:ext>
                </a:extLst>
              </p:cNvPr>
              <p:cNvSpPr/>
              <p:nvPr/>
            </p:nvSpPr>
            <p:spPr>
              <a:xfrm>
                <a:off x="5227325" y="2953575"/>
                <a:ext cx="299125" cy="134025"/>
              </a:xfrm>
              <a:custGeom>
                <a:avLst/>
                <a:gdLst/>
                <a:ahLst/>
                <a:cxnLst/>
                <a:rect l="l" t="t" r="r" b="b"/>
                <a:pathLst>
                  <a:path w="11965" h="5361" extrusionOk="0">
                    <a:moveTo>
                      <a:pt x="11177" y="1"/>
                    </a:moveTo>
                    <a:cubicBezTo>
                      <a:pt x="9722" y="582"/>
                      <a:pt x="5434" y="995"/>
                      <a:pt x="0" y="4834"/>
                    </a:cubicBezTo>
                    <a:cubicBezTo>
                      <a:pt x="626" y="4875"/>
                      <a:pt x="1360" y="5021"/>
                      <a:pt x="2148" y="5361"/>
                    </a:cubicBezTo>
                    <a:cubicBezTo>
                      <a:pt x="3283" y="4646"/>
                      <a:pt x="4329" y="4141"/>
                      <a:pt x="5131" y="3824"/>
                    </a:cubicBezTo>
                    <a:cubicBezTo>
                      <a:pt x="6568" y="3257"/>
                      <a:pt x="8108" y="2922"/>
                      <a:pt x="9497" y="2233"/>
                    </a:cubicBezTo>
                    <a:cubicBezTo>
                      <a:pt x="10470" y="1747"/>
                      <a:pt x="11386" y="1043"/>
                      <a:pt x="11965" y="148"/>
                    </a:cubicBezTo>
                    <a:cubicBezTo>
                      <a:pt x="11663" y="115"/>
                      <a:pt x="11394" y="60"/>
                      <a:pt x="1118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907;p61">
                <a:extLst>
                  <a:ext uri="{FF2B5EF4-FFF2-40B4-BE49-F238E27FC236}">
                    <a16:creationId xmlns:a16="http://schemas.microsoft.com/office/drawing/2014/main" id="{5DD9130C-4121-4309-9203-02CE31570D02}"/>
                  </a:ext>
                </a:extLst>
              </p:cNvPr>
              <p:cNvSpPr/>
              <p:nvPr/>
            </p:nvSpPr>
            <p:spPr>
              <a:xfrm>
                <a:off x="5074900" y="3074400"/>
                <a:ext cx="206125" cy="285250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11410" extrusionOk="0">
                    <a:moveTo>
                      <a:pt x="6097" y="1"/>
                    </a:moveTo>
                    <a:cubicBezTo>
                      <a:pt x="6097" y="5"/>
                      <a:pt x="6093" y="5"/>
                      <a:pt x="6093" y="5"/>
                    </a:cubicBezTo>
                    <a:cubicBezTo>
                      <a:pt x="5983" y="78"/>
                      <a:pt x="5872" y="159"/>
                      <a:pt x="5758" y="241"/>
                    </a:cubicBezTo>
                    <a:cubicBezTo>
                      <a:pt x="1813" y="3109"/>
                      <a:pt x="0" y="6867"/>
                      <a:pt x="0" y="10333"/>
                    </a:cubicBezTo>
                    <a:cubicBezTo>
                      <a:pt x="0" y="10695"/>
                      <a:pt x="19" y="11056"/>
                      <a:pt x="60" y="11409"/>
                    </a:cubicBezTo>
                    <a:cubicBezTo>
                      <a:pt x="136" y="11243"/>
                      <a:pt x="207" y="11044"/>
                      <a:pt x="269" y="10823"/>
                    </a:cubicBezTo>
                    <a:cubicBezTo>
                      <a:pt x="1680" y="5710"/>
                      <a:pt x="5272" y="2402"/>
                      <a:pt x="8245" y="528"/>
                    </a:cubicBezTo>
                    <a:cubicBezTo>
                      <a:pt x="7457" y="188"/>
                      <a:pt x="6723" y="42"/>
                      <a:pt x="6097" y="1"/>
                    </a:cubicBezTo>
                    <a:close/>
                  </a:path>
                </a:pathLst>
              </a:custGeom>
              <a:solidFill>
                <a:srgbClr val="FDC5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908;p61">
                <a:extLst>
                  <a:ext uri="{FF2B5EF4-FFF2-40B4-BE49-F238E27FC236}">
                    <a16:creationId xmlns:a16="http://schemas.microsoft.com/office/drawing/2014/main" id="{AC25637A-00BE-45B2-8111-CDB959A65903}"/>
                  </a:ext>
                </a:extLst>
              </p:cNvPr>
              <p:cNvSpPr/>
              <p:nvPr/>
            </p:nvSpPr>
            <p:spPr>
              <a:xfrm>
                <a:off x="5486650" y="2738725"/>
                <a:ext cx="66425" cy="218575"/>
              </a:xfrm>
              <a:custGeom>
                <a:avLst/>
                <a:gdLst/>
                <a:ahLst/>
                <a:cxnLst/>
                <a:rect l="l" t="t" r="r" b="b"/>
                <a:pathLst>
                  <a:path w="2657" h="8743" extrusionOk="0">
                    <a:moveTo>
                      <a:pt x="1953" y="0"/>
                    </a:moveTo>
                    <a:lnTo>
                      <a:pt x="1953" y="0"/>
                    </a:lnTo>
                    <a:cubicBezTo>
                      <a:pt x="1835" y="22"/>
                      <a:pt x="1721" y="60"/>
                      <a:pt x="1607" y="114"/>
                    </a:cubicBezTo>
                    <a:cubicBezTo>
                      <a:pt x="1489" y="170"/>
                      <a:pt x="1375" y="240"/>
                      <a:pt x="1268" y="332"/>
                    </a:cubicBezTo>
                    <a:lnTo>
                      <a:pt x="1202" y="398"/>
                    </a:lnTo>
                    <a:cubicBezTo>
                      <a:pt x="660" y="918"/>
                      <a:pt x="391" y="1323"/>
                      <a:pt x="292" y="1636"/>
                    </a:cubicBezTo>
                    <a:cubicBezTo>
                      <a:pt x="0" y="2561"/>
                      <a:pt x="1183" y="2693"/>
                      <a:pt x="1183" y="2693"/>
                    </a:cubicBezTo>
                    <a:cubicBezTo>
                      <a:pt x="1183" y="2693"/>
                      <a:pt x="1493" y="7117"/>
                      <a:pt x="1338" y="8149"/>
                    </a:cubicBezTo>
                    <a:cubicBezTo>
                      <a:pt x="1334" y="8168"/>
                      <a:pt x="1331" y="8186"/>
                      <a:pt x="1323" y="8204"/>
                    </a:cubicBezTo>
                    <a:cubicBezTo>
                      <a:pt x="1271" y="8363"/>
                      <a:pt x="1095" y="8484"/>
                      <a:pt x="807" y="8595"/>
                    </a:cubicBezTo>
                    <a:cubicBezTo>
                      <a:pt x="1021" y="8654"/>
                      <a:pt x="1290" y="8709"/>
                      <a:pt x="1592" y="8742"/>
                    </a:cubicBezTo>
                    <a:cubicBezTo>
                      <a:pt x="1839" y="8351"/>
                      <a:pt x="2023" y="7928"/>
                      <a:pt x="2122" y="7471"/>
                    </a:cubicBezTo>
                    <a:cubicBezTo>
                      <a:pt x="2657" y="4926"/>
                      <a:pt x="1139" y="2627"/>
                      <a:pt x="1953" y="0"/>
                    </a:cubicBezTo>
                    <a:close/>
                  </a:path>
                </a:pathLst>
              </a:custGeom>
              <a:solidFill>
                <a:srgbClr val="FDC5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909;p61">
                <a:extLst>
                  <a:ext uri="{FF2B5EF4-FFF2-40B4-BE49-F238E27FC236}">
                    <a16:creationId xmlns:a16="http://schemas.microsoft.com/office/drawing/2014/main" id="{A65A94FA-C143-4695-A7C6-FA99F2C4FB37}"/>
                  </a:ext>
                </a:extLst>
              </p:cNvPr>
              <p:cNvSpPr/>
              <p:nvPr/>
            </p:nvSpPr>
            <p:spPr>
              <a:xfrm>
                <a:off x="5695500" y="2728225"/>
                <a:ext cx="62200" cy="112575"/>
              </a:xfrm>
              <a:custGeom>
                <a:avLst/>
                <a:gdLst/>
                <a:ahLst/>
                <a:cxnLst/>
                <a:rect l="l" t="t" r="r" b="b"/>
                <a:pathLst>
                  <a:path w="2488" h="4503" extrusionOk="0">
                    <a:moveTo>
                      <a:pt x="1114" y="0"/>
                    </a:moveTo>
                    <a:cubicBezTo>
                      <a:pt x="723" y="0"/>
                      <a:pt x="318" y="141"/>
                      <a:pt x="1" y="424"/>
                    </a:cubicBezTo>
                    <a:lnTo>
                      <a:pt x="5" y="424"/>
                    </a:lnTo>
                    <a:cubicBezTo>
                      <a:pt x="318" y="144"/>
                      <a:pt x="723" y="4"/>
                      <a:pt x="1114" y="4"/>
                    </a:cubicBezTo>
                    <a:cubicBezTo>
                      <a:pt x="1699" y="4"/>
                      <a:pt x="2248" y="318"/>
                      <a:pt x="2403" y="929"/>
                    </a:cubicBezTo>
                    <a:cubicBezTo>
                      <a:pt x="2484" y="1253"/>
                      <a:pt x="2469" y="1522"/>
                      <a:pt x="2399" y="1739"/>
                    </a:cubicBezTo>
                    <a:cubicBezTo>
                      <a:pt x="2469" y="1522"/>
                      <a:pt x="2488" y="1253"/>
                      <a:pt x="2403" y="925"/>
                    </a:cubicBezTo>
                    <a:cubicBezTo>
                      <a:pt x="2248" y="313"/>
                      <a:pt x="1699" y="0"/>
                      <a:pt x="1114" y="0"/>
                    </a:cubicBezTo>
                    <a:close/>
                    <a:moveTo>
                      <a:pt x="1629" y="2554"/>
                    </a:moveTo>
                    <a:lnTo>
                      <a:pt x="1629" y="4502"/>
                    </a:lnTo>
                    <a:lnTo>
                      <a:pt x="1633" y="4502"/>
                    </a:lnTo>
                    <a:lnTo>
                      <a:pt x="1633" y="2554"/>
                    </a:lnTo>
                    <a:close/>
                  </a:path>
                </a:pathLst>
              </a:custGeom>
              <a:solidFill>
                <a:srgbClr val="BF6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910;p61">
                <a:extLst>
                  <a:ext uri="{FF2B5EF4-FFF2-40B4-BE49-F238E27FC236}">
                    <a16:creationId xmlns:a16="http://schemas.microsoft.com/office/drawing/2014/main" id="{69A7449A-9AB4-4E72-8B81-A950D8F633D9}"/>
                  </a:ext>
                </a:extLst>
              </p:cNvPr>
              <p:cNvSpPr/>
              <p:nvPr/>
            </p:nvSpPr>
            <p:spPr>
              <a:xfrm>
                <a:off x="5683725" y="2738800"/>
                <a:ext cx="11925" cy="18375"/>
              </a:xfrm>
              <a:custGeom>
                <a:avLst/>
                <a:gdLst/>
                <a:ahLst/>
                <a:cxnLst/>
                <a:rect l="l" t="t" r="r" b="b"/>
                <a:pathLst>
                  <a:path w="477" h="735" extrusionOk="0">
                    <a:moveTo>
                      <a:pt x="472" y="1"/>
                    </a:moveTo>
                    <a:cubicBezTo>
                      <a:pt x="381" y="85"/>
                      <a:pt x="296" y="181"/>
                      <a:pt x="222" y="288"/>
                    </a:cubicBezTo>
                    <a:lnTo>
                      <a:pt x="222" y="288"/>
                    </a:lnTo>
                    <a:cubicBezTo>
                      <a:pt x="297" y="180"/>
                      <a:pt x="383" y="85"/>
                      <a:pt x="476" y="1"/>
                    </a:cubicBezTo>
                    <a:close/>
                    <a:moveTo>
                      <a:pt x="222" y="288"/>
                    </a:moveTo>
                    <a:cubicBezTo>
                      <a:pt x="174" y="355"/>
                      <a:pt x="131" y="428"/>
                      <a:pt x="93" y="506"/>
                    </a:cubicBezTo>
                    <a:cubicBezTo>
                      <a:pt x="82" y="529"/>
                      <a:pt x="72" y="552"/>
                      <a:pt x="62" y="574"/>
                    </a:cubicBezTo>
                    <a:lnTo>
                      <a:pt x="62" y="574"/>
                    </a:lnTo>
                    <a:cubicBezTo>
                      <a:pt x="73" y="550"/>
                      <a:pt x="84" y="526"/>
                      <a:pt x="96" y="502"/>
                    </a:cubicBezTo>
                    <a:cubicBezTo>
                      <a:pt x="133" y="426"/>
                      <a:pt x="175" y="355"/>
                      <a:pt x="222" y="288"/>
                    </a:cubicBezTo>
                    <a:close/>
                    <a:moveTo>
                      <a:pt x="62" y="574"/>
                    </a:moveTo>
                    <a:cubicBezTo>
                      <a:pt x="37" y="629"/>
                      <a:pt x="16" y="683"/>
                      <a:pt x="1" y="735"/>
                    </a:cubicBezTo>
                    <a:cubicBezTo>
                      <a:pt x="16" y="682"/>
                      <a:pt x="38" y="629"/>
                      <a:pt x="62" y="574"/>
                    </a:cubicBezTo>
                    <a:close/>
                  </a:path>
                </a:pathLst>
              </a:custGeom>
              <a:solidFill>
                <a:srgbClr val="FFA20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911;p61">
                <a:extLst>
                  <a:ext uri="{FF2B5EF4-FFF2-40B4-BE49-F238E27FC236}">
                    <a16:creationId xmlns:a16="http://schemas.microsoft.com/office/drawing/2014/main" id="{5C31DF0D-39FB-4A86-9BEA-1F3901F5906F}"/>
                  </a:ext>
                </a:extLst>
              </p:cNvPr>
              <p:cNvSpPr/>
              <p:nvPr/>
            </p:nvSpPr>
            <p:spPr>
              <a:xfrm>
                <a:off x="5659050" y="2840775"/>
                <a:ext cx="80125" cy="103900"/>
              </a:xfrm>
              <a:custGeom>
                <a:avLst/>
                <a:gdLst/>
                <a:ahLst/>
                <a:cxnLst/>
                <a:rect l="l" t="t" r="r" b="b"/>
                <a:pathLst>
                  <a:path w="3205" h="4156" extrusionOk="0">
                    <a:moveTo>
                      <a:pt x="3087" y="0"/>
                    </a:moveTo>
                    <a:lnTo>
                      <a:pt x="3087" y="3091"/>
                    </a:lnTo>
                    <a:cubicBezTo>
                      <a:pt x="3087" y="3547"/>
                      <a:pt x="3132" y="3868"/>
                      <a:pt x="3205" y="4093"/>
                    </a:cubicBezTo>
                    <a:lnTo>
                      <a:pt x="3205" y="4089"/>
                    </a:lnTo>
                    <a:cubicBezTo>
                      <a:pt x="3132" y="3868"/>
                      <a:pt x="3091" y="3547"/>
                      <a:pt x="3091" y="3091"/>
                    </a:cubicBezTo>
                    <a:lnTo>
                      <a:pt x="3091" y="0"/>
                    </a:lnTo>
                    <a:close/>
                    <a:moveTo>
                      <a:pt x="1476" y="2855"/>
                    </a:moveTo>
                    <a:cubicBezTo>
                      <a:pt x="1186" y="3747"/>
                      <a:pt x="766" y="3994"/>
                      <a:pt x="0" y="4152"/>
                    </a:cubicBezTo>
                    <a:cubicBezTo>
                      <a:pt x="5" y="4152"/>
                      <a:pt x="5" y="4152"/>
                      <a:pt x="5" y="4155"/>
                    </a:cubicBezTo>
                    <a:cubicBezTo>
                      <a:pt x="769" y="3994"/>
                      <a:pt x="1186" y="3747"/>
                      <a:pt x="1476" y="2855"/>
                    </a:cubicBezTo>
                    <a:close/>
                  </a:path>
                </a:pathLst>
              </a:custGeom>
              <a:solidFill>
                <a:srgbClr val="F08A1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912;p61">
                <a:extLst>
                  <a:ext uri="{FF2B5EF4-FFF2-40B4-BE49-F238E27FC236}">
                    <a16:creationId xmlns:a16="http://schemas.microsoft.com/office/drawing/2014/main" id="{641E9E9B-E315-4900-A98B-60ED442A51FB}"/>
                  </a:ext>
                </a:extLst>
              </p:cNvPr>
              <p:cNvSpPr/>
              <p:nvPr/>
            </p:nvSpPr>
            <p:spPr>
              <a:xfrm>
                <a:off x="5659150" y="2728300"/>
                <a:ext cx="98475" cy="222825"/>
              </a:xfrm>
              <a:custGeom>
                <a:avLst/>
                <a:gdLst/>
                <a:ahLst/>
                <a:cxnLst/>
                <a:rect l="l" t="t" r="r" b="b"/>
                <a:pathLst>
                  <a:path w="3939" h="8913" extrusionOk="0">
                    <a:moveTo>
                      <a:pt x="2568" y="1"/>
                    </a:moveTo>
                    <a:cubicBezTo>
                      <a:pt x="2177" y="1"/>
                      <a:pt x="1772" y="141"/>
                      <a:pt x="1459" y="421"/>
                    </a:cubicBezTo>
                    <a:cubicBezTo>
                      <a:pt x="1308" y="558"/>
                      <a:pt x="1176" y="723"/>
                      <a:pt x="1076" y="926"/>
                    </a:cubicBezTo>
                    <a:cubicBezTo>
                      <a:pt x="1039" y="1007"/>
                      <a:pt x="1006" y="1080"/>
                      <a:pt x="984" y="1155"/>
                    </a:cubicBezTo>
                    <a:cubicBezTo>
                      <a:pt x="634" y="2230"/>
                      <a:pt x="1849" y="2547"/>
                      <a:pt x="1849" y="2547"/>
                    </a:cubicBezTo>
                    <a:cubicBezTo>
                      <a:pt x="1849" y="2547"/>
                      <a:pt x="2004" y="5427"/>
                      <a:pt x="1540" y="7126"/>
                    </a:cubicBezTo>
                    <a:cubicBezTo>
                      <a:pt x="1518" y="7203"/>
                      <a:pt x="1496" y="7277"/>
                      <a:pt x="1473" y="7350"/>
                    </a:cubicBezTo>
                    <a:cubicBezTo>
                      <a:pt x="1183" y="8245"/>
                      <a:pt x="766" y="8493"/>
                      <a:pt x="1" y="8654"/>
                    </a:cubicBezTo>
                    <a:cubicBezTo>
                      <a:pt x="597" y="8791"/>
                      <a:pt x="1208" y="8913"/>
                      <a:pt x="1798" y="8913"/>
                    </a:cubicBezTo>
                    <a:cubicBezTo>
                      <a:pt x="2291" y="8913"/>
                      <a:pt x="2767" y="8828"/>
                      <a:pt x="3201" y="8592"/>
                    </a:cubicBezTo>
                    <a:cubicBezTo>
                      <a:pt x="3128" y="8367"/>
                      <a:pt x="3083" y="8046"/>
                      <a:pt x="3083" y="7590"/>
                    </a:cubicBezTo>
                    <a:lnTo>
                      <a:pt x="3083" y="4499"/>
                    </a:lnTo>
                    <a:lnTo>
                      <a:pt x="3083" y="2551"/>
                    </a:lnTo>
                    <a:lnTo>
                      <a:pt x="3087" y="2551"/>
                    </a:lnTo>
                    <a:lnTo>
                      <a:pt x="3087" y="2547"/>
                    </a:lnTo>
                    <a:cubicBezTo>
                      <a:pt x="3087" y="2547"/>
                      <a:pt x="3665" y="2330"/>
                      <a:pt x="3853" y="1736"/>
                    </a:cubicBezTo>
                    <a:cubicBezTo>
                      <a:pt x="3923" y="1519"/>
                      <a:pt x="3938" y="1250"/>
                      <a:pt x="3857" y="926"/>
                    </a:cubicBezTo>
                    <a:cubicBezTo>
                      <a:pt x="3702" y="315"/>
                      <a:pt x="3153" y="1"/>
                      <a:pt x="2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913;p61">
                <a:extLst>
                  <a:ext uri="{FF2B5EF4-FFF2-40B4-BE49-F238E27FC236}">
                    <a16:creationId xmlns:a16="http://schemas.microsoft.com/office/drawing/2014/main" id="{AB8A0816-3EEB-4A06-A0E1-6FA50696DD8B}"/>
                  </a:ext>
                </a:extLst>
              </p:cNvPr>
              <p:cNvSpPr/>
              <p:nvPr/>
            </p:nvSpPr>
            <p:spPr>
              <a:xfrm>
                <a:off x="4150200" y="4219850"/>
                <a:ext cx="747800" cy="367600"/>
              </a:xfrm>
              <a:custGeom>
                <a:avLst/>
                <a:gdLst/>
                <a:ahLst/>
                <a:cxnLst/>
                <a:rect l="l" t="t" r="r" b="b"/>
                <a:pathLst>
                  <a:path w="29912" h="14704" extrusionOk="0">
                    <a:moveTo>
                      <a:pt x="27004" y="0"/>
                    </a:moveTo>
                    <a:cubicBezTo>
                      <a:pt x="25253" y="0"/>
                      <a:pt x="22323" y="329"/>
                      <a:pt x="18563" y="1957"/>
                    </a:cubicBezTo>
                    <a:cubicBezTo>
                      <a:pt x="16986" y="2639"/>
                      <a:pt x="15262" y="3552"/>
                      <a:pt x="13424" y="4764"/>
                    </a:cubicBezTo>
                    <a:cubicBezTo>
                      <a:pt x="9832" y="7122"/>
                      <a:pt x="6255" y="9262"/>
                      <a:pt x="3843" y="10662"/>
                    </a:cubicBezTo>
                    <a:cubicBezTo>
                      <a:pt x="2012" y="11726"/>
                      <a:pt x="840" y="12367"/>
                      <a:pt x="815" y="12386"/>
                    </a:cubicBezTo>
                    <a:cubicBezTo>
                      <a:pt x="221" y="12714"/>
                      <a:pt x="0" y="13469"/>
                      <a:pt x="332" y="14062"/>
                    </a:cubicBezTo>
                    <a:cubicBezTo>
                      <a:pt x="556" y="14475"/>
                      <a:pt x="976" y="14703"/>
                      <a:pt x="1415" y="14703"/>
                    </a:cubicBezTo>
                    <a:cubicBezTo>
                      <a:pt x="1617" y="14703"/>
                      <a:pt x="1820" y="14655"/>
                      <a:pt x="2008" y="14548"/>
                    </a:cubicBezTo>
                    <a:cubicBezTo>
                      <a:pt x="2066" y="14519"/>
                      <a:pt x="8406" y="11023"/>
                      <a:pt x="14783" y="6828"/>
                    </a:cubicBezTo>
                    <a:cubicBezTo>
                      <a:pt x="20583" y="3013"/>
                      <a:pt x="25009" y="2473"/>
                      <a:pt x="27051" y="2473"/>
                    </a:cubicBezTo>
                    <a:cubicBezTo>
                      <a:pt x="27847" y="2473"/>
                      <a:pt x="28280" y="2555"/>
                      <a:pt x="28291" y="2557"/>
                    </a:cubicBezTo>
                    <a:cubicBezTo>
                      <a:pt x="28382" y="2577"/>
                      <a:pt x="28472" y="2587"/>
                      <a:pt x="28560" y="2587"/>
                    </a:cubicBezTo>
                    <a:cubicBezTo>
                      <a:pt x="29128" y="2587"/>
                      <a:pt x="29640" y="2195"/>
                      <a:pt x="29761" y="1618"/>
                    </a:cubicBezTo>
                    <a:cubicBezTo>
                      <a:pt x="29912" y="952"/>
                      <a:pt x="29492" y="292"/>
                      <a:pt x="28822" y="148"/>
                    </a:cubicBezTo>
                    <a:cubicBezTo>
                      <a:pt x="28744" y="131"/>
                      <a:pt x="28108" y="0"/>
                      <a:pt x="27004" y="0"/>
                    </a:cubicBezTo>
                    <a:close/>
                  </a:path>
                </a:pathLst>
              </a:custGeom>
              <a:solidFill>
                <a:srgbClr val="FFD8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914;p61">
                <a:extLst>
                  <a:ext uri="{FF2B5EF4-FFF2-40B4-BE49-F238E27FC236}">
                    <a16:creationId xmlns:a16="http://schemas.microsoft.com/office/drawing/2014/main" id="{53080408-4A86-4F1A-87DB-1242CF7BD075}"/>
                  </a:ext>
                </a:extLst>
              </p:cNvPr>
              <p:cNvSpPr/>
              <p:nvPr/>
            </p:nvSpPr>
            <p:spPr>
              <a:xfrm>
                <a:off x="4216600" y="4219875"/>
                <a:ext cx="678475" cy="328875"/>
              </a:xfrm>
              <a:custGeom>
                <a:avLst/>
                <a:gdLst/>
                <a:ahLst/>
                <a:cxnLst/>
                <a:rect l="l" t="t" r="r" b="b"/>
                <a:pathLst>
                  <a:path w="27139" h="13155" extrusionOk="0">
                    <a:moveTo>
                      <a:pt x="24350" y="0"/>
                    </a:moveTo>
                    <a:cubicBezTo>
                      <a:pt x="22599" y="0"/>
                      <a:pt x="19668" y="328"/>
                      <a:pt x="15907" y="1956"/>
                    </a:cubicBezTo>
                    <a:cubicBezTo>
                      <a:pt x="15800" y="2310"/>
                      <a:pt x="15696" y="2663"/>
                      <a:pt x="15487" y="2969"/>
                    </a:cubicBezTo>
                    <a:cubicBezTo>
                      <a:pt x="15207" y="3386"/>
                      <a:pt x="14768" y="3661"/>
                      <a:pt x="14345" y="3935"/>
                    </a:cubicBezTo>
                    <a:cubicBezTo>
                      <a:pt x="11519" y="5713"/>
                      <a:pt x="8697" y="7493"/>
                      <a:pt x="5876" y="9280"/>
                    </a:cubicBezTo>
                    <a:cubicBezTo>
                      <a:pt x="4487" y="10152"/>
                      <a:pt x="3540" y="11125"/>
                      <a:pt x="2464" y="11125"/>
                    </a:cubicBezTo>
                    <a:cubicBezTo>
                      <a:pt x="2066" y="11125"/>
                      <a:pt x="1646" y="10989"/>
                      <a:pt x="1187" y="10661"/>
                    </a:cubicBezTo>
                    <a:cubicBezTo>
                      <a:pt x="752" y="10915"/>
                      <a:pt x="354" y="11144"/>
                      <a:pt x="0" y="11346"/>
                    </a:cubicBezTo>
                    <a:cubicBezTo>
                      <a:pt x="287" y="11516"/>
                      <a:pt x="578" y="11733"/>
                      <a:pt x="884" y="12002"/>
                    </a:cubicBezTo>
                    <a:cubicBezTo>
                      <a:pt x="1308" y="12381"/>
                      <a:pt x="1610" y="12772"/>
                      <a:pt x="1809" y="13155"/>
                    </a:cubicBezTo>
                    <a:cubicBezTo>
                      <a:pt x="4247" y="11751"/>
                      <a:pt x="8178" y="9423"/>
                      <a:pt x="12127" y="6827"/>
                    </a:cubicBezTo>
                    <a:cubicBezTo>
                      <a:pt x="17925" y="3013"/>
                      <a:pt x="22349" y="2472"/>
                      <a:pt x="24394" y="2472"/>
                    </a:cubicBezTo>
                    <a:cubicBezTo>
                      <a:pt x="25190" y="2472"/>
                      <a:pt x="25624" y="2556"/>
                      <a:pt x="25635" y="2556"/>
                    </a:cubicBezTo>
                    <a:cubicBezTo>
                      <a:pt x="25727" y="2578"/>
                      <a:pt x="25816" y="2586"/>
                      <a:pt x="25904" y="2586"/>
                    </a:cubicBezTo>
                    <a:cubicBezTo>
                      <a:pt x="26472" y="2586"/>
                      <a:pt x="26984" y="2196"/>
                      <a:pt x="27105" y="1617"/>
                    </a:cubicBezTo>
                    <a:cubicBezTo>
                      <a:pt x="27127" y="1529"/>
                      <a:pt x="27135" y="1437"/>
                      <a:pt x="27135" y="1349"/>
                    </a:cubicBezTo>
                    <a:cubicBezTo>
                      <a:pt x="27138" y="781"/>
                      <a:pt x="26744" y="269"/>
                      <a:pt x="26166" y="147"/>
                    </a:cubicBezTo>
                    <a:cubicBezTo>
                      <a:pt x="26088" y="133"/>
                      <a:pt x="25455" y="0"/>
                      <a:pt x="24350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915;p61">
                <a:extLst>
                  <a:ext uri="{FF2B5EF4-FFF2-40B4-BE49-F238E27FC236}">
                    <a16:creationId xmlns:a16="http://schemas.microsoft.com/office/drawing/2014/main" id="{E4991E70-AFBE-4E91-B7F5-0A1954E16343}"/>
                  </a:ext>
                </a:extLst>
              </p:cNvPr>
              <p:cNvSpPr/>
              <p:nvPr/>
            </p:nvSpPr>
            <p:spPr>
              <a:xfrm>
                <a:off x="4043900" y="4491000"/>
                <a:ext cx="256325" cy="185225"/>
              </a:xfrm>
              <a:custGeom>
                <a:avLst/>
                <a:gdLst/>
                <a:ahLst/>
                <a:cxnLst/>
                <a:rect l="l" t="t" r="r" b="b"/>
                <a:pathLst>
                  <a:path w="10253" h="7409" extrusionOk="0">
                    <a:moveTo>
                      <a:pt x="5284" y="1"/>
                    </a:moveTo>
                    <a:cubicBezTo>
                      <a:pt x="4904" y="1"/>
                      <a:pt x="4545" y="87"/>
                      <a:pt x="4208" y="243"/>
                    </a:cubicBezTo>
                    <a:cubicBezTo>
                      <a:pt x="1920" y="1256"/>
                      <a:pt x="575" y="5341"/>
                      <a:pt x="148" y="6848"/>
                    </a:cubicBezTo>
                    <a:cubicBezTo>
                      <a:pt x="49" y="7198"/>
                      <a:pt x="1" y="7408"/>
                      <a:pt x="1" y="7408"/>
                    </a:cubicBezTo>
                    <a:cubicBezTo>
                      <a:pt x="1" y="7408"/>
                      <a:pt x="951" y="5492"/>
                      <a:pt x="3255" y="5492"/>
                    </a:cubicBezTo>
                    <a:cubicBezTo>
                      <a:pt x="3692" y="5492"/>
                      <a:pt x="4177" y="5561"/>
                      <a:pt x="4713" y="5724"/>
                    </a:cubicBezTo>
                    <a:cubicBezTo>
                      <a:pt x="5170" y="5864"/>
                      <a:pt x="5613" y="5928"/>
                      <a:pt x="6030" y="5928"/>
                    </a:cubicBezTo>
                    <a:cubicBezTo>
                      <a:pt x="8673" y="5928"/>
                      <a:pt x="10252" y="3350"/>
                      <a:pt x="7792" y="1157"/>
                    </a:cubicBezTo>
                    <a:cubicBezTo>
                      <a:pt x="6876" y="341"/>
                      <a:pt x="6038" y="1"/>
                      <a:pt x="52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916;p61">
                <a:extLst>
                  <a:ext uri="{FF2B5EF4-FFF2-40B4-BE49-F238E27FC236}">
                    <a16:creationId xmlns:a16="http://schemas.microsoft.com/office/drawing/2014/main" id="{F0754259-C396-4884-B273-0B3936748F7F}"/>
                  </a:ext>
                </a:extLst>
              </p:cNvPr>
              <p:cNvSpPr/>
              <p:nvPr/>
            </p:nvSpPr>
            <p:spPr>
              <a:xfrm>
                <a:off x="4043900" y="4490975"/>
                <a:ext cx="225375" cy="185250"/>
              </a:xfrm>
              <a:custGeom>
                <a:avLst/>
                <a:gdLst/>
                <a:ahLst/>
                <a:cxnLst/>
                <a:rect l="l" t="t" r="r" b="b"/>
                <a:pathLst>
                  <a:path w="9015" h="7410" extrusionOk="0">
                    <a:moveTo>
                      <a:pt x="5283" y="1"/>
                    </a:moveTo>
                    <a:cubicBezTo>
                      <a:pt x="4904" y="1"/>
                      <a:pt x="4547" y="89"/>
                      <a:pt x="4208" y="244"/>
                    </a:cubicBezTo>
                    <a:cubicBezTo>
                      <a:pt x="5733" y="1095"/>
                      <a:pt x="7420" y="2974"/>
                      <a:pt x="5000" y="3902"/>
                    </a:cubicBezTo>
                    <a:cubicBezTo>
                      <a:pt x="4731" y="4001"/>
                      <a:pt x="4455" y="4028"/>
                      <a:pt x="4171" y="4028"/>
                    </a:cubicBezTo>
                    <a:cubicBezTo>
                      <a:pt x="4001" y="4028"/>
                      <a:pt x="3832" y="4020"/>
                      <a:pt x="3663" y="4009"/>
                    </a:cubicBezTo>
                    <a:cubicBezTo>
                      <a:pt x="3489" y="4001"/>
                      <a:pt x="3320" y="3991"/>
                      <a:pt x="3151" y="3991"/>
                    </a:cubicBezTo>
                    <a:cubicBezTo>
                      <a:pt x="2911" y="3991"/>
                      <a:pt x="2675" y="4009"/>
                      <a:pt x="2447" y="4076"/>
                    </a:cubicBezTo>
                    <a:cubicBezTo>
                      <a:pt x="1651" y="4307"/>
                      <a:pt x="1124" y="5062"/>
                      <a:pt x="712" y="5785"/>
                    </a:cubicBezTo>
                    <a:cubicBezTo>
                      <a:pt x="513" y="6131"/>
                      <a:pt x="329" y="6488"/>
                      <a:pt x="148" y="6849"/>
                    </a:cubicBezTo>
                    <a:cubicBezTo>
                      <a:pt x="49" y="7199"/>
                      <a:pt x="1" y="7409"/>
                      <a:pt x="1" y="7409"/>
                    </a:cubicBezTo>
                    <a:cubicBezTo>
                      <a:pt x="1" y="7409"/>
                      <a:pt x="951" y="5494"/>
                      <a:pt x="3258" y="5494"/>
                    </a:cubicBezTo>
                    <a:cubicBezTo>
                      <a:pt x="3696" y="5494"/>
                      <a:pt x="4178" y="5560"/>
                      <a:pt x="4713" y="5725"/>
                    </a:cubicBezTo>
                    <a:cubicBezTo>
                      <a:pt x="5173" y="5862"/>
                      <a:pt x="5615" y="5929"/>
                      <a:pt x="6031" y="5929"/>
                    </a:cubicBezTo>
                    <a:cubicBezTo>
                      <a:pt x="7748" y="5929"/>
                      <a:pt x="9015" y="4838"/>
                      <a:pt x="9015" y="3471"/>
                    </a:cubicBezTo>
                    <a:cubicBezTo>
                      <a:pt x="9015" y="3100"/>
                      <a:pt x="8923" y="2709"/>
                      <a:pt x="8717" y="2311"/>
                    </a:cubicBezTo>
                    <a:cubicBezTo>
                      <a:pt x="8518" y="1928"/>
                      <a:pt x="8216" y="1537"/>
                      <a:pt x="7792" y="1158"/>
                    </a:cubicBezTo>
                    <a:cubicBezTo>
                      <a:pt x="7486" y="889"/>
                      <a:pt x="7195" y="672"/>
                      <a:pt x="6908" y="502"/>
                    </a:cubicBezTo>
                    <a:cubicBezTo>
                      <a:pt x="6330" y="155"/>
                      <a:pt x="5788" y="1"/>
                      <a:pt x="5283" y="1"/>
                    </a:cubicBezTo>
                    <a:close/>
                  </a:path>
                </a:pathLst>
              </a:custGeom>
              <a:solidFill>
                <a:srgbClr val="ED8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" name="Google Shape;2917;p61">
              <a:extLst>
                <a:ext uri="{FF2B5EF4-FFF2-40B4-BE49-F238E27FC236}">
                  <a16:creationId xmlns:a16="http://schemas.microsoft.com/office/drawing/2014/main" id="{5E9E490B-4E16-4928-BD3A-C25628F7D5F5}"/>
                </a:ext>
              </a:extLst>
            </p:cNvPr>
            <p:cNvSpPr/>
            <p:nvPr/>
          </p:nvSpPr>
          <p:spPr>
            <a:xfrm rot="-10506050">
              <a:off x="5548229" y="3067859"/>
              <a:ext cx="144695" cy="227219"/>
            </a:xfrm>
            <a:custGeom>
              <a:avLst/>
              <a:gdLst/>
              <a:ahLst/>
              <a:cxnLst/>
              <a:rect l="l" t="t" r="r" b="b"/>
              <a:pathLst>
                <a:path w="2410" h="2878" extrusionOk="0">
                  <a:moveTo>
                    <a:pt x="1733" y="0"/>
                  </a:moveTo>
                  <a:cubicBezTo>
                    <a:pt x="1717" y="0"/>
                    <a:pt x="1701" y="3"/>
                    <a:pt x="1684" y="8"/>
                  </a:cubicBezTo>
                  <a:cubicBezTo>
                    <a:pt x="1595" y="34"/>
                    <a:pt x="1549" y="130"/>
                    <a:pt x="1575" y="215"/>
                  </a:cubicBezTo>
                  <a:cubicBezTo>
                    <a:pt x="1707" y="634"/>
                    <a:pt x="1978" y="1827"/>
                    <a:pt x="1645" y="2324"/>
                  </a:cubicBezTo>
                  <a:cubicBezTo>
                    <a:pt x="1555" y="2456"/>
                    <a:pt x="1431" y="2528"/>
                    <a:pt x="1256" y="2542"/>
                  </a:cubicBezTo>
                  <a:cubicBezTo>
                    <a:pt x="1232" y="2544"/>
                    <a:pt x="1208" y="2545"/>
                    <a:pt x="1185" y="2545"/>
                  </a:cubicBezTo>
                  <a:cubicBezTo>
                    <a:pt x="1024" y="2545"/>
                    <a:pt x="896" y="2493"/>
                    <a:pt x="795" y="2384"/>
                  </a:cubicBezTo>
                  <a:cubicBezTo>
                    <a:pt x="425" y="1995"/>
                    <a:pt x="485" y="986"/>
                    <a:pt x="538" y="630"/>
                  </a:cubicBezTo>
                  <a:cubicBezTo>
                    <a:pt x="551" y="538"/>
                    <a:pt x="488" y="456"/>
                    <a:pt x="399" y="443"/>
                  </a:cubicBezTo>
                  <a:cubicBezTo>
                    <a:pt x="389" y="441"/>
                    <a:pt x="379" y="440"/>
                    <a:pt x="369" y="440"/>
                  </a:cubicBezTo>
                  <a:cubicBezTo>
                    <a:pt x="290" y="440"/>
                    <a:pt x="223" y="499"/>
                    <a:pt x="211" y="581"/>
                  </a:cubicBezTo>
                  <a:cubicBezTo>
                    <a:pt x="201" y="640"/>
                    <a:pt x="1" y="2025"/>
                    <a:pt x="551" y="2611"/>
                  </a:cubicBezTo>
                  <a:cubicBezTo>
                    <a:pt x="719" y="2789"/>
                    <a:pt x="930" y="2878"/>
                    <a:pt x="1184" y="2878"/>
                  </a:cubicBezTo>
                  <a:cubicBezTo>
                    <a:pt x="1219" y="2878"/>
                    <a:pt x="1253" y="2878"/>
                    <a:pt x="1286" y="2875"/>
                  </a:cubicBezTo>
                  <a:cubicBezTo>
                    <a:pt x="1563" y="2849"/>
                    <a:pt x="1777" y="2726"/>
                    <a:pt x="1922" y="2509"/>
                  </a:cubicBezTo>
                  <a:cubicBezTo>
                    <a:pt x="2410" y="1777"/>
                    <a:pt x="1911" y="183"/>
                    <a:pt x="1892" y="116"/>
                  </a:cubicBezTo>
                  <a:cubicBezTo>
                    <a:pt x="1870" y="44"/>
                    <a:pt x="1803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0" name="Google Shape;2379;p56">
            <a:extLst>
              <a:ext uri="{FF2B5EF4-FFF2-40B4-BE49-F238E27FC236}">
                <a16:creationId xmlns:a16="http://schemas.microsoft.com/office/drawing/2014/main" id="{647B98DB-C016-4577-9C87-CB0BE79FD317}"/>
              </a:ext>
            </a:extLst>
          </p:cNvPr>
          <p:cNvGrpSpPr/>
          <p:nvPr/>
        </p:nvGrpSpPr>
        <p:grpSpPr>
          <a:xfrm>
            <a:off x="7252959" y="2972440"/>
            <a:ext cx="462651" cy="462313"/>
            <a:chOff x="-222388" y="1680158"/>
            <a:chExt cx="776827" cy="778853"/>
          </a:xfrm>
        </p:grpSpPr>
        <p:sp>
          <p:nvSpPr>
            <p:cNvPr id="231" name="Google Shape;2380;p56">
              <a:extLst>
                <a:ext uri="{FF2B5EF4-FFF2-40B4-BE49-F238E27FC236}">
                  <a16:creationId xmlns:a16="http://schemas.microsoft.com/office/drawing/2014/main" id="{A6B906F2-399F-401D-82D1-8D015D9766DA}"/>
                </a:ext>
              </a:extLst>
            </p:cNvPr>
            <p:cNvSpPr/>
            <p:nvPr/>
          </p:nvSpPr>
          <p:spPr>
            <a:xfrm>
              <a:off x="-222388" y="1680158"/>
              <a:ext cx="776827" cy="778853"/>
            </a:xfrm>
            <a:custGeom>
              <a:avLst/>
              <a:gdLst/>
              <a:ahLst/>
              <a:cxnLst/>
              <a:rect l="l" t="t" r="r" b="b"/>
              <a:pathLst>
                <a:path w="11889" h="11920" extrusionOk="0">
                  <a:moveTo>
                    <a:pt x="6902" y="1516"/>
                  </a:moveTo>
                  <a:lnTo>
                    <a:pt x="6902" y="1516"/>
                  </a:lnTo>
                  <a:cubicBezTo>
                    <a:pt x="6879" y="2193"/>
                    <a:pt x="6697" y="3404"/>
                    <a:pt x="6330" y="4878"/>
                  </a:cubicBezTo>
                  <a:lnTo>
                    <a:pt x="6148" y="5623"/>
                  </a:lnTo>
                  <a:lnTo>
                    <a:pt x="6908" y="5576"/>
                  </a:lnTo>
                  <a:cubicBezTo>
                    <a:pt x="7469" y="5544"/>
                    <a:pt x="7989" y="5530"/>
                    <a:pt x="8456" y="5530"/>
                  </a:cubicBezTo>
                  <a:cubicBezTo>
                    <a:pt x="9251" y="5530"/>
                    <a:pt x="9891" y="5571"/>
                    <a:pt x="10311" y="5635"/>
                  </a:cubicBezTo>
                  <a:cubicBezTo>
                    <a:pt x="10169" y="5689"/>
                    <a:pt x="9987" y="5745"/>
                    <a:pt x="9749" y="5808"/>
                  </a:cubicBezTo>
                  <a:cubicBezTo>
                    <a:pt x="8555" y="6115"/>
                    <a:pt x="6978" y="6267"/>
                    <a:pt x="6912" y="6270"/>
                  </a:cubicBezTo>
                  <a:lnTo>
                    <a:pt x="6618" y="6300"/>
                  </a:lnTo>
                  <a:lnTo>
                    <a:pt x="6472" y="6558"/>
                  </a:lnTo>
                  <a:lnTo>
                    <a:pt x="6353" y="6806"/>
                  </a:lnTo>
                  <a:lnTo>
                    <a:pt x="6423" y="7018"/>
                  </a:lnTo>
                  <a:cubicBezTo>
                    <a:pt x="6879" y="8440"/>
                    <a:pt x="7137" y="9700"/>
                    <a:pt x="7180" y="10397"/>
                  </a:cubicBezTo>
                  <a:cubicBezTo>
                    <a:pt x="6820" y="9822"/>
                    <a:pt x="6297" y="8711"/>
                    <a:pt x="5778" y="7276"/>
                  </a:cubicBezTo>
                  <a:lnTo>
                    <a:pt x="5678" y="7004"/>
                  </a:lnTo>
                  <a:lnTo>
                    <a:pt x="5001" y="6809"/>
                  </a:lnTo>
                  <a:lnTo>
                    <a:pt x="4776" y="6988"/>
                  </a:lnTo>
                  <a:cubicBezTo>
                    <a:pt x="3824" y="7735"/>
                    <a:pt x="2670" y="8535"/>
                    <a:pt x="1936" y="8892"/>
                  </a:cubicBezTo>
                  <a:cubicBezTo>
                    <a:pt x="2342" y="8324"/>
                    <a:pt x="3225" y="7392"/>
                    <a:pt x="4363" y="6429"/>
                  </a:cubicBezTo>
                  <a:lnTo>
                    <a:pt x="4547" y="6273"/>
                  </a:lnTo>
                  <a:lnTo>
                    <a:pt x="4578" y="5712"/>
                  </a:lnTo>
                  <a:lnTo>
                    <a:pt x="4343" y="5533"/>
                  </a:lnTo>
                  <a:cubicBezTo>
                    <a:pt x="3245" y="4693"/>
                    <a:pt x="2246" y="3764"/>
                    <a:pt x="1790" y="3192"/>
                  </a:cubicBezTo>
                  <a:lnTo>
                    <a:pt x="1790" y="3192"/>
                  </a:lnTo>
                  <a:cubicBezTo>
                    <a:pt x="2385" y="3443"/>
                    <a:pt x="3344" y="4002"/>
                    <a:pt x="4316" y="4666"/>
                  </a:cubicBezTo>
                  <a:lnTo>
                    <a:pt x="3943" y="5156"/>
                  </a:lnTo>
                  <a:lnTo>
                    <a:pt x="3943" y="5156"/>
                  </a:lnTo>
                  <a:lnTo>
                    <a:pt x="5543" y="5120"/>
                  </a:lnTo>
                  <a:lnTo>
                    <a:pt x="5632" y="4805"/>
                  </a:lnTo>
                  <a:lnTo>
                    <a:pt x="5924" y="4428"/>
                  </a:lnTo>
                  <a:lnTo>
                    <a:pt x="5778" y="4323"/>
                  </a:lnTo>
                  <a:cubicBezTo>
                    <a:pt x="6168" y="3050"/>
                    <a:pt x="6588" y="2047"/>
                    <a:pt x="6902" y="1516"/>
                  </a:cubicBezTo>
                  <a:close/>
                  <a:moveTo>
                    <a:pt x="7124" y="0"/>
                  </a:moveTo>
                  <a:cubicBezTo>
                    <a:pt x="7051" y="0"/>
                    <a:pt x="6978" y="10"/>
                    <a:pt x="6905" y="28"/>
                  </a:cubicBezTo>
                  <a:cubicBezTo>
                    <a:pt x="6217" y="206"/>
                    <a:pt x="5513" y="1423"/>
                    <a:pt x="4805" y="3642"/>
                  </a:cubicBezTo>
                  <a:cubicBezTo>
                    <a:pt x="4511" y="3443"/>
                    <a:pt x="4138" y="3198"/>
                    <a:pt x="3741" y="2960"/>
                  </a:cubicBezTo>
                  <a:cubicBezTo>
                    <a:pt x="2359" y="2121"/>
                    <a:pt x="1688" y="1919"/>
                    <a:pt x="1286" y="1919"/>
                  </a:cubicBezTo>
                  <a:cubicBezTo>
                    <a:pt x="1182" y="1919"/>
                    <a:pt x="1095" y="1932"/>
                    <a:pt x="1019" y="1952"/>
                  </a:cubicBezTo>
                  <a:cubicBezTo>
                    <a:pt x="771" y="2015"/>
                    <a:pt x="576" y="2177"/>
                    <a:pt x="477" y="2409"/>
                  </a:cubicBezTo>
                  <a:cubicBezTo>
                    <a:pt x="358" y="2690"/>
                    <a:pt x="1" y="3512"/>
                    <a:pt x="3126" y="6009"/>
                  </a:cubicBezTo>
                  <a:cubicBezTo>
                    <a:pt x="120" y="8665"/>
                    <a:pt x="520" y="9472"/>
                    <a:pt x="656" y="9750"/>
                  </a:cubicBezTo>
                  <a:cubicBezTo>
                    <a:pt x="728" y="9900"/>
                    <a:pt x="936" y="10196"/>
                    <a:pt x="1420" y="10196"/>
                  </a:cubicBezTo>
                  <a:cubicBezTo>
                    <a:pt x="1532" y="10196"/>
                    <a:pt x="1659" y="10180"/>
                    <a:pt x="1803" y="10142"/>
                  </a:cubicBezTo>
                  <a:cubicBezTo>
                    <a:pt x="2653" y="9924"/>
                    <a:pt x="4051" y="8949"/>
                    <a:pt x="4947" y="8274"/>
                  </a:cubicBezTo>
                  <a:cubicBezTo>
                    <a:pt x="5126" y="8731"/>
                    <a:pt x="5378" y="9346"/>
                    <a:pt x="5652" y="9928"/>
                  </a:cubicBezTo>
                  <a:cubicBezTo>
                    <a:pt x="6217" y="11121"/>
                    <a:pt x="6737" y="11919"/>
                    <a:pt x="7384" y="11919"/>
                  </a:cubicBezTo>
                  <a:cubicBezTo>
                    <a:pt x="7452" y="11919"/>
                    <a:pt x="7522" y="11911"/>
                    <a:pt x="7593" y="11892"/>
                  </a:cubicBezTo>
                  <a:cubicBezTo>
                    <a:pt x="7670" y="11872"/>
                    <a:pt x="7742" y="11839"/>
                    <a:pt x="7812" y="11799"/>
                  </a:cubicBezTo>
                  <a:cubicBezTo>
                    <a:pt x="8070" y="11638"/>
                    <a:pt x="8836" y="11161"/>
                    <a:pt x="7696" y="7319"/>
                  </a:cubicBezTo>
                  <a:cubicBezTo>
                    <a:pt x="8314" y="7239"/>
                    <a:pt x="9246" y="7100"/>
                    <a:pt x="10031" y="6899"/>
                  </a:cubicBezTo>
                  <a:cubicBezTo>
                    <a:pt x="10873" y="6681"/>
                    <a:pt x="11750" y="6363"/>
                    <a:pt x="11852" y="5666"/>
                  </a:cubicBezTo>
                  <a:cubicBezTo>
                    <a:pt x="11888" y="5427"/>
                    <a:pt x="11816" y="5193"/>
                    <a:pt x="11647" y="5004"/>
                  </a:cubicBezTo>
                  <a:cubicBezTo>
                    <a:pt x="11484" y="4826"/>
                    <a:pt x="11093" y="4397"/>
                    <a:pt x="8573" y="4397"/>
                  </a:cubicBezTo>
                  <a:cubicBezTo>
                    <a:pt x="8278" y="4397"/>
                    <a:pt x="7955" y="4403"/>
                    <a:pt x="7600" y="4416"/>
                  </a:cubicBezTo>
                  <a:cubicBezTo>
                    <a:pt x="7894" y="3126"/>
                    <a:pt x="8288" y="1016"/>
                    <a:pt x="7765" y="325"/>
                  </a:cubicBezTo>
                  <a:cubicBezTo>
                    <a:pt x="7616" y="123"/>
                    <a:pt x="7398" y="11"/>
                    <a:pt x="7154" y="1"/>
                  </a:cubicBezTo>
                  <a:cubicBezTo>
                    <a:pt x="7144" y="0"/>
                    <a:pt x="7134" y="0"/>
                    <a:pt x="7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38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81;p56">
              <a:extLst>
                <a:ext uri="{FF2B5EF4-FFF2-40B4-BE49-F238E27FC236}">
                  <a16:creationId xmlns:a16="http://schemas.microsoft.com/office/drawing/2014/main" id="{16E69C65-AAC5-4590-BFE3-89D4D75F7C51}"/>
                </a:ext>
              </a:extLst>
            </p:cNvPr>
            <p:cNvSpPr/>
            <p:nvPr/>
          </p:nvSpPr>
          <p:spPr>
            <a:xfrm>
              <a:off x="-179197" y="1716946"/>
              <a:ext cx="699922" cy="705149"/>
            </a:xfrm>
            <a:custGeom>
              <a:avLst/>
              <a:gdLst/>
              <a:ahLst/>
              <a:cxnLst/>
              <a:rect l="l" t="t" r="r" b="b"/>
              <a:pathLst>
                <a:path w="10712" h="10792" extrusionOk="0">
                  <a:moveTo>
                    <a:pt x="6463" y="0"/>
                  </a:moveTo>
                  <a:cubicBezTo>
                    <a:pt x="5637" y="0"/>
                    <a:pt x="4568" y="3609"/>
                    <a:pt x="4455" y="4004"/>
                  </a:cubicBezTo>
                  <a:lnTo>
                    <a:pt x="4442" y="4004"/>
                  </a:lnTo>
                  <a:lnTo>
                    <a:pt x="4462" y="3981"/>
                  </a:lnTo>
                  <a:cubicBezTo>
                    <a:pt x="4462" y="3981"/>
                    <a:pt x="1594" y="1918"/>
                    <a:pt x="625" y="1918"/>
                  </a:cubicBezTo>
                  <a:cubicBezTo>
                    <a:pt x="482" y="1918"/>
                    <a:pt x="380" y="1963"/>
                    <a:pt x="335" y="2067"/>
                  </a:cubicBezTo>
                  <a:cubicBezTo>
                    <a:pt x="1" y="2841"/>
                    <a:pt x="3083" y="5222"/>
                    <a:pt x="3338" y="5417"/>
                  </a:cubicBezTo>
                  <a:lnTo>
                    <a:pt x="3338" y="5437"/>
                  </a:lnTo>
                  <a:cubicBezTo>
                    <a:pt x="3136" y="5608"/>
                    <a:pt x="124" y="8175"/>
                    <a:pt x="501" y="8935"/>
                  </a:cubicBezTo>
                  <a:cubicBezTo>
                    <a:pt x="547" y="9029"/>
                    <a:pt x="640" y="9071"/>
                    <a:pt x="767" y="9071"/>
                  </a:cubicBezTo>
                  <a:cubicBezTo>
                    <a:pt x="1622" y="9071"/>
                    <a:pt x="4039" y="7199"/>
                    <a:pt x="4462" y="6868"/>
                  </a:cubicBezTo>
                  <a:lnTo>
                    <a:pt x="4588" y="6905"/>
                  </a:lnTo>
                  <a:cubicBezTo>
                    <a:pt x="4785" y="7452"/>
                    <a:pt x="6020" y="10791"/>
                    <a:pt x="6735" y="10791"/>
                  </a:cubicBezTo>
                  <a:cubicBezTo>
                    <a:pt x="6776" y="10791"/>
                    <a:pt x="6816" y="10780"/>
                    <a:pt x="6853" y="10757"/>
                  </a:cubicBezTo>
                  <a:cubicBezTo>
                    <a:pt x="7577" y="10307"/>
                    <a:pt x="6366" y="6498"/>
                    <a:pt x="6297" y="6280"/>
                  </a:cubicBezTo>
                  <a:cubicBezTo>
                    <a:pt x="6301" y="6276"/>
                    <a:pt x="6301" y="6273"/>
                    <a:pt x="6304" y="6270"/>
                  </a:cubicBezTo>
                  <a:cubicBezTo>
                    <a:pt x="6525" y="6250"/>
                    <a:pt x="10507" y="5863"/>
                    <a:pt x="10635" y="5020"/>
                  </a:cubicBezTo>
                  <a:cubicBezTo>
                    <a:pt x="10712" y="4510"/>
                    <a:pt x="9139" y="4406"/>
                    <a:pt x="7829" y="4406"/>
                  </a:cubicBezTo>
                  <a:cubicBezTo>
                    <a:pt x="7100" y="4406"/>
                    <a:pt x="6453" y="4438"/>
                    <a:pt x="6218" y="4451"/>
                  </a:cubicBezTo>
                  <a:cubicBezTo>
                    <a:pt x="6374" y="3822"/>
                    <a:pt x="7276" y="30"/>
                    <a:pt x="6473" y="0"/>
                  </a:cubicBezTo>
                  <a:cubicBezTo>
                    <a:pt x="6469" y="0"/>
                    <a:pt x="6466" y="0"/>
                    <a:pt x="64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82;p56">
              <a:extLst>
                <a:ext uri="{FF2B5EF4-FFF2-40B4-BE49-F238E27FC236}">
                  <a16:creationId xmlns:a16="http://schemas.microsoft.com/office/drawing/2014/main" id="{AC46F98E-AB45-4DBC-AB5A-901E27EC300C}"/>
                </a:ext>
              </a:extLst>
            </p:cNvPr>
            <p:cNvSpPr/>
            <p:nvPr/>
          </p:nvSpPr>
          <p:spPr>
            <a:xfrm>
              <a:off x="122875" y="2041430"/>
              <a:ext cx="41556" cy="40315"/>
            </a:xfrm>
            <a:custGeom>
              <a:avLst/>
              <a:gdLst/>
              <a:ahLst/>
              <a:cxnLst/>
              <a:rect l="l" t="t" r="r" b="b"/>
              <a:pathLst>
                <a:path w="636" h="617" extrusionOk="0">
                  <a:moveTo>
                    <a:pt x="319" y="0"/>
                  </a:moveTo>
                  <a:cubicBezTo>
                    <a:pt x="159" y="0"/>
                    <a:pt x="20" y="126"/>
                    <a:pt x="11" y="288"/>
                  </a:cubicBezTo>
                  <a:cubicBezTo>
                    <a:pt x="1" y="457"/>
                    <a:pt x="127" y="606"/>
                    <a:pt x="298" y="616"/>
                  </a:cubicBezTo>
                  <a:cubicBezTo>
                    <a:pt x="306" y="617"/>
                    <a:pt x="314" y="617"/>
                    <a:pt x="323" y="617"/>
                  </a:cubicBezTo>
                  <a:cubicBezTo>
                    <a:pt x="481" y="617"/>
                    <a:pt x="613" y="492"/>
                    <a:pt x="626" y="332"/>
                  </a:cubicBezTo>
                  <a:cubicBezTo>
                    <a:pt x="636" y="160"/>
                    <a:pt x="510" y="14"/>
                    <a:pt x="338" y="1"/>
                  </a:cubicBezTo>
                  <a:cubicBezTo>
                    <a:pt x="332" y="0"/>
                    <a:pt x="325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83;p56">
              <a:extLst>
                <a:ext uri="{FF2B5EF4-FFF2-40B4-BE49-F238E27FC236}">
                  <a16:creationId xmlns:a16="http://schemas.microsoft.com/office/drawing/2014/main" id="{10FF2F12-B03D-42FB-B13B-88B53B01E268}"/>
                </a:ext>
              </a:extLst>
            </p:cNvPr>
            <p:cNvSpPr/>
            <p:nvPr/>
          </p:nvSpPr>
          <p:spPr>
            <a:xfrm>
              <a:off x="149273" y="1976611"/>
              <a:ext cx="38093" cy="36656"/>
            </a:xfrm>
            <a:custGeom>
              <a:avLst/>
              <a:gdLst/>
              <a:ahLst/>
              <a:cxnLst/>
              <a:rect l="l" t="t" r="r" b="b"/>
              <a:pathLst>
                <a:path w="583" h="561" extrusionOk="0">
                  <a:moveTo>
                    <a:pt x="292" y="0"/>
                  </a:moveTo>
                  <a:cubicBezTo>
                    <a:pt x="145" y="0"/>
                    <a:pt x="23" y="113"/>
                    <a:pt x="13" y="262"/>
                  </a:cubicBezTo>
                  <a:cubicBezTo>
                    <a:pt x="1" y="414"/>
                    <a:pt x="120" y="550"/>
                    <a:pt x="271" y="560"/>
                  </a:cubicBezTo>
                  <a:cubicBezTo>
                    <a:pt x="278" y="560"/>
                    <a:pt x="284" y="560"/>
                    <a:pt x="290" y="560"/>
                  </a:cubicBezTo>
                  <a:cubicBezTo>
                    <a:pt x="438" y="560"/>
                    <a:pt x="560" y="448"/>
                    <a:pt x="573" y="298"/>
                  </a:cubicBezTo>
                  <a:cubicBezTo>
                    <a:pt x="582" y="143"/>
                    <a:pt x="467" y="10"/>
                    <a:pt x="311" y="1"/>
                  </a:cubicBezTo>
                  <a:cubicBezTo>
                    <a:pt x="305" y="0"/>
                    <a:pt x="298" y="0"/>
                    <a:pt x="29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84;p56">
              <a:extLst>
                <a:ext uri="{FF2B5EF4-FFF2-40B4-BE49-F238E27FC236}">
                  <a16:creationId xmlns:a16="http://schemas.microsoft.com/office/drawing/2014/main" id="{9E4233C7-6AA3-4467-82A8-F6970E19BEEC}"/>
                </a:ext>
              </a:extLst>
            </p:cNvPr>
            <p:cNvSpPr/>
            <p:nvPr/>
          </p:nvSpPr>
          <p:spPr>
            <a:xfrm>
              <a:off x="171554" y="1923032"/>
              <a:ext cx="34369" cy="33193"/>
            </a:xfrm>
            <a:custGeom>
              <a:avLst/>
              <a:gdLst/>
              <a:ahLst/>
              <a:cxnLst/>
              <a:rect l="l" t="t" r="r" b="b"/>
              <a:pathLst>
                <a:path w="526" h="508" extrusionOk="0">
                  <a:moveTo>
                    <a:pt x="259" y="0"/>
                  </a:moveTo>
                  <a:cubicBezTo>
                    <a:pt x="128" y="0"/>
                    <a:pt x="19" y="103"/>
                    <a:pt x="10" y="235"/>
                  </a:cubicBezTo>
                  <a:cubicBezTo>
                    <a:pt x="0" y="374"/>
                    <a:pt x="106" y="497"/>
                    <a:pt x="245" y="507"/>
                  </a:cubicBezTo>
                  <a:cubicBezTo>
                    <a:pt x="251" y="507"/>
                    <a:pt x="257" y="507"/>
                    <a:pt x="263" y="507"/>
                  </a:cubicBezTo>
                  <a:cubicBezTo>
                    <a:pt x="394" y="507"/>
                    <a:pt x="506" y="404"/>
                    <a:pt x="516" y="272"/>
                  </a:cubicBezTo>
                  <a:cubicBezTo>
                    <a:pt x="525" y="130"/>
                    <a:pt x="420" y="11"/>
                    <a:pt x="278" y="1"/>
                  </a:cubicBezTo>
                  <a:cubicBezTo>
                    <a:pt x="272" y="1"/>
                    <a:pt x="265" y="0"/>
                    <a:pt x="25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85;p56">
              <a:extLst>
                <a:ext uri="{FF2B5EF4-FFF2-40B4-BE49-F238E27FC236}">
                  <a16:creationId xmlns:a16="http://schemas.microsoft.com/office/drawing/2014/main" id="{591B5680-6B0B-4E4C-9DF2-343757F6DD65}"/>
                </a:ext>
              </a:extLst>
            </p:cNvPr>
            <p:cNvSpPr/>
            <p:nvPr/>
          </p:nvSpPr>
          <p:spPr>
            <a:xfrm>
              <a:off x="194424" y="2045481"/>
              <a:ext cx="41556" cy="36656"/>
            </a:xfrm>
            <a:custGeom>
              <a:avLst/>
              <a:gdLst/>
              <a:ahLst/>
              <a:cxnLst/>
              <a:rect l="l" t="t" r="r" b="b"/>
              <a:pathLst>
                <a:path w="636" h="561" extrusionOk="0">
                  <a:moveTo>
                    <a:pt x="317" y="1"/>
                  </a:moveTo>
                  <a:cubicBezTo>
                    <a:pt x="284" y="1"/>
                    <a:pt x="251" y="6"/>
                    <a:pt x="219" y="18"/>
                  </a:cubicBezTo>
                  <a:cubicBezTo>
                    <a:pt x="76" y="75"/>
                    <a:pt x="1" y="236"/>
                    <a:pt x="56" y="382"/>
                  </a:cubicBezTo>
                  <a:cubicBezTo>
                    <a:pt x="98" y="492"/>
                    <a:pt x="205" y="561"/>
                    <a:pt x="319" y="561"/>
                  </a:cubicBezTo>
                  <a:cubicBezTo>
                    <a:pt x="352" y="561"/>
                    <a:pt x="385" y="555"/>
                    <a:pt x="418" y="544"/>
                  </a:cubicBezTo>
                  <a:cubicBezTo>
                    <a:pt x="563" y="488"/>
                    <a:pt x="636" y="329"/>
                    <a:pt x="579" y="183"/>
                  </a:cubicBezTo>
                  <a:cubicBezTo>
                    <a:pt x="538" y="70"/>
                    <a:pt x="431" y="1"/>
                    <a:pt x="317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86;p56">
              <a:extLst>
                <a:ext uri="{FF2B5EF4-FFF2-40B4-BE49-F238E27FC236}">
                  <a16:creationId xmlns:a16="http://schemas.microsoft.com/office/drawing/2014/main" id="{FE18E530-8CBD-4F48-8AB9-C324D6E39C98}"/>
                </a:ext>
              </a:extLst>
            </p:cNvPr>
            <p:cNvSpPr/>
            <p:nvPr/>
          </p:nvSpPr>
          <p:spPr>
            <a:xfrm>
              <a:off x="255125" y="2042737"/>
              <a:ext cx="37636" cy="33323"/>
            </a:xfrm>
            <a:custGeom>
              <a:avLst/>
              <a:gdLst/>
              <a:ahLst/>
              <a:cxnLst/>
              <a:rect l="l" t="t" r="r" b="b"/>
              <a:pathLst>
                <a:path w="576" h="510" extrusionOk="0">
                  <a:moveTo>
                    <a:pt x="289" y="1"/>
                  </a:moveTo>
                  <a:cubicBezTo>
                    <a:pt x="259" y="1"/>
                    <a:pt x="229" y="6"/>
                    <a:pt x="199" y="17"/>
                  </a:cubicBezTo>
                  <a:cubicBezTo>
                    <a:pt x="67" y="67"/>
                    <a:pt x="0" y="216"/>
                    <a:pt x="50" y="344"/>
                  </a:cubicBezTo>
                  <a:cubicBezTo>
                    <a:pt x="89" y="447"/>
                    <a:pt x="185" y="510"/>
                    <a:pt x="288" y="510"/>
                  </a:cubicBezTo>
                  <a:cubicBezTo>
                    <a:pt x="318" y="510"/>
                    <a:pt x="348" y="505"/>
                    <a:pt x="377" y="494"/>
                  </a:cubicBezTo>
                  <a:cubicBezTo>
                    <a:pt x="510" y="444"/>
                    <a:pt x="576" y="298"/>
                    <a:pt x="527" y="166"/>
                  </a:cubicBezTo>
                  <a:cubicBezTo>
                    <a:pt x="488" y="64"/>
                    <a:pt x="392" y="1"/>
                    <a:pt x="289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7;p56">
              <a:extLst>
                <a:ext uri="{FF2B5EF4-FFF2-40B4-BE49-F238E27FC236}">
                  <a16:creationId xmlns:a16="http://schemas.microsoft.com/office/drawing/2014/main" id="{FBC02A1D-7BFE-4108-8E6E-8DB930C6C3E0}"/>
                </a:ext>
              </a:extLst>
            </p:cNvPr>
            <p:cNvSpPr/>
            <p:nvPr/>
          </p:nvSpPr>
          <p:spPr>
            <a:xfrm>
              <a:off x="58514" y="2010327"/>
              <a:ext cx="41556" cy="36590"/>
            </a:xfrm>
            <a:custGeom>
              <a:avLst/>
              <a:gdLst/>
              <a:ahLst/>
              <a:cxnLst/>
              <a:rect l="l" t="t" r="r" b="b"/>
              <a:pathLst>
                <a:path w="636" h="560" extrusionOk="0">
                  <a:moveTo>
                    <a:pt x="317" y="0"/>
                  </a:moveTo>
                  <a:cubicBezTo>
                    <a:pt x="203" y="0"/>
                    <a:pt x="97" y="69"/>
                    <a:pt x="53" y="182"/>
                  </a:cubicBezTo>
                  <a:cubicBezTo>
                    <a:pt x="1" y="328"/>
                    <a:pt x="77" y="490"/>
                    <a:pt x="222" y="543"/>
                  </a:cubicBezTo>
                  <a:cubicBezTo>
                    <a:pt x="254" y="554"/>
                    <a:pt x="286" y="560"/>
                    <a:pt x="317" y="560"/>
                  </a:cubicBezTo>
                  <a:cubicBezTo>
                    <a:pt x="431" y="560"/>
                    <a:pt x="538" y="488"/>
                    <a:pt x="583" y="374"/>
                  </a:cubicBezTo>
                  <a:cubicBezTo>
                    <a:pt x="636" y="228"/>
                    <a:pt x="560" y="70"/>
                    <a:pt x="414" y="17"/>
                  </a:cubicBezTo>
                  <a:cubicBezTo>
                    <a:pt x="382" y="6"/>
                    <a:pt x="349" y="0"/>
                    <a:pt x="31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88;p56">
              <a:extLst>
                <a:ext uri="{FF2B5EF4-FFF2-40B4-BE49-F238E27FC236}">
                  <a16:creationId xmlns:a16="http://schemas.microsoft.com/office/drawing/2014/main" id="{9D6A6E65-2568-4561-9983-C431C6493084}"/>
                </a:ext>
              </a:extLst>
            </p:cNvPr>
            <p:cNvSpPr/>
            <p:nvPr/>
          </p:nvSpPr>
          <p:spPr>
            <a:xfrm>
              <a:off x="13167" y="1977003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8" y="0"/>
                  </a:moveTo>
                  <a:cubicBezTo>
                    <a:pt x="184" y="0"/>
                    <a:pt x="86" y="63"/>
                    <a:pt x="50" y="167"/>
                  </a:cubicBezTo>
                  <a:cubicBezTo>
                    <a:pt x="0" y="299"/>
                    <a:pt x="69" y="445"/>
                    <a:pt x="199" y="491"/>
                  </a:cubicBezTo>
                  <a:cubicBezTo>
                    <a:pt x="228" y="502"/>
                    <a:pt x="259" y="507"/>
                    <a:pt x="288" y="507"/>
                  </a:cubicBezTo>
                  <a:cubicBezTo>
                    <a:pt x="391" y="507"/>
                    <a:pt x="488" y="444"/>
                    <a:pt x="526" y="342"/>
                  </a:cubicBezTo>
                  <a:cubicBezTo>
                    <a:pt x="573" y="210"/>
                    <a:pt x="506" y="64"/>
                    <a:pt x="374" y="15"/>
                  </a:cubicBezTo>
                  <a:cubicBezTo>
                    <a:pt x="346" y="5"/>
                    <a:pt x="317" y="0"/>
                    <a:pt x="28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389;p56">
              <a:extLst>
                <a:ext uri="{FF2B5EF4-FFF2-40B4-BE49-F238E27FC236}">
                  <a16:creationId xmlns:a16="http://schemas.microsoft.com/office/drawing/2014/main" id="{0935BE7F-A14E-4390-9FFB-9C629D91A3F7}"/>
                </a:ext>
              </a:extLst>
            </p:cNvPr>
            <p:cNvSpPr/>
            <p:nvPr/>
          </p:nvSpPr>
          <p:spPr>
            <a:xfrm>
              <a:off x="148619" y="2103046"/>
              <a:ext cx="41360" cy="36590"/>
            </a:xfrm>
            <a:custGeom>
              <a:avLst/>
              <a:gdLst/>
              <a:ahLst/>
              <a:cxnLst/>
              <a:rect l="l" t="t" r="r" b="b"/>
              <a:pathLst>
                <a:path w="633" h="560" extrusionOk="0">
                  <a:moveTo>
                    <a:pt x="315" y="0"/>
                  </a:moveTo>
                  <a:cubicBezTo>
                    <a:pt x="255" y="0"/>
                    <a:pt x="194" y="19"/>
                    <a:pt x="142" y="59"/>
                  </a:cubicBezTo>
                  <a:cubicBezTo>
                    <a:pt x="23" y="155"/>
                    <a:pt x="0" y="331"/>
                    <a:pt x="96" y="453"/>
                  </a:cubicBezTo>
                  <a:cubicBezTo>
                    <a:pt x="152" y="523"/>
                    <a:pt x="233" y="560"/>
                    <a:pt x="316" y="560"/>
                  </a:cubicBezTo>
                  <a:cubicBezTo>
                    <a:pt x="377" y="560"/>
                    <a:pt x="438" y="540"/>
                    <a:pt x="490" y="500"/>
                  </a:cubicBezTo>
                  <a:cubicBezTo>
                    <a:pt x="612" y="404"/>
                    <a:pt x="632" y="228"/>
                    <a:pt x="536" y="106"/>
                  </a:cubicBezTo>
                  <a:cubicBezTo>
                    <a:pt x="480" y="37"/>
                    <a:pt x="398" y="0"/>
                    <a:pt x="315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390;p56">
              <a:extLst>
                <a:ext uri="{FF2B5EF4-FFF2-40B4-BE49-F238E27FC236}">
                  <a16:creationId xmlns:a16="http://schemas.microsoft.com/office/drawing/2014/main" id="{42807B01-1A43-459A-9D18-90AD3351F922}"/>
                </a:ext>
              </a:extLst>
            </p:cNvPr>
            <p:cNvSpPr/>
            <p:nvPr/>
          </p:nvSpPr>
          <p:spPr>
            <a:xfrm>
              <a:off x="172600" y="2159436"/>
              <a:ext cx="37440" cy="33193"/>
            </a:xfrm>
            <a:custGeom>
              <a:avLst/>
              <a:gdLst/>
              <a:ahLst/>
              <a:cxnLst/>
              <a:rect l="l" t="t" r="r" b="b"/>
              <a:pathLst>
                <a:path w="573" h="508" extrusionOk="0">
                  <a:moveTo>
                    <a:pt x="287" y="0"/>
                  </a:moveTo>
                  <a:cubicBezTo>
                    <a:pt x="232" y="0"/>
                    <a:pt x="176" y="19"/>
                    <a:pt x="129" y="57"/>
                  </a:cubicBezTo>
                  <a:cubicBezTo>
                    <a:pt x="21" y="142"/>
                    <a:pt x="1" y="301"/>
                    <a:pt x="86" y="411"/>
                  </a:cubicBezTo>
                  <a:cubicBezTo>
                    <a:pt x="136" y="475"/>
                    <a:pt x="209" y="508"/>
                    <a:pt x="284" y="508"/>
                  </a:cubicBezTo>
                  <a:cubicBezTo>
                    <a:pt x="340" y="508"/>
                    <a:pt x="396" y="490"/>
                    <a:pt x="444" y="454"/>
                  </a:cubicBezTo>
                  <a:cubicBezTo>
                    <a:pt x="553" y="367"/>
                    <a:pt x="573" y="208"/>
                    <a:pt x="486" y="96"/>
                  </a:cubicBezTo>
                  <a:cubicBezTo>
                    <a:pt x="435" y="33"/>
                    <a:pt x="361" y="0"/>
                    <a:pt x="287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391;p56">
              <a:extLst>
                <a:ext uri="{FF2B5EF4-FFF2-40B4-BE49-F238E27FC236}">
                  <a16:creationId xmlns:a16="http://schemas.microsoft.com/office/drawing/2014/main" id="{9719A203-F081-4FD3-A150-A17BB0021CC1}"/>
                </a:ext>
              </a:extLst>
            </p:cNvPr>
            <p:cNvSpPr/>
            <p:nvPr/>
          </p:nvSpPr>
          <p:spPr>
            <a:xfrm>
              <a:off x="72562" y="2088541"/>
              <a:ext cx="41752" cy="36786"/>
            </a:xfrm>
            <a:custGeom>
              <a:avLst/>
              <a:gdLst/>
              <a:ahLst/>
              <a:cxnLst/>
              <a:rect l="l" t="t" r="r" b="b"/>
              <a:pathLst>
                <a:path w="639" h="563" extrusionOk="0">
                  <a:moveTo>
                    <a:pt x="319" y="0"/>
                  </a:moveTo>
                  <a:cubicBezTo>
                    <a:pt x="224" y="0"/>
                    <a:pt x="133" y="50"/>
                    <a:pt x="80" y="139"/>
                  </a:cubicBezTo>
                  <a:cubicBezTo>
                    <a:pt x="1" y="272"/>
                    <a:pt x="44" y="444"/>
                    <a:pt x="175" y="523"/>
                  </a:cubicBezTo>
                  <a:cubicBezTo>
                    <a:pt x="220" y="550"/>
                    <a:pt x="269" y="563"/>
                    <a:pt x="318" y="563"/>
                  </a:cubicBezTo>
                  <a:cubicBezTo>
                    <a:pt x="414" y="563"/>
                    <a:pt x="507" y="514"/>
                    <a:pt x="560" y="424"/>
                  </a:cubicBezTo>
                  <a:cubicBezTo>
                    <a:pt x="639" y="292"/>
                    <a:pt x="596" y="120"/>
                    <a:pt x="464" y="40"/>
                  </a:cubicBezTo>
                  <a:cubicBezTo>
                    <a:pt x="418" y="13"/>
                    <a:pt x="368" y="0"/>
                    <a:pt x="31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392;p56">
              <a:extLst>
                <a:ext uri="{FF2B5EF4-FFF2-40B4-BE49-F238E27FC236}">
                  <a16:creationId xmlns:a16="http://schemas.microsoft.com/office/drawing/2014/main" id="{D5CF0FCE-3D9F-4CF1-A107-B54C300D8569}"/>
                </a:ext>
              </a:extLst>
            </p:cNvPr>
            <p:cNvSpPr/>
            <p:nvPr/>
          </p:nvSpPr>
          <p:spPr>
            <a:xfrm>
              <a:off x="31332" y="2130490"/>
              <a:ext cx="37832" cy="33127"/>
            </a:xfrm>
            <a:custGeom>
              <a:avLst/>
              <a:gdLst/>
              <a:ahLst/>
              <a:cxnLst/>
              <a:rect l="l" t="t" r="r" b="b"/>
              <a:pathLst>
                <a:path w="579" h="507" extrusionOk="0">
                  <a:moveTo>
                    <a:pt x="289" y="0"/>
                  </a:moveTo>
                  <a:cubicBezTo>
                    <a:pt x="202" y="0"/>
                    <a:pt x="117" y="44"/>
                    <a:pt x="69" y="123"/>
                  </a:cubicBezTo>
                  <a:cubicBezTo>
                    <a:pt x="0" y="242"/>
                    <a:pt x="40" y="397"/>
                    <a:pt x="159" y="470"/>
                  </a:cubicBezTo>
                  <a:cubicBezTo>
                    <a:pt x="200" y="494"/>
                    <a:pt x="244" y="506"/>
                    <a:pt x="289" y="506"/>
                  </a:cubicBezTo>
                  <a:cubicBezTo>
                    <a:pt x="374" y="506"/>
                    <a:pt x="458" y="462"/>
                    <a:pt x="506" y="384"/>
                  </a:cubicBezTo>
                  <a:cubicBezTo>
                    <a:pt x="579" y="262"/>
                    <a:pt x="539" y="106"/>
                    <a:pt x="420" y="36"/>
                  </a:cubicBezTo>
                  <a:cubicBezTo>
                    <a:pt x="379" y="12"/>
                    <a:pt x="333" y="0"/>
                    <a:pt x="28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7"/>
          <p:cNvSpPr/>
          <p:nvPr/>
        </p:nvSpPr>
        <p:spPr>
          <a:xfrm>
            <a:off x="3024511" y="208458"/>
            <a:ext cx="3818964" cy="648707"/>
          </a:xfrm>
          <a:custGeom>
            <a:avLst/>
            <a:gdLst/>
            <a:ahLst/>
            <a:cxnLst/>
            <a:rect l="l" t="t" r="r" b="b"/>
            <a:pathLst>
              <a:path w="35450" h="5768" extrusionOk="0">
                <a:moveTo>
                  <a:pt x="1" y="1"/>
                </a:moveTo>
                <a:cubicBezTo>
                  <a:pt x="1" y="1"/>
                  <a:pt x="83" y="1069"/>
                  <a:pt x="840" y="1565"/>
                </a:cubicBezTo>
                <a:cubicBezTo>
                  <a:pt x="1594" y="2064"/>
                  <a:pt x="996" y="2775"/>
                  <a:pt x="1082" y="3347"/>
                </a:cubicBezTo>
                <a:cubicBezTo>
                  <a:pt x="1165" y="3916"/>
                  <a:pt x="1651" y="4558"/>
                  <a:pt x="1988" y="4911"/>
                </a:cubicBezTo>
                <a:cubicBezTo>
                  <a:pt x="2322" y="5268"/>
                  <a:pt x="2659" y="5768"/>
                  <a:pt x="2659" y="5768"/>
                </a:cubicBezTo>
                <a:lnTo>
                  <a:pt x="34559" y="5768"/>
                </a:lnTo>
                <a:cubicBezTo>
                  <a:pt x="34559" y="5768"/>
                  <a:pt x="35132" y="5371"/>
                  <a:pt x="35257" y="4395"/>
                </a:cubicBezTo>
                <a:cubicBezTo>
                  <a:pt x="35449" y="2884"/>
                  <a:pt x="34930" y="3016"/>
                  <a:pt x="34999" y="2279"/>
                </a:cubicBezTo>
                <a:cubicBezTo>
                  <a:pt x="35098" y="1151"/>
                  <a:pt x="34880" y="712"/>
                  <a:pt x="35049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7"/>
          <p:cNvSpPr txBox="1">
            <a:spLocks noGrp="1"/>
          </p:cNvSpPr>
          <p:nvPr>
            <p:ph type="ctrTitle"/>
          </p:nvPr>
        </p:nvSpPr>
        <p:spPr>
          <a:xfrm rot="-182">
            <a:off x="3134424" y="79896"/>
            <a:ext cx="3818947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n w="12700">
                  <a:solidFill>
                    <a:sysClr val="windowText" lastClr="000000"/>
                  </a:solidFill>
                </a:ln>
                <a:solidFill>
                  <a:schemeClr val="bg1">
                    <a:lumMod val="9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Nhận xét tuần</a:t>
            </a:r>
            <a:endParaRPr lang="en-US" sz="4800" dirty="0">
              <a:ln w="12700">
                <a:solidFill>
                  <a:sysClr val="windowText" lastClr="000000"/>
                </a:solidFill>
              </a:ln>
              <a:solidFill>
                <a:schemeClr val="bg1">
                  <a:lumMod val="90000"/>
                </a:schemeClr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588" name="Google Shape;588;p27"/>
          <p:cNvGrpSpPr/>
          <p:nvPr/>
        </p:nvGrpSpPr>
        <p:grpSpPr>
          <a:xfrm>
            <a:off x="810905" y="1600240"/>
            <a:ext cx="1893996" cy="1074590"/>
            <a:chOff x="-831806" y="753223"/>
            <a:chExt cx="3402775" cy="2244065"/>
          </a:xfrm>
        </p:grpSpPr>
        <p:sp>
          <p:nvSpPr>
            <p:cNvPr id="589" name="Google Shape;589;p27"/>
            <p:cNvSpPr/>
            <p:nvPr/>
          </p:nvSpPr>
          <p:spPr>
            <a:xfrm>
              <a:off x="-831806" y="1336403"/>
              <a:ext cx="959791" cy="1660885"/>
            </a:xfrm>
            <a:custGeom>
              <a:avLst/>
              <a:gdLst/>
              <a:ahLst/>
              <a:cxnLst/>
              <a:rect l="l" t="t" r="r" b="b"/>
              <a:pathLst>
                <a:path w="13015" h="22522" extrusionOk="0">
                  <a:moveTo>
                    <a:pt x="9045" y="1"/>
                  </a:moveTo>
                  <a:cubicBezTo>
                    <a:pt x="8899" y="1"/>
                    <a:pt x="8749" y="8"/>
                    <a:pt x="8601" y="25"/>
                  </a:cubicBezTo>
                  <a:cubicBezTo>
                    <a:pt x="8587" y="25"/>
                    <a:pt x="8578" y="25"/>
                    <a:pt x="8567" y="28"/>
                  </a:cubicBezTo>
                  <a:lnTo>
                    <a:pt x="8558" y="28"/>
                  </a:lnTo>
                  <a:cubicBezTo>
                    <a:pt x="8541" y="31"/>
                    <a:pt x="8528" y="31"/>
                    <a:pt x="8511" y="35"/>
                  </a:cubicBezTo>
                  <a:cubicBezTo>
                    <a:pt x="8359" y="55"/>
                    <a:pt x="8202" y="81"/>
                    <a:pt x="8049" y="118"/>
                  </a:cubicBezTo>
                  <a:cubicBezTo>
                    <a:pt x="8020" y="124"/>
                    <a:pt x="7990" y="135"/>
                    <a:pt x="7957" y="141"/>
                  </a:cubicBezTo>
                  <a:cubicBezTo>
                    <a:pt x="7634" y="224"/>
                    <a:pt x="7306" y="343"/>
                    <a:pt x="6973" y="503"/>
                  </a:cubicBezTo>
                  <a:lnTo>
                    <a:pt x="6794" y="503"/>
                  </a:lnTo>
                  <a:lnTo>
                    <a:pt x="6602" y="693"/>
                  </a:lnTo>
                  <a:cubicBezTo>
                    <a:pt x="6478" y="759"/>
                    <a:pt x="6352" y="832"/>
                    <a:pt x="6229" y="912"/>
                  </a:cubicBezTo>
                  <a:lnTo>
                    <a:pt x="6213" y="912"/>
                  </a:lnTo>
                  <a:lnTo>
                    <a:pt x="5950" y="1091"/>
                  </a:lnTo>
                  <a:cubicBezTo>
                    <a:pt x="5788" y="1204"/>
                    <a:pt x="5618" y="1326"/>
                    <a:pt x="5452" y="1456"/>
                  </a:cubicBezTo>
                  <a:lnTo>
                    <a:pt x="5054" y="1762"/>
                  </a:lnTo>
                  <a:lnTo>
                    <a:pt x="5054" y="1781"/>
                  </a:lnTo>
                  <a:cubicBezTo>
                    <a:pt x="4000" y="2685"/>
                    <a:pt x="2931" y="3931"/>
                    <a:pt x="1934" y="5416"/>
                  </a:cubicBezTo>
                  <a:cubicBezTo>
                    <a:pt x="1177" y="6538"/>
                    <a:pt x="738" y="7299"/>
                    <a:pt x="459" y="7953"/>
                  </a:cubicBezTo>
                  <a:cubicBezTo>
                    <a:pt x="94" y="8813"/>
                    <a:pt x="1" y="9537"/>
                    <a:pt x="164" y="10232"/>
                  </a:cubicBezTo>
                  <a:cubicBezTo>
                    <a:pt x="251" y="10594"/>
                    <a:pt x="410" y="10946"/>
                    <a:pt x="639" y="11278"/>
                  </a:cubicBezTo>
                  <a:cubicBezTo>
                    <a:pt x="703" y="11371"/>
                    <a:pt x="772" y="11464"/>
                    <a:pt x="865" y="11577"/>
                  </a:cubicBezTo>
                  <a:lnTo>
                    <a:pt x="1170" y="11946"/>
                  </a:lnTo>
                  <a:lnTo>
                    <a:pt x="1204" y="11946"/>
                  </a:lnTo>
                  <a:lnTo>
                    <a:pt x="1247" y="11989"/>
                  </a:lnTo>
                  <a:cubicBezTo>
                    <a:pt x="1270" y="12013"/>
                    <a:pt x="1293" y="12032"/>
                    <a:pt x="1316" y="12056"/>
                  </a:cubicBezTo>
                  <a:lnTo>
                    <a:pt x="1327" y="12062"/>
                  </a:lnTo>
                  <a:cubicBezTo>
                    <a:pt x="1772" y="12474"/>
                    <a:pt x="2263" y="12726"/>
                    <a:pt x="2788" y="12810"/>
                  </a:cubicBezTo>
                  <a:cubicBezTo>
                    <a:pt x="2917" y="12831"/>
                    <a:pt x="3047" y="12841"/>
                    <a:pt x="3177" y="12841"/>
                  </a:cubicBezTo>
                  <a:cubicBezTo>
                    <a:pt x="3520" y="12841"/>
                    <a:pt x="3863" y="12769"/>
                    <a:pt x="4203" y="12626"/>
                  </a:cubicBezTo>
                  <a:lnTo>
                    <a:pt x="4210" y="12626"/>
                  </a:lnTo>
                  <a:cubicBezTo>
                    <a:pt x="4233" y="12617"/>
                    <a:pt x="4260" y="12603"/>
                    <a:pt x="4283" y="12594"/>
                  </a:cubicBezTo>
                  <a:lnTo>
                    <a:pt x="4290" y="12591"/>
                  </a:lnTo>
                  <a:cubicBezTo>
                    <a:pt x="4316" y="12580"/>
                    <a:pt x="4339" y="12567"/>
                    <a:pt x="4362" y="12557"/>
                  </a:cubicBezTo>
                  <a:lnTo>
                    <a:pt x="4366" y="12554"/>
                  </a:lnTo>
                  <a:cubicBezTo>
                    <a:pt x="4393" y="12543"/>
                    <a:pt x="4416" y="12531"/>
                    <a:pt x="4439" y="12517"/>
                  </a:cubicBezTo>
                  <a:lnTo>
                    <a:pt x="4442" y="12514"/>
                  </a:lnTo>
                  <a:cubicBezTo>
                    <a:pt x="4465" y="12504"/>
                    <a:pt x="4489" y="12491"/>
                    <a:pt x="4512" y="12477"/>
                  </a:cubicBezTo>
                  <a:lnTo>
                    <a:pt x="4515" y="12477"/>
                  </a:lnTo>
                  <a:cubicBezTo>
                    <a:pt x="4539" y="12464"/>
                    <a:pt x="4562" y="12451"/>
                    <a:pt x="4585" y="12437"/>
                  </a:cubicBezTo>
                  <a:lnTo>
                    <a:pt x="4589" y="12434"/>
                  </a:lnTo>
                  <a:cubicBezTo>
                    <a:pt x="4672" y="12384"/>
                    <a:pt x="4758" y="12331"/>
                    <a:pt x="4841" y="12272"/>
                  </a:cubicBezTo>
                  <a:lnTo>
                    <a:pt x="4864" y="12255"/>
                  </a:lnTo>
                  <a:cubicBezTo>
                    <a:pt x="4881" y="12241"/>
                    <a:pt x="4897" y="12228"/>
                    <a:pt x="4914" y="12218"/>
                  </a:cubicBezTo>
                  <a:lnTo>
                    <a:pt x="4920" y="12212"/>
                  </a:lnTo>
                  <a:cubicBezTo>
                    <a:pt x="4940" y="12198"/>
                    <a:pt x="4960" y="12182"/>
                    <a:pt x="4977" y="12168"/>
                  </a:cubicBezTo>
                  <a:lnTo>
                    <a:pt x="4980" y="12165"/>
                  </a:lnTo>
                  <a:cubicBezTo>
                    <a:pt x="5000" y="12152"/>
                    <a:pt x="5020" y="12135"/>
                    <a:pt x="5040" y="12119"/>
                  </a:cubicBezTo>
                  <a:cubicBezTo>
                    <a:pt x="5060" y="12102"/>
                    <a:pt x="5077" y="12088"/>
                    <a:pt x="5093" y="12076"/>
                  </a:cubicBezTo>
                  <a:lnTo>
                    <a:pt x="5103" y="12065"/>
                  </a:lnTo>
                  <a:cubicBezTo>
                    <a:pt x="5455" y="11766"/>
                    <a:pt x="5781" y="11388"/>
                    <a:pt x="6010" y="11006"/>
                  </a:cubicBezTo>
                  <a:lnTo>
                    <a:pt x="6010" y="11006"/>
                  </a:lnTo>
                  <a:cubicBezTo>
                    <a:pt x="6010" y="11016"/>
                    <a:pt x="6007" y="11026"/>
                    <a:pt x="6007" y="11036"/>
                  </a:cubicBezTo>
                  <a:cubicBezTo>
                    <a:pt x="5817" y="12351"/>
                    <a:pt x="5588" y="14454"/>
                    <a:pt x="5506" y="16403"/>
                  </a:cubicBezTo>
                  <a:cubicBezTo>
                    <a:pt x="5366" y="19662"/>
                    <a:pt x="5714" y="20638"/>
                    <a:pt x="6033" y="21124"/>
                  </a:cubicBezTo>
                  <a:cubicBezTo>
                    <a:pt x="6226" y="21419"/>
                    <a:pt x="6472" y="21678"/>
                    <a:pt x="6757" y="21890"/>
                  </a:cubicBezTo>
                  <a:lnTo>
                    <a:pt x="6757" y="21973"/>
                  </a:lnTo>
                  <a:lnTo>
                    <a:pt x="7365" y="22243"/>
                  </a:lnTo>
                  <a:cubicBezTo>
                    <a:pt x="7594" y="22342"/>
                    <a:pt x="7837" y="22416"/>
                    <a:pt x="8083" y="22462"/>
                  </a:cubicBezTo>
                  <a:cubicBezTo>
                    <a:pt x="8296" y="22502"/>
                    <a:pt x="8511" y="22522"/>
                    <a:pt x="8730" y="22522"/>
                  </a:cubicBezTo>
                  <a:cubicBezTo>
                    <a:pt x="8874" y="22522"/>
                    <a:pt x="9016" y="22515"/>
                    <a:pt x="9159" y="22499"/>
                  </a:cubicBezTo>
                  <a:lnTo>
                    <a:pt x="9165" y="22499"/>
                  </a:lnTo>
                  <a:lnTo>
                    <a:pt x="9236" y="22488"/>
                  </a:lnTo>
                  <a:cubicBezTo>
                    <a:pt x="10102" y="22369"/>
                    <a:pt x="10913" y="21953"/>
                    <a:pt x="11580" y="21286"/>
                  </a:cubicBezTo>
                  <a:cubicBezTo>
                    <a:pt x="12069" y="20798"/>
                    <a:pt x="12388" y="19925"/>
                    <a:pt x="12607" y="18453"/>
                  </a:cubicBezTo>
                  <a:cubicBezTo>
                    <a:pt x="12763" y="17420"/>
                    <a:pt x="12872" y="16078"/>
                    <a:pt x="12926" y="14460"/>
                  </a:cubicBezTo>
                  <a:cubicBezTo>
                    <a:pt x="13015" y="11866"/>
                    <a:pt x="12955" y="9079"/>
                    <a:pt x="12892" y="7196"/>
                  </a:cubicBezTo>
                  <a:cubicBezTo>
                    <a:pt x="12793" y="4415"/>
                    <a:pt x="12434" y="1433"/>
                    <a:pt x="10534" y="370"/>
                  </a:cubicBezTo>
                  <a:cubicBezTo>
                    <a:pt x="10169" y="164"/>
                    <a:pt x="9757" y="41"/>
                    <a:pt x="9308" y="8"/>
                  </a:cubicBezTo>
                  <a:cubicBezTo>
                    <a:pt x="9248" y="5"/>
                    <a:pt x="9188" y="1"/>
                    <a:pt x="9129" y="1"/>
                  </a:cubicBezTo>
                  <a:cubicBezTo>
                    <a:pt x="9101" y="1"/>
                    <a:pt x="9073" y="1"/>
                    <a:pt x="9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-790647" y="1175529"/>
              <a:ext cx="832435" cy="1511256"/>
            </a:xfrm>
            <a:custGeom>
              <a:avLst/>
              <a:gdLst/>
              <a:ahLst/>
              <a:cxnLst/>
              <a:rect l="l" t="t" r="r" b="b"/>
              <a:pathLst>
                <a:path w="11288" h="20493" extrusionOk="0">
                  <a:moveTo>
                    <a:pt x="8165" y="0"/>
                  </a:moveTo>
                  <a:cubicBezTo>
                    <a:pt x="8131" y="0"/>
                    <a:pt x="8096" y="1"/>
                    <a:pt x="8062" y="2"/>
                  </a:cubicBezTo>
                  <a:cubicBezTo>
                    <a:pt x="7806" y="5"/>
                    <a:pt x="7547" y="42"/>
                    <a:pt x="7285" y="108"/>
                  </a:cubicBezTo>
                  <a:cubicBezTo>
                    <a:pt x="6960" y="195"/>
                    <a:pt x="6627" y="324"/>
                    <a:pt x="6299" y="497"/>
                  </a:cubicBezTo>
                  <a:cubicBezTo>
                    <a:pt x="6291" y="501"/>
                    <a:pt x="6288" y="501"/>
                    <a:pt x="6285" y="501"/>
                  </a:cubicBezTo>
                  <a:lnTo>
                    <a:pt x="6285" y="504"/>
                  </a:lnTo>
                  <a:cubicBezTo>
                    <a:pt x="6119" y="591"/>
                    <a:pt x="5953" y="683"/>
                    <a:pt x="5790" y="790"/>
                  </a:cubicBezTo>
                  <a:lnTo>
                    <a:pt x="5611" y="909"/>
                  </a:lnTo>
                  <a:lnTo>
                    <a:pt x="5604" y="909"/>
                  </a:lnTo>
                  <a:cubicBezTo>
                    <a:pt x="5451" y="1015"/>
                    <a:pt x="5299" y="1129"/>
                    <a:pt x="5146" y="1244"/>
                  </a:cubicBezTo>
                  <a:lnTo>
                    <a:pt x="5146" y="1248"/>
                  </a:lnTo>
                  <a:cubicBezTo>
                    <a:pt x="3973" y="2161"/>
                    <a:pt x="2837" y="3496"/>
                    <a:pt x="1851" y="4965"/>
                  </a:cubicBezTo>
                  <a:cubicBezTo>
                    <a:pt x="562" y="6888"/>
                    <a:pt x="1" y="8020"/>
                    <a:pt x="230" y="8984"/>
                  </a:cubicBezTo>
                  <a:cubicBezTo>
                    <a:pt x="286" y="9226"/>
                    <a:pt x="392" y="9459"/>
                    <a:pt x="556" y="9691"/>
                  </a:cubicBezTo>
                  <a:cubicBezTo>
                    <a:pt x="605" y="9765"/>
                    <a:pt x="662" y="9841"/>
                    <a:pt x="725" y="9914"/>
                  </a:cubicBezTo>
                  <a:cubicBezTo>
                    <a:pt x="815" y="10027"/>
                    <a:pt x="918" y="10137"/>
                    <a:pt x="1034" y="10249"/>
                  </a:cubicBezTo>
                  <a:cubicBezTo>
                    <a:pt x="1107" y="10319"/>
                    <a:pt x="1180" y="10382"/>
                    <a:pt x="1253" y="10439"/>
                  </a:cubicBezTo>
                  <a:cubicBezTo>
                    <a:pt x="1595" y="10704"/>
                    <a:pt x="1933" y="10811"/>
                    <a:pt x="2255" y="10811"/>
                  </a:cubicBezTo>
                  <a:cubicBezTo>
                    <a:pt x="3174" y="10811"/>
                    <a:pt x="3954" y="9936"/>
                    <a:pt x="4259" y="9392"/>
                  </a:cubicBezTo>
                  <a:cubicBezTo>
                    <a:pt x="4671" y="8662"/>
                    <a:pt x="5212" y="8097"/>
                    <a:pt x="5674" y="8057"/>
                  </a:cubicBezTo>
                  <a:cubicBezTo>
                    <a:pt x="5698" y="8054"/>
                    <a:pt x="5724" y="8054"/>
                    <a:pt x="5747" y="8054"/>
                  </a:cubicBezTo>
                  <a:cubicBezTo>
                    <a:pt x="5747" y="8054"/>
                    <a:pt x="5750" y="8053"/>
                    <a:pt x="5755" y="8053"/>
                  </a:cubicBezTo>
                  <a:cubicBezTo>
                    <a:pt x="5777" y="8053"/>
                    <a:pt x="5847" y="8060"/>
                    <a:pt x="5923" y="8130"/>
                  </a:cubicBezTo>
                  <a:cubicBezTo>
                    <a:pt x="6092" y="8287"/>
                    <a:pt x="6291" y="8758"/>
                    <a:pt x="6089" y="10166"/>
                  </a:cubicBezTo>
                  <a:cubicBezTo>
                    <a:pt x="5704" y="12847"/>
                    <a:pt x="5203" y="18397"/>
                    <a:pt x="5960" y="19553"/>
                  </a:cubicBezTo>
                  <a:cubicBezTo>
                    <a:pt x="6176" y="19886"/>
                    <a:pt x="6484" y="20138"/>
                    <a:pt x="6849" y="20294"/>
                  </a:cubicBezTo>
                  <a:lnTo>
                    <a:pt x="6849" y="20297"/>
                  </a:lnTo>
                  <a:cubicBezTo>
                    <a:pt x="7006" y="20367"/>
                    <a:pt x="7172" y="20417"/>
                    <a:pt x="7348" y="20450"/>
                  </a:cubicBezTo>
                  <a:cubicBezTo>
                    <a:pt x="7496" y="20478"/>
                    <a:pt x="7650" y="20493"/>
                    <a:pt x="7806" y="20493"/>
                  </a:cubicBezTo>
                  <a:cubicBezTo>
                    <a:pt x="7927" y="20493"/>
                    <a:pt x="8049" y="20484"/>
                    <a:pt x="8172" y="20467"/>
                  </a:cubicBezTo>
                  <a:lnTo>
                    <a:pt x="8175" y="20467"/>
                  </a:lnTo>
                  <a:cubicBezTo>
                    <a:pt x="8776" y="20384"/>
                    <a:pt x="9400" y="20091"/>
                    <a:pt x="9939" y="19553"/>
                  </a:cubicBezTo>
                  <a:cubicBezTo>
                    <a:pt x="11287" y="18208"/>
                    <a:pt x="11048" y="8961"/>
                    <a:pt x="10952" y="6217"/>
                  </a:cubicBezTo>
                  <a:cubicBezTo>
                    <a:pt x="10869" y="3855"/>
                    <a:pt x="10583" y="1059"/>
                    <a:pt x="9112" y="241"/>
                  </a:cubicBezTo>
                  <a:cubicBezTo>
                    <a:pt x="8876" y="105"/>
                    <a:pt x="8610" y="29"/>
                    <a:pt x="8312" y="5"/>
                  </a:cubicBezTo>
                  <a:cubicBezTo>
                    <a:pt x="8263" y="2"/>
                    <a:pt x="8214" y="0"/>
                    <a:pt x="8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849814" y="1336691"/>
              <a:ext cx="326027" cy="213860"/>
            </a:xfrm>
            <a:custGeom>
              <a:avLst/>
              <a:gdLst/>
              <a:ahLst/>
              <a:cxnLst/>
              <a:rect l="l" t="t" r="r" b="b"/>
              <a:pathLst>
                <a:path w="4421" h="2900" extrusionOk="0">
                  <a:moveTo>
                    <a:pt x="3899" y="0"/>
                  </a:moveTo>
                  <a:cubicBezTo>
                    <a:pt x="3600" y="0"/>
                    <a:pt x="3262" y="86"/>
                    <a:pt x="2983" y="196"/>
                  </a:cubicBezTo>
                  <a:cubicBezTo>
                    <a:pt x="2248" y="492"/>
                    <a:pt x="2205" y="897"/>
                    <a:pt x="1176" y="1930"/>
                  </a:cubicBezTo>
                  <a:cubicBezTo>
                    <a:pt x="764" y="2338"/>
                    <a:pt x="372" y="2521"/>
                    <a:pt x="0" y="2528"/>
                  </a:cubicBezTo>
                  <a:cubicBezTo>
                    <a:pt x="342" y="2793"/>
                    <a:pt x="681" y="2899"/>
                    <a:pt x="1003" y="2899"/>
                  </a:cubicBezTo>
                  <a:cubicBezTo>
                    <a:pt x="1923" y="2899"/>
                    <a:pt x="2700" y="2027"/>
                    <a:pt x="3006" y="1481"/>
                  </a:cubicBezTo>
                  <a:cubicBezTo>
                    <a:pt x="3418" y="751"/>
                    <a:pt x="3959" y="186"/>
                    <a:pt x="4421" y="146"/>
                  </a:cubicBezTo>
                  <a:cubicBezTo>
                    <a:pt x="4292" y="40"/>
                    <a:pt x="4109" y="0"/>
                    <a:pt x="389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2351946" y="753223"/>
              <a:ext cx="219023" cy="1509413"/>
            </a:xfrm>
            <a:custGeom>
              <a:avLst/>
              <a:gdLst/>
              <a:ahLst/>
              <a:cxnLst/>
              <a:rect l="l" t="t" r="r" b="b"/>
              <a:pathLst>
                <a:path w="2970" h="20468" extrusionOk="0">
                  <a:moveTo>
                    <a:pt x="83" y="0"/>
                  </a:moveTo>
                  <a:cubicBezTo>
                    <a:pt x="57" y="0"/>
                    <a:pt x="30" y="3"/>
                    <a:pt x="0" y="3"/>
                  </a:cubicBezTo>
                  <a:lnTo>
                    <a:pt x="27" y="30"/>
                  </a:lnTo>
                  <a:cubicBezTo>
                    <a:pt x="27" y="30"/>
                    <a:pt x="1303" y="408"/>
                    <a:pt x="1531" y="1435"/>
                  </a:cubicBezTo>
                  <a:cubicBezTo>
                    <a:pt x="1714" y="2255"/>
                    <a:pt x="2514" y="6397"/>
                    <a:pt x="2514" y="10307"/>
                  </a:cubicBezTo>
                  <a:cubicBezTo>
                    <a:pt x="2514" y="11280"/>
                    <a:pt x="2465" y="12240"/>
                    <a:pt x="2345" y="13130"/>
                  </a:cubicBezTo>
                  <a:cubicBezTo>
                    <a:pt x="1870" y="16598"/>
                    <a:pt x="944" y="19192"/>
                    <a:pt x="113" y="20468"/>
                  </a:cubicBezTo>
                  <a:cubicBezTo>
                    <a:pt x="714" y="20385"/>
                    <a:pt x="1338" y="20092"/>
                    <a:pt x="1877" y="19554"/>
                  </a:cubicBezTo>
                  <a:cubicBezTo>
                    <a:pt x="2777" y="18657"/>
                    <a:pt x="2970" y="14243"/>
                    <a:pt x="2970" y="10589"/>
                  </a:cubicBezTo>
                  <a:cubicBezTo>
                    <a:pt x="2970" y="8766"/>
                    <a:pt x="2923" y="7132"/>
                    <a:pt x="2890" y="6218"/>
                  </a:cubicBezTo>
                  <a:cubicBezTo>
                    <a:pt x="2807" y="3856"/>
                    <a:pt x="2521" y="1060"/>
                    <a:pt x="1050" y="242"/>
                  </a:cubicBezTo>
                  <a:cubicBezTo>
                    <a:pt x="814" y="106"/>
                    <a:pt x="548" y="30"/>
                    <a:pt x="250" y="6"/>
                  </a:cubicBezTo>
                  <a:cubicBezTo>
                    <a:pt x="193" y="3"/>
                    <a:pt x="140" y="0"/>
                    <a:pt x="83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2251505" y="1221575"/>
              <a:ext cx="70869" cy="88789"/>
            </a:xfrm>
            <a:custGeom>
              <a:avLst/>
              <a:gdLst/>
              <a:ahLst/>
              <a:cxnLst/>
              <a:rect l="l" t="t" r="r" b="b"/>
              <a:pathLst>
                <a:path w="961" h="1204" extrusionOk="0">
                  <a:moveTo>
                    <a:pt x="801" y="0"/>
                  </a:moveTo>
                  <a:cubicBezTo>
                    <a:pt x="558" y="46"/>
                    <a:pt x="276" y="73"/>
                    <a:pt x="17" y="93"/>
                  </a:cubicBezTo>
                  <a:lnTo>
                    <a:pt x="17" y="96"/>
                  </a:lnTo>
                  <a:lnTo>
                    <a:pt x="0" y="1202"/>
                  </a:lnTo>
                  <a:cubicBezTo>
                    <a:pt x="19" y="1203"/>
                    <a:pt x="37" y="1204"/>
                    <a:pt x="55" y="1204"/>
                  </a:cubicBezTo>
                  <a:cubicBezTo>
                    <a:pt x="960" y="1204"/>
                    <a:pt x="801" y="0"/>
                    <a:pt x="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2180488" y="1228360"/>
              <a:ext cx="72344" cy="81931"/>
            </a:xfrm>
            <a:custGeom>
              <a:avLst/>
              <a:gdLst/>
              <a:ahLst/>
              <a:cxnLst/>
              <a:rect l="l" t="t" r="r" b="b"/>
              <a:pathLst>
                <a:path w="981" h="1111" extrusionOk="0">
                  <a:moveTo>
                    <a:pt x="980" y="1"/>
                  </a:moveTo>
                  <a:cubicBezTo>
                    <a:pt x="558" y="28"/>
                    <a:pt x="206" y="28"/>
                    <a:pt x="206" y="28"/>
                  </a:cubicBezTo>
                  <a:cubicBezTo>
                    <a:pt x="206" y="28"/>
                    <a:pt x="0" y="1060"/>
                    <a:pt x="963" y="1110"/>
                  </a:cubicBezTo>
                  <a:lnTo>
                    <a:pt x="980" y="4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1969060" y="1068408"/>
              <a:ext cx="144393" cy="144393"/>
            </a:xfrm>
            <a:custGeom>
              <a:avLst/>
              <a:gdLst/>
              <a:ahLst/>
              <a:cxnLst/>
              <a:rect l="l" t="t" r="r" b="b"/>
              <a:pathLst>
                <a:path w="1958" h="1958" extrusionOk="0">
                  <a:moveTo>
                    <a:pt x="981" y="1"/>
                  </a:moveTo>
                  <a:cubicBezTo>
                    <a:pt x="439" y="1"/>
                    <a:pt x="1" y="439"/>
                    <a:pt x="1" y="977"/>
                  </a:cubicBezTo>
                  <a:cubicBezTo>
                    <a:pt x="1" y="1519"/>
                    <a:pt x="439" y="1958"/>
                    <a:pt x="981" y="1958"/>
                  </a:cubicBezTo>
                  <a:cubicBezTo>
                    <a:pt x="1519" y="1958"/>
                    <a:pt x="1957" y="1519"/>
                    <a:pt x="1957" y="977"/>
                  </a:cubicBezTo>
                  <a:cubicBezTo>
                    <a:pt x="1957" y="439"/>
                    <a:pt x="1519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035210" y="1077773"/>
              <a:ext cx="62757" cy="62757"/>
            </a:xfrm>
            <a:custGeom>
              <a:avLst/>
              <a:gdLst/>
              <a:ahLst/>
              <a:cxnLst/>
              <a:rect l="l" t="t" r="r" b="b"/>
              <a:pathLst>
                <a:path w="851" h="851" extrusionOk="0">
                  <a:moveTo>
                    <a:pt x="425" y="0"/>
                  </a:moveTo>
                  <a:cubicBezTo>
                    <a:pt x="190" y="0"/>
                    <a:pt x="1" y="189"/>
                    <a:pt x="1" y="425"/>
                  </a:cubicBezTo>
                  <a:cubicBezTo>
                    <a:pt x="1" y="661"/>
                    <a:pt x="190" y="850"/>
                    <a:pt x="425" y="850"/>
                  </a:cubicBezTo>
                  <a:cubicBezTo>
                    <a:pt x="661" y="850"/>
                    <a:pt x="850" y="661"/>
                    <a:pt x="850" y="425"/>
                  </a:cubicBezTo>
                  <a:cubicBezTo>
                    <a:pt x="850" y="189"/>
                    <a:pt x="6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1982040" y="1139276"/>
              <a:ext cx="67182" cy="66887"/>
            </a:xfrm>
            <a:custGeom>
              <a:avLst/>
              <a:gdLst/>
              <a:ahLst/>
              <a:cxnLst/>
              <a:rect l="l" t="t" r="r" b="b"/>
              <a:pathLst>
                <a:path w="911" h="907" extrusionOk="0">
                  <a:moveTo>
                    <a:pt x="455" y="0"/>
                  </a:moveTo>
                  <a:cubicBezTo>
                    <a:pt x="207" y="0"/>
                    <a:pt x="1" y="203"/>
                    <a:pt x="1" y="451"/>
                  </a:cubicBezTo>
                  <a:cubicBezTo>
                    <a:pt x="1" y="704"/>
                    <a:pt x="207" y="907"/>
                    <a:pt x="455" y="907"/>
                  </a:cubicBezTo>
                  <a:cubicBezTo>
                    <a:pt x="708" y="907"/>
                    <a:pt x="911" y="704"/>
                    <a:pt x="911" y="451"/>
                  </a:cubicBezTo>
                  <a:cubicBezTo>
                    <a:pt x="911" y="203"/>
                    <a:pt x="708" y="0"/>
                    <a:pt x="4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2304675" y="1063393"/>
              <a:ext cx="141148" cy="138346"/>
            </a:xfrm>
            <a:custGeom>
              <a:avLst/>
              <a:gdLst/>
              <a:ahLst/>
              <a:cxnLst/>
              <a:rect l="l" t="t" r="r" b="b"/>
              <a:pathLst>
                <a:path w="1914" h="1876" extrusionOk="0">
                  <a:moveTo>
                    <a:pt x="1692" y="0"/>
                  </a:moveTo>
                  <a:cubicBezTo>
                    <a:pt x="1660" y="0"/>
                    <a:pt x="1628" y="8"/>
                    <a:pt x="1598" y="26"/>
                  </a:cubicBezTo>
                  <a:lnTo>
                    <a:pt x="100" y="879"/>
                  </a:lnTo>
                  <a:cubicBezTo>
                    <a:pt x="37" y="916"/>
                    <a:pt x="0" y="985"/>
                    <a:pt x="3" y="1059"/>
                  </a:cubicBezTo>
                  <a:cubicBezTo>
                    <a:pt x="6" y="1132"/>
                    <a:pt x="53" y="1195"/>
                    <a:pt x="120" y="1224"/>
                  </a:cubicBezTo>
                  <a:lnTo>
                    <a:pt x="1618" y="1862"/>
                  </a:lnTo>
                  <a:cubicBezTo>
                    <a:pt x="1641" y="1873"/>
                    <a:pt x="1668" y="1876"/>
                    <a:pt x="1694" y="1876"/>
                  </a:cubicBezTo>
                  <a:cubicBezTo>
                    <a:pt x="1767" y="1876"/>
                    <a:pt x="1840" y="1833"/>
                    <a:pt x="1870" y="1759"/>
                  </a:cubicBezTo>
                  <a:cubicBezTo>
                    <a:pt x="1913" y="1660"/>
                    <a:pt x="1867" y="1547"/>
                    <a:pt x="1767" y="1503"/>
                  </a:cubicBezTo>
                  <a:lnTo>
                    <a:pt x="631" y="1022"/>
                  </a:lnTo>
                  <a:lnTo>
                    <a:pt x="1787" y="364"/>
                  </a:lnTo>
                  <a:cubicBezTo>
                    <a:pt x="1880" y="312"/>
                    <a:pt x="1913" y="192"/>
                    <a:pt x="1860" y="99"/>
                  </a:cubicBezTo>
                  <a:cubicBezTo>
                    <a:pt x="1824" y="36"/>
                    <a:pt x="1760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128188" y="1205574"/>
              <a:ext cx="275586" cy="32227"/>
            </a:xfrm>
            <a:custGeom>
              <a:avLst/>
              <a:gdLst/>
              <a:ahLst/>
              <a:cxnLst/>
              <a:rect l="l" t="t" r="r" b="b"/>
              <a:pathLst>
                <a:path w="3737" h="437" extrusionOk="0">
                  <a:moveTo>
                    <a:pt x="110" y="0"/>
                  </a:moveTo>
                  <a:cubicBezTo>
                    <a:pt x="75" y="0"/>
                    <a:pt x="42" y="18"/>
                    <a:pt x="23" y="51"/>
                  </a:cubicBezTo>
                  <a:cubicBezTo>
                    <a:pt x="0" y="101"/>
                    <a:pt x="17" y="157"/>
                    <a:pt x="63" y="184"/>
                  </a:cubicBezTo>
                  <a:cubicBezTo>
                    <a:pt x="93" y="197"/>
                    <a:pt x="552" y="436"/>
                    <a:pt x="1595" y="436"/>
                  </a:cubicBezTo>
                  <a:cubicBezTo>
                    <a:pt x="2126" y="436"/>
                    <a:pt x="2804" y="373"/>
                    <a:pt x="3650" y="193"/>
                  </a:cubicBezTo>
                  <a:cubicBezTo>
                    <a:pt x="3704" y="181"/>
                    <a:pt x="3737" y="130"/>
                    <a:pt x="3727" y="78"/>
                  </a:cubicBezTo>
                  <a:cubicBezTo>
                    <a:pt x="3715" y="32"/>
                    <a:pt x="3678" y="1"/>
                    <a:pt x="3634" y="1"/>
                  </a:cubicBezTo>
                  <a:cubicBezTo>
                    <a:pt x="3627" y="1"/>
                    <a:pt x="3619" y="2"/>
                    <a:pt x="3611" y="4"/>
                  </a:cubicBezTo>
                  <a:cubicBezTo>
                    <a:pt x="2784" y="180"/>
                    <a:pt x="2122" y="239"/>
                    <a:pt x="1608" y="239"/>
                  </a:cubicBezTo>
                  <a:cubicBezTo>
                    <a:pt x="607" y="239"/>
                    <a:pt x="165" y="18"/>
                    <a:pt x="156" y="11"/>
                  </a:cubicBezTo>
                  <a:cubicBezTo>
                    <a:pt x="141" y="4"/>
                    <a:pt x="12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1907557" y="1230351"/>
              <a:ext cx="122785" cy="99261"/>
            </a:xfrm>
            <a:custGeom>
              <a:avLst/>
              <a:gdLst/>
              <a:ahLst/>
              <a:cxnLst/>
              <a:rect l="l" t="t" r="r" b="b"/>
              <a:pathLst>
                <a:path w="1665" h="1346" extrusionOk="0">
                  <a:moveTo>
                    <a:pt x="835" y="1"/>
                  </a:moveTo>
                  <a:cubicBezTo>
                    <a:pt x="376" y="1"/>
                    <a:pt x="1" y="303"/>
                    <a:pt x="1" y="674"/>
                  </a:cubicBezTo>
                  <a:cubicBezTo>
                    <a:pt x="1" y="1047"/>
                    <a:pt x="376" y="1346"/>
                    <a:pt x="835" y="1346"/>
                  </a:cubicBezTo>
                  <a:cubicBezTo>
                    <a:pt x="1293" y="1346"/>
                    <a:pt x="1665" y="1047"/>
                    <a:pt x="1665" y="674"/>
                  </a:cubicBezTo>
                  <a:cubicBezTo>
                    <a:pt x="1665" y="303"/>
                    <a:pt x="1293" y="1"/>
                    <a:pt x="83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2329" y="1230351"/>
              <a:ext cx="122712" cy="99261"/>
            </a:xfrm>
            <a:custGeom>
              <a:avLst/>
              <a:gdLst/>
              <a:ahLst/>
              <a:cxnLst/>
              <a:rect l="l" t="t" r="r" b="b"/>
              <a:pathLst>
                <a:path w="1664" h="1346" extrusionOk="0">
                  <a:moveTo>
                    <a:pt x="834" y="1"/>
                  </a:moveTo>
                  <a:cubicBezTo>
                    <a:pt x="372" y="1"/>
                    <a:pt x="0" y="303"/>
                    <a:pt x="0" y="674"/>
                  </a:cubicBezTo>
                  <a:cubicBezTo>
                    <a:pt x="0" y="1047"/>
                    <a:pt x="372" y="1346"/>
                    <a:pt x="834" y="1346"/>
                  </a:cubicBezTo>
                  <a:cubicBezTo>
                    <a:pt x="1292" y="1346"/>
                    <a:pt x="1664" y="1047"/>
                    <a:pt x="1664" y="674"/>
                  </a:cubicBezTo>
                  <a:cubicBezTo>
                    <a:pt x="1664" y="303"/>
                    <a:pt x="1292" y="1"/>
                    <a:pt x="83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" name="Google Shape;611;p27"/>
          <p:cNvSpPr/>
          <p:nvPr/>
        </p:nvSpPr>
        <p:spPr>
          <a:xfrm rot="-8665993">
            <a:off x="1398878" y="3568677"/>
            <a:ext cx="968" cy="7905"/>
          </a:xfrm>
          <a:custGeom>
            <a:avLst/>
            <a:gdLst/>
            <a:ahLst/>
            <a:cxnLst/>
            <a:rect l="l" t="t" r="r" b="b"/>
            <a:pathLst>
              <a:path w="18" h="147" extrusionOk="0">
                <a:moveTo>
                  <a:pt x="17" y="1"/>
                </a:moveTo>
                <a:lnTo>
                  <a:pt x="0" y="90"/>
                </a:lnTo>
                <a:cubicBezTo>
                  <a:pt x="5" y="118"/>
                  <a:pt x="9" y="146"/>
                  <a:pt x="12" y="146"/>
                </a:cubicBezTo>
                <a:cubicBezTo>
                  <a:pt x="15" y="146"/>
                  <a:pt x="17" y="111"/>
                  <a:pt x="17" y="1"/>
                </a:cubicBezTo>
                <a:close/>
              </a:path>
            </a:pathLst>
          </a:custGeom>
          <a:solidFill>
            <a:srgbClr val="F987B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E0703E0-DCBD-4212-9794-B1984F2DC3B1}"/>
              </a:ext>
            </a:extLst>
          </p:cNvPr>
          <p:cNvGrpSpPr/>
          <p:nvPr/>
        </p:nvGrpSpPr>
        <p:grpSpPr>
          <a:xfrm>
            <a:off x="2002477" y="971954"/>
            <a:ext cx="5603135" cy="824427"/>
            <a:chOff x="2087659" y="1263836"/>
            <a:chExt cx="5603135" cy="824427"/>
          </a:xfrm>
        </p:grpSpPr>
        <p:grpSp>
          <p:nvGrpSpPr>
            <p:cNvPr id="133" name="Google Shape;1438;p36">
              <a:extLst>
                <a:ext uri="{FF2B5EF4-FFF2-40B4-BE49-F238E27FC236}">
                  <a16:creationId xmlns:a16="http://schemas.microsoft.com/office/drawing/2014/main" id="{4451A736-E3D7-4302-A1C9-88D8D24796C8}"/>
                </a:ext>
              </a:extLst>
            </p:cNvPr>
            <p:cNvGrpSpPr/>
            <p:nvPr/>
          </p:nvGrpSpPr>
          <p:grpSpPr>
            <a:xfrm rot="1106445">
              <a:off x="2087659" y="1263836"/>
              <a:ext cx="767861" cy="824427"/>
              <a:chOff x="4434200" y="1349675"/>
              <a:chExt cx="1041975" cy="1084050"/>
            </a:xfrm>
          </p:grpSpPr>
          <p:sp>
            <p:nvSpPr>
              <p:cNvPr id="134" name="Google Shape;1439;p36">
                <a:extLst>
                  <a:ext uri="{FF2B5EF4-FFF2-40B4-BE49-F238E27FC236}">
                    <a16:creationId xmlns:a16="http://schemas.microsoft.com/office/drawing/2014/main" id="{0D95D5AE-9BBD-49AB-8215-61F9B4EF3510}"/>
                  </a:ext>
                </a:extLst>
              </p:cNvPr>
              <p:cNvSpPr/>
              <p:nvPr/>
            </p:nvSpPr>
            <p:spPr>
              <a:xfrm>
                <a:off x="4471778" y="1410870"/>
                <a:ext cx="959868" cy="937842"/>
              </a:xfrm>
              <a:custGeom>
                <a:avLst/>
                <a:gdLst/>
                <a:ahLst/>
                <a:cxnLst/>
                <a:rect l="l" t="t" r="r" b="b"/>
                <a:pathLst>
                  <a:path w="45735" h="47287" extrusionOk="0">
                    <a:moveTo>
                      <a:pt x="22048" y="0"/>
                    </a:moveTo>
                    <a:cubicBezTo>
                      <a:pt x="21702" y="0"/>
                      <a:pt x="21364" y="53"/>
                      <a:pt x="21042" y="158"/>
                    </a:cubicBezTo>
                    <a:cubicBezTo>
                      <a:pt x="20996" y="173"/>
                      <a:pt x="20951" y="191"/>
                      <a:pt x="20905" y="208"/>
                    </a:cubicBezTo>
                    <a:cubicBezTo>
                      <a:pt x="20902" y="208"/>
                      <a:pt x="20898" y="212"/>
                      <a:pt x="20894" y="212"/>
                    </a:cubicBezTo>
                    <a:cubicBezTo>
                      <a:pt x="19621" y="695"/>
                      <a:pt x="18778" y="1908"/>
                      <a:pt x="18778" y="3274"/>
                    </a:cubicBezTo>
                    <a:cubicBezTo>
                      <a:pt x="18778" y="4116"/>
                      <a:pt x="19095" y="4885"/>
                      <a:pt x="19621" y="5463"/>
                    </a:cubicBezTo>
                    <a:cubicBezTo>
                      <a:pt x="19452" y="5978"/>
                      <a:pt x="19276" y="6521"/>
                      <a:pt x="19088" y="7093"/>
                    </a:cubicBezTo>
                    <a:cubicBezTo>
                      <a:pt x="17516" y="11942"/>
                      <a:pt x="15653" y="18048"/>
                      <a:pt x="14405" y="22181"/>
                    </a:cubicBezTo>
                    <a:lnTo>
                      <a:pt x="8490" y="12764"/>
                    </a:lnTo>
                    <a:cubicBezTo>
                      <a:pt x="8719" y="12316"/>
                      <a:pt x="8846" y="11812"/>
                      <a:pt x="8846" y="11290"/>
                    </a:cubicBezTo>
                    <a:cubicBezTo>
                      <a:pt x="8846" y="10923"/>
                      <a:pt x="8786" y="10567"/>
                      <a:pt x="8667" y="10228"/>
                    </a:cubicBezTo>
                    <a:cubicBezTo>
                      <a:pt x="8215" y="8906"/>
                      <a:pt x="6974" y="8017"/>
                      <a:pt x="5573" y="8017"/>
                    </a:cubicBezTo>
                    <a:cubicBezTo>
                      <a:pt x="5206" y="8017"/>
                      <a:pt x="4843" y="8081"/>
                      <a:pt x="4501" y="8200"/>
                    </a:cubicBezTo>
                    <a:cubicBezTo>
                      <a:pt x="3186" y="8655"/>
                      <a:pt x="2300" y="9897"/>
                      <a:pt x="2300" y="11290"/>
                    </a:cubicBezTo>
                    <a:cubicBezTo>
                      <a:pt x="2300" y="12165"/>
                      <a:pt x="2657" y="12976"/>
                      <a:pt x="3238" y="13572"/>
                    </a:cubicBezTo>
                    <a:cubicBezTo>
                      <a:pt x="1768" y="23148"/>
                      <a:pt x="92" y="39344"/>
                      <a:pt x="75" y="39506"/>
                    </a:cubicBezTo>
                    <a:cubicBezTo>
                      <a:pt x="1" y="40239"/>
                      <a:pt x="339" y="40952"/>
                      <a:pt x="956" y="41351"/>
                    </a:cubicBezTo>
                    <a:cubicBezTo>
                      <a:pt x="7809" y="45805"/>
                      <a:pt x="14965" y="47286"/>
                      <a:pt x="21459" y="47286"/>
                    </a:cubicBezTo>
                    <a:cubicBezTo>
                      <a:pt x="33828" y="47286"/>
                      <a:pt x="43784" y="41907"/>
                      <a:pt x="44631" y="41435"/>
                    </a:cubicBezTo>
                    <a:cubicBezTo>
                      <a:pt x="44846" y="41323"/>
                      <a:pt x="45040" y="41163"/>
                      <a:pt x="45202" y="40973"/>
                    </a:cubicBezTo>
                    <a:cubicBezTo>
                      <a:pt x="45573" y="40532"/>
                      <a:pt x="45735" y="39954"/>
                      <a:pt x="45640" y="39382"/>
                    </a:cubicBezTo>
                    <a:cubicBezTo>
                      <a:pt x="44031" y="29811"/>
                      <a:pt x="41266" y="17846"/>
                      <a:pt x="39880" y="12041"/>
                    </a:cubicBezTo>
                    <a:cubicBezTo>
                      <a:pt x="40342" y="11473"/>
                      <a:pt x="40613" y="10750"/>
                      <a:pt x="40613" y="9978"/>
                    </a:cubicBezTo>
                    <a:cubicBezTo>
                      <a:pt x="40613" y="9650"/>
                      <a:pt x="40564" y="9326"/>
                      <a:pt x="40469" y="9012"/>
                    </a:cubicBezTo>
                    <a:cubicBezTo>
                      <a:pt x="40042" y="7633"/>
                      <a:pt x="38787" y="6705"/>
                      <a:pt x="37341" y="6705"/>
                    </a:cubicBezTo>
                    <a:cubicBezTo>
                      <a:pt x="36604" y="6705"/>
                      <a:pt x="35877" y="6959"/>
                      <a:pt x="35326" y="7403"/>
                    </a:cubicBezTo>
                    <a:cubicBezTo>
                      <a:pt x="34526" y="8027"/>
                      <a:pt x="34071" y="8966"/>
                      <a:pt x="34071" y="9978"/>
                    </a:cubicBezTo>
                    <a:cubicBezTo>
                      <a:pt x="34071" y="10485"/>
                      <a:pt x="34184" y="10972"/>
                      <a:pt x="34399" y="11410"/>
                    </a:cubicBezTo>
                    <a:cubicBezTo>
                      <a:pt x="33197" y="14218"/>
                      <a:pt x="31797" y="17681"/>
                      <a:pt x="30661" y="20527"/>
                    </a:cubicBezTo>
                    <a:cubicBezTo>
                      <a:pt x="28650" y="14753"/>
                      <a:pt x="26121" y="8302"/>
                      <a:pt x="24813" y="5019"/>
                    </a:cubicBezTo>
                    <a:cubicBezTo>
                      <a:pt x="25137" y="4508"/>
                      <a:pt x="25321" y="3904"/>
                      <a:pt x="25321" y="3274"/>
                    </a:cubicBezTo>
                    <a:cubicBezTo>
                      <a:pt x="25321" y="2914"/>
                      <a:pt x="25264" y="2561"/>
                      <a:pt x="25152" y="2237"/>
                    </a:cubicBezTo>
                    <a:cubicBezTo>
                      <a:pt x="24703" y="899"/>
                      <a:pt x="23459" y="0"/>
                      <a:pt x="2204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9525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440;p36">
                <a:extLst>
                  <a:ext uri="{FF2B5EF4-FFF2-40B4-BE49-F238E27FC236}">
                    <a16:creationId xmlns:a16="http://schemas.microsoft.com/office/drawing/2014/main" id="{4C6CB566-360B-4FDC-A85C-CC0022EF3EEC}"/>
                  </a:ext>
                </a:extLst>
              </p:cNvPr>
              <p:cNvSpPr/>
              <p:nvPr/>
            </p:nvSpPr>
            <p:spPr>
              <a:xfrm>
                <a:off x="4434200" y="1397100"/>
                <a:ext cx="1041975" cy="1036575"/>
              </a:xfrm>
              <a:custGeom>
                <a:avLst/>
                <a:gdLst/>
                <a:ahLst/>
                <a:cxnLst/>
                <a:rect l="l" t="t" r="r" b="b"/>
                <a:pathLst>
                  <a:path w="41679" h="41463" extrusionOk="0">
                    <a:moveTo>
                      <a:pt x="20206" y="0"/>
                    </a:moveTo>
                    <a:cubicBezTo>
                      <a:pt x="19821" y="1112"/>
                      <a:pt x="19388" y="2421"/>
                      <a:pt x="18929" y="3842"/>
                    </a:cubicBezTo>
                    <a:cubicBezTo>
                      <a:pt x="16577" y="11082"/>
                      <a:pt x="13562" y="21212"/>
                      <a:pt x="13085" y="22810"/>
                    </a:cubicBezTo>
                    <a:lnTo>
                      <a:pt x="13085" y="22813"/>
                    </a:lnTo>
                    <a:cubicBezTo>
                      <a:pt x="13039" y="22954"/>
                      <a:pt x="13022" y="23025"/>
                      <a:pt x="13022" y="23025"/>
                    </a:cubicBezTo>
                    <a:lnTo>
                      <a:pt x="3499" y="7869"/>
                    </a:lnTo>
                    <a:cubicBezTo>
                      <a:pt x="3390" y="8504"/>
                      <a:pt x="3280" y="9185"/>
                      <a:pt x="3167" y="9908"/>
                    </a:cubicBezTo>
                    <a:cubicBezTo>
                      <a:pt x="1682" y="19529"/>
                      <a:pt x="0" y="35849"/>
                      <a:pt x="0" y="35849"/>
                    </a:cubicBezTo>
                    <a:cubicBezTo>
                      <a:pt x="6479" y="40059"/>
                      <a:pt x="13270" y="41463"/>
                      <a:pt x="19445" y="41463"/>
                    </a:cubicBezTo>
                    <a:cubicBezTo>
                      <a:pt x="31601" y="41463"/>
                      <a:pt x="41370" y="36023"/>
                      <a:pt x="41675" y="35852"/>
                    </a:cubicBezTo>
                    <a:lnTo>
                      <a:pt x="41678" y="35849"/>
                    </a:lnTo>
                    <a:cubicBezTo>
                      <a:pt x="39544" y="23120"/>
                      <a:pt x="35266" y="5828"/>
                      <a:pt x="35266" y="5828"/>
                    </a:cubicBezTo>
                    <a:cubicBezTo>
                      <a:pt x="35178" y="6028"/>
                      <a:pt x="35083" y="6233"/>
                      <a:pt x="34991" y="6448"/>
                    </a:cubicBezTo>
                    <a:cubicBezTo>
                      <a:pt x="32738" y="11509"/>
                      <a:pt x="29161" y="20662"/>
                      <a:pt x="28554" y="22214"/>
                    </a:cubicBezTo>
                    <a:cubicBezTo>
                      <a:pt x="28502" y="22365"/>
                      <a:pt x="28466" y="22443"/>
                      <a:pt x="28466" y="22443"/>
                    </a:cubicBezTo>
                    <a:cubicBezTo>
                      <a:pt x="25941" y="14087"/>
                      <a:pt x="20206" y="0"/>
                      <a:pt x="202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441;p36">
                <a:extLst>
                  <a:ext uri="{FF2B5EF4-FFF2-40B4-BE49-F238E27FC236}">
                    <a16:creationId xmlns:a16="http://schemas.microsoft.com/office/drawing/2014/main" id="{C40B5597-BA56-46BA-85B9-48BDCF090C02}"/>
                  </a:ext>
                </a:extLst>
              </p:cNvPr>
              <p:cNvSpPr/>
              <p:nvPr/>
            </p:nvSpPr>
            <p:spPr>
              <a:xfrm>
                <a:off x="4974800" y="1581300"/>
                <a:ext cx="131225" cy="358825"/>
              </a:xfrm>
              <a:custGeom>
                <a:avLst/>
                <a:gdLst/>
                <a:ahLst/>
                <a:cxnLst/>
                <a:rect l="l" t="t" r="r" b="b"/>
                <a:pathLst>
                  <a:path w="5249" h="14353" extrusionOk="0">
                    <a:moveTo>
                      <a:pt x="0" y="0"/>
                    </a:moveTo>
                    <a:cubicBezTo>
                      <a:pt x="2540" y="11082"/>
                      <a:pt x="5248" y="14352"/>
                      <a:pt x="5248" y="14352"/>
                    </a:cubicBezTo>
                    <a:cubicBezTo>
                      <a:pt x="3058" y="7415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442;p36">
                <a:extLst>
                  <a:ext uri="{FF2B5EF4-FFF2-40B4-BE49-F238E27FC236}">
                    <a16:creationId xmlns:a16="http://schemas.microsoft.com/office/drawing/2014/main" id="{17177291-889F-46E7-B67D-90C685FAB9C5}"/>
                  </a:ext>
                </a:extLst>
              </p:cNvPr>
              <p:cNvSpPr/>
              <p:nvPr/>
            </p:nvSpPr>
            <p:spPr>
              <a:xfrm>
                <a:off x="5337200" y="1787975"/>
                <a:ext cx="91875" cy="468500"/>
              </a:xfrm>
              <a:custGeom>
                <a:avLst/>
                <a:gdLst/>
                <a:ahLst/>
                <a:cxnLst/>
                <a:rect l="l" t="t" r="r" b="b"/>
                <a:pathLst>
                  <a:path w="3675" h="18740" extrusionOk="0">
                    <a:moveTo>
                      <a:pt x="0" y="1"/>
                    </a:moveTo>
                    <a:cubicBezTo>
                      <a:pt x="804" y="10829"/>
                      <a:pt x="3675" y="18740"/>
                      <a:pt x="3675" y="18740"/>
                    </a:cubicBezTo>
                    <a:cubicBezTo>
                      <a:pt x="2208" y="5849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443;p36">
                <a:extLst>
                  <a:ext uri="{FF2B5EF4-FFF2-40B4-BE49-F238E27FC236}">
                    <a16:creationId xmlns:a16="http://schemas.microsoft.com/office/drawing/2014/main" id="{E4759B37-744A-4243-A24C-438A7706ABA5}"/>
                  </a:ext>
                </a:extLst>
              </p:cNvPr>
              <p:cNvSpPr/>
              <p:nvPr/>
            </p:nvSpPr>
            <p:spPr>
              <a:xfrm>
                <a:off x="4555600" y="1714975"/>
                <a:ext cx="164125" cy="243375"/>
              </a:xfrm>
              <a:custGeom>
                <a:avLst/>
                <a:gdLst/>
                <a:ahLst/>
                <a:cxnLst/>
                <a:rect l="l" t="t" r="r" b="b"/>
                <a:pathLst>
                  <a:path w="6565" h="973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099" y="4233"/>
                      <a:pt x="6564" y="9735"/>
                      <a:pt x="6564" y="9735"/>
                    </a:cubicBezTo>
                    <a:cubicBezTo>
                      <a:pt x="3888" y="4138"/>
                      <a:pt x="1" y="1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444;p36">
                <a:extLst>
                  <a:ext uri="{FF2B5EF4-FFF2-40B4-BE49-F238E27FC236}">
                    <a16:creationId xmlns:a16="http://schemas.microsoft.com/office/drawing/2014/main" id="{4562833E-3BE9-420B-8AE9-55DC45EF3DD8}"/>
                  </a:ext>
                </a:extLst>
              </p:cNvPr>
              <p:cNvSpPr/>
              <p:nvPr/>
            </p:nvSpPr>
            <p:spPr>
              <a:xfrm>
                <a:off x="5148050" y="1578225"/>
                <a:ext cx="154850" cy="406150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16246" extrusionOk="0">
                    <a:moveTo>
                      <a:pt x="6085" y="0"/>
                    </a:moveTo>
                    <a:cubicBezTo>
                      <a:pt x="3831" y="5171"/>
                      <a:pt x="575" y="13494"/>
                      <a:pt x="0" y="14969"/>
                    </a:cubicBezTo>
                    <a:cubicBezTo>
                      <a:pt x="385" y="15843"/>
                      <a:pt x="847" y="16245"/>
                      <a:pt x="1171" y="16245"/>
                    </a:cubicBezTo>
                    <a:cubicBezTo>
                      <a:pt x="1302" y="16245"/>
                      <a:pt x="1411" y="16178"/>
                      <a:pt x="1482" y="16055"/>
                    </a:cubicBezTo>
                    <a:cubicBezTo>
                      <a:pt x="1789" y="15519"/>
                      <a:pt x="4342" y="6599"/>
                      <a:pt x="6194" y="56"/>
                    </a:cubicBezTo>
                    <a:cubicBezTo>
                      <a:pt x="6158" y="39"/>
                      <a:pt x="6120" y="22"/>
                      <a:pt x="6085" y="0"/>
                    </a:cubicBezTo>
                    <a:close/>
                  </a:path>
                </a:pathLst>
              </a:custGeom>
              <a:solidFill>
                <a:srgbClr val="FFA5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45;p36">
                <a:extLst>
                  <a:ext uri="{FF2B5EF4-FFF2-40B4-BE49-F238E27FC236}">
                    <a16:creationId xmlns:a16="http://schemas.microsoft.com/office/drawing/2014/main" id="{C7E16650-DA6A-40A0-B36D-6721BFBBC237}"/>
                  </a:ext>
                </a:extLst>
              </p:cNvPr>
              <p:cNvSpPr/>
              <p:nvPr/>
            </p:nvSpPr>
            <p:spPr>
              <a:xfrm>
                <a:off x="4761325" y="1493125"/>
                <a:ext cx="146125" cy="506050"/>
              </a:xfrm>
              <a:custGeom>
                <a:avLst/>
                <a:gdLst/>
                <a:ahLst/>
                <a:cxnLst/>
                <a:rect l="l" t="t" r="r" b="b"/>
                <a:pathLst>
                  <a:path w="5845" h="20242" extrusionOk="0">
                    <a:moveTo>
                      <a:pt x="5844" y="1"/>
                    </a:moveTo>
                    <a:cubicBezTo>
                      <a:pt x="3492" y="7241"/>
                      <a:pt x="477" y="17371"/>
                      <a:pt x="0" y="18969"/>
                    </a:cubicBezTo>
                    <a:lnTo>
                      <a:pt x="0" y="18972"/>
                    </a:lnTo>
                    <a:cubicBezTo>
                      <a:pt x="508" y="19805"/>
                      <a:pt x="952" y="20242"/>
                      <a:pt x="1196" y="20242"/>
                    </a:cubicBezTo>
                    <a:cubicBezTo>
                      <a:pt x="1284" y="20242"/>
                      <a:pt x="1348" y="20182"/>
                      <a:pt x="1376" y="20069"/>
                    </a:cubicBezTo>
                    <a:cubicBezTo>
                      <a:pt x="1530" y="19438"/>
                      <a:pt x="4070" y="7989"/>
                      <a:pt x="5844" y="1"/>
                    </a:cubicBezTo>
                    <a:close/>
                  </a:path>
                </a:pathLst>
              </a:custGeom>
              <a:solidFill>
                <a:srgbClr val="FFA50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46;p36">
                <a:extLst>
                  <a:ext uri="{FF2B5EF4-FFF2-40B4-BE49-F238E27FC236}">
                    <a16:creationId xmlns:a16="http://schemas.microsoft.com/office/drawing/2014/main" id="{45E168F5-888D-4EA4-81DC-3D5DB6A853A4}"/>
                  </a:ext>
                </a:extLst>
              </p:cNvPr>
              <p:cNvSpPr/>
              <p:nvPr/>
            </p:nvSpPr>
            <p:spPr>
              <a:xfrm>
                <a:off x="4434200" y="1644775"/>
                <a:ext cx="1041875" cy="788950"/>
              </a:xfrm>
              <a:custGeom>
                <a:avLst/>
                <a:gdLst/>
                <a:ahLst/>
                <a:cxnLst/>
                <a:rect l="l" t="t" r="r" b="b"/>
                <a:pathLst>
                  <a:path w="41675" h="31558" extrusionOk="0">
                    <a:moveTo>
                      <a:pt x="3167" y="1"/>
                    </a:moveTo>
                    <a:cubicBezTo>
                      <a:pt x="1682" y="9622"/>
                      <a:pt x="0" y="25942"/>
                      <a:pt x="0" y="25942"/>
                    </a:cubicBezTo>
                    <a:cubicBezTo>
                      <a:pt x="6479" y="30153"/>
                      <a:pt x="13269" y="31557"/>
                      <a:pt x="19440" y="31557"/>
                    </a:cubicBezTo>
                    <a:cubicBezTo>
                      <a:pt x="31598" y="31557"/>
                      <a:pt x="41372" y="26114"/>
                      <a:pt x="41675" y="25945"/>
                    </a:cubicBezTo>
                    <a:lnTo>
                      <a:pt x="41675" y="25945"/>
                    </a:lnTo>
                    <a:cubicBezTo>
                      <a:pt x="34547" y="28386"/>
                      <a:pt x="28085" y="29261"/>
                      <a:pt x="22583" y="29261"/>
                    </a:cubicBezTo>
                    <a:cubicBezTo>
                      <a:pt x="11057" y="29261"/>
                      <a:pt x="3770" y="25420"/>
                      <a:pt x="3548" y="24101"/>
                    </a:cubicBezTo>
                    <a:cubicBezTo>
                      <a:pt x="3323" y="22782"/>
                      <a:pt x="3217" y="8850"/>
                      <a:pt x="3167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47;p36">
                <a:extLst>
                  <a:ext uri="{FF2B5EF4-FFF2-40B4-BE49-F238E27FC236}">
                    <a16:creationId xmlns:a16="http://schemas.microsoft.com/office/drawing/2014/main" id="{356268C8-FED0-404F-AE41-D7746F1D320E}"/>
                  </a:ext>
                </a:extLst>
              </p:cNvPr>
              <p:cNvSpPr/>
              <p:nvPr/>
            </p:nvSpPr>
            <p:spPr>
              <a:xfrm>
                <a:off x="4490075" y="1550075"/>
                <a:ext cx="65625" cy="6562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5" extrusionOk="0">
                    <a:moveTo>
                      <a:pt x="1313" y="1"/>
                    </a:moveTo>
                    <a:cubicBezTo>
                      <a:pt x="1161" y="1"/>
                      <a:pt x="1017" y="29"/>
                      <a:pt x="883" y="75"/>
                    </a:cubicBezTo>
                    <a:cubicBezTo>
                      <a:pt x="368" y="251"/>
                      <a:pt x="1" y="738"/>
                      <a:pt x="1" y="1313"/>
                    </a:cubicBezTo>
                    <a:cubicBezTo>
                      <a:pt x="1" y="2036"/>
                      <a:pt x="587" y="2625"/>
                      <a:pt x="1313" y="2625"/>
                    </a:cubicBezTo>
                    <a:cubicBezTo>
                      <a:pt x="2037" y="2625"/>
                      <a:pt x="2625" y="2036"/>
                      <a:pt x="2625" y="1313"/>
                    </a:cubicBezTo>
                    <a:cubicBezTo>
                      <a:pt x="2625" y="1165"/>
                      <a:pt x="2600" y="1024"/>
                      <a:pt x="2555" y="894"/>
                    </a:cubicBezTo>
                    <a:cubicBezTo>
                      <a:pt x="2379" y="375"/>
                      <a:pt x="1888" y="1"/>
                      <a:pt x="13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48;p36">
                <a:extLst>
                  <a:ext uri="{FF2B5EF4-FFF2-40B4-BE49-F238E27FC236}">
                    <a16:creationId xmlns:a16="http://schemas.microsoft.com/office/drawing/2014/main" id="{36748631-9BBC-4FBF-86A9-F51A24DBC820}"/>
                  </a:ext>
                </a:extLst>
              </p:cNvPr>
              <p:cNvSpPr/>
              <p:nvPr/>
            </p:nvSpPr>
            <p:spPr>
              <a:xfrm>
                <a:off x="5284375" y="1517275"/>
                <a:ext cx="65525" cy="6562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625" extrusionOk="0">
                    <a:moveTo>
                      <a:pt x="1309" y="1"/>
                    </a:moveTo>
                    <a:cubicBezTo>
                      <a:pt x="1002" y="1"/>
                      <a:pt x="723" y="106"/>
                      <a:pt x="501" y="283"/>
                    </a:cubicBezTo>
                    <a:cubicBezTo>
                      <a:pt x="194" y="523"/>
                      <a:pt x="0" y="894"/>
                      <a:pt x="0" y="1313"/>
                    </a:cubicBezTo>
                    <a:cubicBezTo>
                      <a:pt x="0" y="2036"/>
                      <a:pt x="585" y="2625"/>
                      <a:pt x="1309" y="2625"/>
                    </a:cubicBezTo>
                    <a:cubicBezTo>
                      <a:pt x="2032" y="2625"/>
                      <a:pt x="2621" y="2036"/>
                      <a:pt x="2621" y="1313"/>
                    </a:cubicBezTo>
                    <a:cubicBezTo>
                      <a:pt x="2621" y="1175"/>
                      <a:pt x="2603" y="1049"/>
                      <a:pt x="2564" y="925"/>
                    </a:cubicBezTo>
                    <a:cubicBezTo>
                      <a:pt x="2398" y="389"/>
                      <a:pt x="1897" y="1"/>
                      <a:pt x="130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9;p36">
                <a:extLst>
                  <a:ext uri="{FF2B5EF4-FFF2-40B4-BE49-F238E27FC236}">
                    <a16:creationId xmlns:a16="http://schemas.microsoft.com/office/drawing/2014/main" id="{A708E1A2-B133-4A39-A725-2305E7638BDE}"/>
                  </a:ext>
                </a:extLst>
              </p:cNvPr>
              <p:cNvSpPr/>
              <p:nvPr/>
            </p:nvSpPr>
            <p:spPr>
              <a:xfrm>
                <a:off x="4902050" y="1349675"/>
                <a:ext cx="65525" cy="65625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625" extrusionOk="0">
                    <a:moveTo>
                      <a:pt x="1309" y="0"/>
                    </a:moveTo>
                    <a:cubicBezTo>
                      <a:pt x="1171" y="0"/>
                      <a:pt x="1037" y="22"/>
                      <a:pt x="910" y="60"/>
                    </a:cubicBezTo>
                    <a:cubicBezTo>
                      <a:pt x="907" y="64"/>
                      <a:pt x="900" y="64"/>
                      <a:pt x="892" y="71"/>
                    </a:cubicBezTo>
                    <a:cubicBezTo>
                      <a:pt x="374" y="243"/>
                      <a:pt x="0" y="734"/>
                      <a:pt x="0" y="1313"/>
                    </a:cubicBezTo>
                    <a:cubicBezTo>
                      <a:pt x="0" y="2035"/>
                      <a:pt x="586" y="2625"/>
                      <a:pt x="1309" y="2625"/>
                    </a:cubicBezTo>
                    <a:cubicBezTo>
                      <a:pt x="2035" y="2625"/>
                      <a:pt x="2621" y="2035"/>
                      <a:pt x="2621" y="1313"/>
                    </a:cubicBezTo>
                    <a:cubicBezTo>
                      <a:pt x="2621" y="1164"/>
                      <a:pt x="2600" y="1026"/>
                      <a:pt x="2554" y="896"/>
                    </a:cubicBezTo>
                    <a:cubicBezTo>
                      <a:pt x="2381" y="374"/>
                      <a:pt x="1890" y="0"/>
                      <a:pt x="130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0;p36">
                <a:extLst>
                  <a:ext uri="{FF2B5EF4-FFF2-40B4-BE49-F238E27FC236}">
                    <a16:creationId xmlns:a16="http://schemas.microsoft.com/office/drawing/2014/main" id="{7C08EA75-AF42-42CB-9AAD-EE4188442D34}"/>
                  </a:ext>
                </a:extLst>
              </p:cNvPr>
              <p:cNvSpPr/>
              <p:nvPr/>
            </p:nvSpPr>
            <p:spPr>
              <a:xfrm>
                <a:off x="5284375" y="1524350"/>
                <a:ext cx="65525" cy="58550"/>
              </a:xfrm>
              <a:custGeom>
                <a:avLst/>
                <a:gdLst/>
                <a:ahLst/>
                <a:cxnLst/>
                <a:rect l="l" t="t" r="r" b="b"/>
                <a:pathLst>
                  <a:path w="2621" h="2342" extrusionOk="0">
                    <a:moveTo>
                      <a:pt x="501" y="0"/>
                    </a:moveTo>
                    <a:lnTo>
                      <a:pt x="501" y="0"/>
                    </a:lnTo>
                    <a:cubicBezTo>
                      <a:pt x="194" y="240"/>
                      <a:pt x="0" y="611"/>
                      <a:pt x="0" y="1030"/>
                    </a:cubicBezTo>
                    <a:cubicBezTo>
                      <a:pt x="0" y="1753"/>
                      <a:pt x="585" y="2342"/>
                      <a:pt x="1309" y="2342"/>
                    </a:cubicBezTo>
                    <a:cubicBezTo>
                      <a:pt x="2032" y="2342"/>
                      <a:pt x="2621" y="1753"/>
                      <a:pt x="2621" y="1030"/>
                    </a:cubicBezTo>
                    <a:cubicBezTo>
                      <a:pt x="2621" y="892"/>
                      <a:pt x="2603" y="766"/>
                      <a:pt x="2564" y="642"/>
                    </a:cubicBezTo>
                    <a:cubicBezTo>
                      <a:pt x="2497" y="621"/>
                      <a:pt x="2458" y="611"/>
                      <a:pt x="2458" y="611"/>
                    </a:cubicBezTo>
                    <a:cubicBezTo>
                      <a:pt x="2458" y="611"/>
                      <a:pt x="2420" y="1548"/>
                      <a:pt x="1460" y="1711"/>
                    </a:cubicBezTo>
                    <a:cubicBezTo>
                      <a:pt x="1418" y="1718"/>
                      <a:pt x="1376" y="1721"/>
                      <a:pt x="1337" y="1721"/>
                    </a:cubicBezTo>
                    <a:cubicBezTo>
                      <a:pt x="578" y="1721"/>
                      <a:pt x="71" y="551"/>
                      <a:pt x="501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51;p36">
                <a:extLst>
                  <a:ext uri="{FF2B5EF4-FFF2-40B4-BE49-F238E27FC236}">
                    <a16:creationId xmlns:a16="http://schemas.microsoft.com/office/drawing/2014/main" id="{3DAB4DA4-332D-40CB-8D19-ED3E04B4A754}"/>
                  </a:ext>
                </a:extLst>
              </p:cNvPr>
              <p:cNvSpPr/>
              <p:nvPr/>
            </p:nvSpPr>
            <p:spPr>
              <a:xfrm>
                <a:off x="4901950" y="1351425"/>
                <a:ext cx="65625" cy="63875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555" extrusionOk="0">
                    <a:moveTo>
                      <a:pt x="896" y="1"/>
                    </a:moveTo>
                    <a:cubicBezTo>
                      <a:pt x="378" y="173"/>
                      <a:pt x="4" y="664"/>
                      <a:pt x="4" y="1243"/>
                    </a:cubicBezTo>
                    <a:cubicBezTo>
                      <a:pt x="4" y="1965"/>
                      <a:pt x="590" y="2555"/>
                      <a:pt x="1313" y="2555"/>
                    </a:cubicBezTo>
                    <a:cubicBezTo>
                      <a:pt x="2039" y="2555"/>
                      <a:pt x="2625" y="1965"/>
                      <a:pt x="2625" y="1243"/>
                    </a:cubicBezTo>
                    <a:cubicBezTo>
                      <a:pt x="2625" y="1094"/>
                      <a:pt x="2604" y="956"/>
                      <a:pt x="2558" y="826"/>
                    </a:cubicBezTo>
                    <a:lnTo>
                      <a:pt x="2555" y="823"/>
                    </a:lnTo>
                    <a:cubicBezTo>
                      <a:pt x="2555" y="823"/>
                      <a:pt x="2512" y="1764"/>
                      <a:pt x="1552" y="1923"/>
                    </a:cubicBezTo>
                    <a:cubicBezTo>
                      <a:pt x="1510" y="1930"/>
                      <a:pt x="1471" y="1933"/>
                      <a:pt x="1433" y="1933"/>
                    </a:cubicBezTo>
                    <a:cubicBezTo>
                      <a:pt x="544" y="1933"/>
                      <a:pt x="1" y="328"/>
                      <a:pt x="89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52;p36">
                <a:extLst>
                  <a:ext uri="{FF2B5EF4-FFF2-40B4-BE49-F238E27FC236}">
                    <a16:creationId xmlns:a16="http://schemas.microsoft.com/office/drawing/2014/main" id="{5034FE0A-D99D-4A0A-985E-5ED66930DDA8}"/>
                  </a:ext>
                </a:extLst>
              </p:cNvPr>
              <p:cNvSpPr/>
              <p:nvPr/>
            </p:nvSpPr>
            <p:spPr>
              <a:xfrm>
                <a:off x="4517750" y="1556425"/>
                <a:ext cx="29350" cy="25975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039" extrusionOk="0">
                    <a:moveTo>
                      <a:pt x="385" y="0"/>
                    </a:moveTo>
                    <a:cubicBezTo>
                      <a:pt x="345" y="0"/>
                      <a:pt x="307" y="16"/>
                      <a:pt x="274" y="50"/>
                    </a:cubicBezTo>
                    <a:cubicBezTo>
                      <a:pt x="1" y="336"/>
                      <a:pt x="374" y="1039"/>
                      <a:pt x="746" y="1039"/>
                    </a:cubicBezTo>
                    <a:cubicBezTo>
                      <a:pt x="773" y="1039"/>
                      <a:pt x="800" y="1035"/>
                      <a:pt x="827" y="1027"/>
                    </a:cubicBezTo>
                    <a:cubicBezTo>
                      <a:pt x="1173" y="924"/>
                      <a:pt x="699" y="0"/>
                      <a:pt x="38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53;p36">
                <a:extLst>
                  <a:ext uri="{FF2B5EF4-FFF2-40B4-BE49-F238E27FC236}">
                    <a16:creationId xmlns:a16="http://schemas.microsoft.com/office/drawing/2014/main" id="{7C2E00F5-B300-4C0E-A103-E04A2A782F41}"/>
                  </a:ext>
                </a:extLst>
              </p:cNvPr>
              <p:cNvSpPr/>
              <p:nvPr/>
            </p:nvSpPr>
            <p:spPr>
              <a:xfrm>
                <a:off x="4930325" y="1356500"/>
                <a:ext cx="293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037" extrusionOk="0">
                    <a:moveTo>
                      <a:pt x="386" y="0"/>
                    </a:moveTo>
                    <a:cubicBezTo>
                      <a:pt x="345" y="0"/>
                      <a:pt x="306" y="16"/>
                      <a:pt x="273" y="52"/>
                    </a:cubicBezTo>
                    <a:cubicBezTo>
                      <a:pt x="0" y="334"/>
                      <a:pt x="374" y="1037"/>
                      <a:pt x="746" y="1037"/>
                    </a:cubicBezTo>
                    <a:cubicBezTo>
                      <a:pt x="773" y="1037"/>
                      <a:pt x="800" y="1033"/>
                      <a:pt x="827" y="1025"/>
                    </a:cubicBezTo>
                    <a:cubicBezTo>
                      <a:pt x="1173" y="922"/>
                      <a:pt x="700" y="0"/>
                      <a:pt x="386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54;p36">
                <a:extLst>
                  <a:ext uri="{FF2B5EF4-FFF2-40B4-BE49-F238E27FC236}">
                    <a16:creationId xmlns:a16="http://schemas.microsoft.com/office/drawing/2014/main" id="{EA897A43-50A6-4D00-86A7-48BDBDDB4460}"/>
                  </a:ext>
                </a:extLst>
              </p:cNvPr>
              <p:cNvSpPr/>
              <p:nvPr/>
            </p:nvSpPr>
            <p:spPr>
              <a:xfrm>
                <a:off x="5304525" y="1523775"/>
                <a:ext cx="29325" cy="2592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037" extrusionOk="0">
                    <a:moveTo>
                      <a:pt x="384" y="0"/>
                    </a:moveTo>
                    <a:cubicBezTo>
                      <a:pt x="343" y="0"/>
                      <a:pt x="304" y="16"/>
                      <a:pt x="270" y="51"/>
                    </a:cubicBezTo>
                    <a:cubicBezTo>
                      <a:pt x="0" y="334"/>
                      <a:pt x="374" y="1036"/>
                      <a:pt x="743" y="1036"/>
                    </a:cubicBezTo>
                    <a:cubicBezTo>
                      <a:pt x="770" y="1036"/>
                      <a:pt x="797" y="1033"/>
                      <a:pt x="824" y="1025"/>
                    </a:cubicBezTo>
                    <a:cubicBezTo>
                      <a:pt x="1173" y="922"/>
                      <a:pt x="700" y="0"/>
                      <a:pt x="384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455;p36">
                <a:extLst>
                  <a:ext uri="{FF2B5EF4-FFF2-40B4-BE49-F238E27FC236}">
                    <a16:creationId xmlns:a16="http://schemas.microsoft.com/office/drawing/2014/main" id="{B18952B5-79DC-482D-86A1-C9EBFDA747EE}"/>
                  </a:ext>
                </a:extLst>
              </p:cNvPr>
              <p:cNvSpPr/>
              <p:nvPr/>
            </p:nvSpPr>
            <p:spPr>
              <a:xfrm>
                <a:off x="4490075" y="1551950"/>
                <a:ext cx="6562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550" extrusionOk="0">
                    <a:moveTo>
                      <a:pt x="883" y="0"/>
                    </a:moveTo>
                    <a:cubicBezTo>
                      <a:pt x="368" y="176"/>
                      <a:pt x="1" y="663"/>
                      <a:pt x="1" y="1238"/>
                    </a:cubicBezTo>
                    <a:cubicBezTo>
                      <a:pt x="1" y="1961"/>
                      <a:pt x="587" y="2550"/>
                      <a:pt x="1313" y="2550"/>
                    </a:cubicBezTo>
                    <a:cubicBezTo>
                      <a:pt x="2037" y="2550"/>
                      <a:pt x="2625" y="1961"/>
                      <a:pt x="2625" y="1238"/>
                    </a:cubicBezTo>
                    <a:cubicBezTo>
                      <a:pt x="2625" y="1090"/>
                      <a:pt x="2600" y="949"/>
                      <a:pt x="2555" y="819"/>
                    </a:cubicBezTo>
                    <a:cubicBezTo>
                      <a:pt x="2555" y="819"/>
                      <a:pt x="2516" y="1757"/>
                      <a:pt x="1553" y="1919"/>
                    </a:cubicBezTo>
                    <a:cubicBezTo>
                      <a:pt x="1514" y="1926"/>
                      <a:pt x="1472" y="1926"/>
                      <a:pt x="1433" y="1926"/>
                    </a:cubicBezTo>
                    <a:cubicBezTo>
                      <a:pt x="551" y="1926"/>
                      <a:pt x="5" y="342"/>
                      <a:pt x="8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456;p36">
                <a:extLst>
                  <a:ext uri="{FF2B5EF4-FFF2-40B4-BE49-F238E27FC236}">
                    <a16:creationId xmlns:a16="http://schemas.microsoft.com/office/drawing/2014/main" id="{E154CC29-3087-43F8-AEB2-022DE1207E7C}"/>
                  </a:ext>
                </a:extLst>
              </p:cNvPr>
              <p:cNvSpPr/>
              <p:nvPr/>
            </p:nvSpPr>
            <p:spPr>
              <a:xfrm>
                <a:off x="4565400" y="2028525"/>
                <a:ext cx="104425" cy="199275"/>
              </a:xfrm>
              <a:custGeom>
                <a:avLst/>
                <a:gdLst/>
                <a:ahLst/>
                <a:cxnLst/>
                <a:rect l="l" t="t" r="r" b="b"/>
                <a:pathLst>
                  <a:path w="4177" h="7971" extrusionOk="0">
                    <a:moveTo>
                      <a:pt x="2074" y="1"/>
                    </a:moveTo>
                    <a:cubicBezTo>
                      <a:pt x="1933" y="4"/>
                      <a:pt x="1799" y="28"/>
                      <a:pt x="1669" y="82"/>
                    </a:cubicBezTo>
                    <a:cubicBezTo>
                      <a:pt x="1648" y="89"/>
                      <a:pt x="1630" y="95"/>
                      <a:pt x="1609" y="110"/>
                    </a:cubicBezTo>
                    <a:cubicBezTo>
                      <a:pt x="684" y="522"/>
                      <a:pt x="0" y="2102"/>
                      <a:pt x="0" y="3986"/>
                    </a:cubicBezTo>
                    <a:cubicBezTo>
                      <a:pt x="0" y="6187"/>
                      <a:pt x="935" y="7971"/>
                      <a:pt x="2088" y="7971"/>
                    </a:cubicBezTo>
                    <a:cubicBezTo>
                      <a:pt x="2910" y="7971"/>
                      <a:pt x="3626" y="7061"/>
                      <a:pt x="3964" y="5739"/>
                    </a:cubicBezTo>
                    <a:cubicBezTo>
                      <a:pt x="3989" y="5636"/>
                      <a:pt x="4014" y="5534"/>
                      <a:pt x="4035" y="5425"/>
                    </a:cubicBezTo>
                    <a:cubicBezTo>
                      <a:pt x="4039" y="5415"/>
                      <a:pt x="4042" y="5400"/>
                      <a:pt x="4042" y="5389"/>
                    </a:cubicBezTo>
                    <a:cubicBezTo>
                      <a:pt x="4046" y="5379"/>
                      <a:pt x="4046" y="5368"/>
                      <a:pt x="4049" y="5355"/>
                    </a:cubicBezTo>
                    <a:cubicBezTo>
                      <a:pt x="4130" y="4931"/>
                      <a:pt x="4176" y="4466"/>
                      <a:pt x="4176" y="3986"/>
                    </a:cubicBezTo>
                    <a:cubicBezTo>
                      <a:pt x="4176" y="1785"/>
                      <a:pt x="3242" y="1"/>
                      <a:pt x="20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457;p36">
                <a:extLst>
                  <a:ext uri="{FF2B5EF4-FFF2-40B4-BE49-F238E27FC236}">
                    <a16:creationId xmlns:a16="http://schemas.microsoft.com/office/drawing/2014/main" id="{A13A2BA5-A5BF-428F-9F67-A7A8D967137F}"/>
                  </a:ext>
                </a:extLst>
              </p:cNvPr>
              <p:cNvSpPr/>
              <p:nvPr/>
            </p:nvSpPr>
            <p:spPr>
              <a:xfrm>
                <a:off x="5226350" y="2006025"/>
                <a:ext cx="104400" cy="199150"/>
              </a:xfrm>
              <a:custGeom>
                <a:avLst/>
                <a:gdLst/>
                <a:ahLst/>
                <a:cxnLst/>
                <a:rect l="l" t="t" r="r" b="b"/>
                <a:pathLst>
                  <a:path w="4176" h="7966" extrusionOk="0">
                    <a:moveTo>
                      <a:pt x="2089" y="1"/>
                    </a:moveTo>
                    <a:cubicBezTo>
                      <a:pt x="1785" y="1"/>
                      <a:pt x="1496" y="124"/>
                      <a:pt x="1231" y="350"/>
                    </a:cubicBezTo>
                    <a:cubicBezTo>
                      <a:pt x="508" y="974"/>
                      <a:pt x="0" y="2368"/>
                      <a:pt x="0" y="3983"/>
                    </a:cubicBezTo>
                    <a:cubicBezTo>
                      <a:pt x="0" y="6183"/>
                      <a:pt x="935" y="7965"/>
                      <a:pt x="2089" y="7965"/>
                    </a:cubicBezTo>
                    <a:cubicBezTo>
                      <a:pt x="3009" y="7965"/>
                      <a:pt x="3788" y="6836"/>
                      <a:pt x="4067" y="5260"/>
                    </a:cubicBezTo>
                    <a:cubicBezTo>
                      <a:pt x="4138" y="4858"/>
                      <a:pt x="4176" y="4431"/>
                      <a:pt x="4176" y="3983"/>
                    </a:cubicBezTo>
                    <a:cubicBezTo>
                      <a:pt x="4176" y="1786"/>
                      <a:pt x="3245" y="1"/>
                      <a:pt x="20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458;p36">
                <a:extLst>
                  <a:ext uri="{FF2B5EF4-FFF2-40B4-BE49-F238E27FC236}">
                    <a16:creationId xmlns:a16="http://schemas.microsoft.com/office/drawing/2014/main" id="{394C8917-241C-4F10-90D1-089D7C88BCFC}"/>
                  </a:ext>
                </a:extLst>
              </p:cNvPr>
              <p:cNvSpPr/>
              <p:nvPr/>
            </p:nvSpPr>
            <p:spPr>
              <a:xfrm>
                <a:off x="4902050" y="2069875"/>
                <a:ext cx="104500" cy="199200"/>
              </a:xfrm>
              <a:custGeom>
                <a:avLst/>
                <a:gdLst/>
                <a:ahLst/>
                <a:cxnLst/>
                <a:rect l="l" t="t" r="r" b="b"/>
                <a:pathLst>
                  <a:path w="4180" h="7968" extrusionOk="0">
                    <a:moveTo>
                      <a:pt x="2088" y="1"/>
                    </a:moveTo>
                    <a:cubicBezTo>
                      <a:pt x="2077" y="1"/>
                      <a:pt x="2067" y="1"/>
                      <a:pt x="2056" y="4"/>
                    </a:cubicBezTo>
                    <a:cubicBezTo>
                      <a:pt x="917" y="32"/>
                      <a:pt x="0" y="1803"/>
                      <a:pt x="0" y="3982"/>
                    </a:cubicBezTo>
                    <a:cubicBezTo>
                      <a:pt x="0" y="6183"/>
                      <a:pt x="935" y="7968"/>
                      <a:pt x="2088" y="7968"/>
                    </a:cubicBezTo>
                    <a:cubicBezTo>
                      <a:pt x="2995" y="7968"/>
                      <a:pt x="3764" y="6871"/>
                      <a:pt x="4056" y="5337"/>
                    </a:cubicBezTo>
                    <a:cubicBezTo>
                      <a:pt x="4133" y="4914"/>
                      <a:pt x="4180" y="4459"/>
                      <a:pt x="4180" y="3982"/>
                    </a:cubicBezTo>
                    <a:cubicBezTo>
                      <a:pt x="4180" y="1782"/>
                      <a:pt x="3241" y="1"/>
                      <a:pt x="20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459;p36">
                <a:extLst>
                  <a:ext uri="{FF2B5EF4-FFF2-40B4-BE49-F238E27FC236}">
                    <a16:creationId xmlns:a16="http://schemas.microsoft.com/office/drawing/2014/main" id="{21B19E58-3D20-4CCF-A911-5590146A7085}"/>
                  </a:ext>
                </a:extLst>
              </p:cNvPr>
              <p:cNvSpPr/>
              <p:nvPr/>
            </p:nvSpPr>
            <p:spPr>
              <a:xfrm>
                <a:off x="5264600" y="2042525"/>
                <a:ext cx="50200" cy="9342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3737" extrusionOk="0">
                    <a:moveTo>
                      <a:pt x="1063" y="1"/>
                    </a:moveTo>
                    <a:cubicBezTo>
                      <a:pt x="1034" y="1"/>
                      <a:pt x="1010" y="9"/>
                      <a:pt x="982" y="19"/>
                    </a:cubicBezTo>
                    <a:cubicBezTo>
                      <a:pt x="1" y="403"/>
                      <a:pt x="608" y="3736"/>
                      <a:pt x="1306" y="3736"/>
                    </a:cubicBezTo>
                    <a:cubicBezTo>
                      <a:pt x="1313" y="3736"/>
                      <a:pt x="1320" y="3736"/>
                      <a:pt x="1327" y="3733"/>
                    </a:cubicBezTo>
                    <a:cubicBezTo>
                      <a:pt x="2008" y="3665"/>
                      <a:pt x="1750" y="1"/>
                      <a:pt x="1063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460;p36">
                <a:extLst>
                  <a:ext uri="{FF2B5EF4-FFF2-40B4-BE49-F238E27FC236}">
                    <a16:creationId xmlns:a16="http://schemas.microsoft.com/office/drawing/2014/main" id="{2AE10400-BD06-4BD3-9C12-1DD42966A5F5}"/>
                  </a:ext>
                </a:extLst>
              </p:cNvPr>
              <p:cNvSpPr/>
              <p:nvPr/>
            </p:nvSpPr>
            <p:spPr>
              <a:xfrm>
                <a:off x="5226350" y="2014775"/>
                <a:ext cx="101675" cy="190400"/>
              </a:xfrm>
              <a:custGeom>
                <a:avLst/>
                <a:gdLst/>
                <a:ahLst/>
                <a:cxnLst/>
                <a:rect l="l" t="t" r="r" b="b"/>
                <a:pathLst>
                  <a:path w="4067" h="7616" extrusionOk="0">
                    <a:moveTo>
                      <a:pt x="1231" y="0"/>
                    </a:moveTo>
                    <a:lnTo>
                      <a:pt x="1231" y="0"/>
                    </a:lnTo>
                    <a:cubicBezTo>
                      <a:pt x="508" y="624"/>
                      <a:pt x="0" y="2018"/>
                      <a:pt x="0" y="3633"/>
                    </a:cubicBezTo>
                    <a:cubicBezTo>
                      <a:pt x="0" y="5833"/>
                      <a:pt x="935" y="7615"/>
                      <a:pt x="2089" y="7615"/>
                    </a:cubicBezTo>
                    <a:cubicBezTo>
                      <a:pt x="3009" y="7615"/>
                      <a:pt x="3788" y="6486"/>
                      <a:pt x="4067" y="4910"/>
                    </a:cubicBezTo>
                    <a:lnTo>
                      <a:pt x="4067" y="4910"/>
                    </a:lnTo>
                    <a:cubicBezTo>
                      <a:pt x="4032" y="4934"/>
                      <a:pt x="4014" y="4966"/>
                      <a:pt x="4007" y="5012"/>
                    </a:cubicBezTo>
                    <a:cubicBezTo>
                      <a:pt x="3919" y="5735"/>
                      <a:pt x="3326" y="6603"/>
                      <a:pt x="2593" y="6603"/>
                    </a:cubicBezTo>
                    <a:cubicBezTo>
                      <a:pt x="2268" y="6603"/>
                      <a:pt x="1916" y="6434"/>
                      <a:pt x="1566" y="6010"/>
                    </a:cubicBezTo>
                    <a:cubicBezTo>
                      <a:pt x="625" y="4864"/>
                      <a:pt x="191" y="1192"/>
                      <a:pt x="1231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461;p36">
                <a:extLst>
                  <a:ext uri="{FF2B5EF4-FFF2-40B4-BE49-F238E27FC236}">
                    <a16:creationId xmlns:a16="http://schemas.microsoft.com/office/drawing/2014/main" id="{9E80D160-D95B-4F29-A52C-36DC95DC6853}"/>
                  </a:ext>
                </a:extLst>
              </p:cNvPr>
              <p:cNvSpPr/>
              <p:nvPr/>
            </p:nvSpPr>
            <p:spPr>
              <a:xfrm>
                <a:off x="4902050" y="2069950"/>
                <a:ext cx="101425" cy="199125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7965" extrusionOk="0">
                    <a:moveTo>
                      <a:pt x="2056" y="1"/>
                    </a:moveTo>
                    <a:cubicBezTo>
                      <a:pt x="917" y="29"/>
                      <a:pt x="0" y="1800"/>
                      <a:pt x="0" y="3979"/>
                    </a:cubicBezTo>
                    <a:cubicBezTo>
                      <a:pt x="0" y="6180"/>
                      <a:pt x="935" y="7965"/>
                      <a:pt x="2088" y="7965"/>
                    </a:cubicBezTo>
                    <a:cubicBezTo>
                      <a:pt x="2995" y="7965"/>
                      <a:pt x="3764" y="6868"/>
                      <a:pt x="4056" y="5334"/>
                    </a:cubicBezTo>
                    <a:lnTo>
                      <a:pt x="4056" y="5334"/>
                    </a:lnTo>
                    <a:cubicBezTo>
                      <a:pt x="4032" y="5355"/>
                      <a:pt x="4017" y="5387"/>
                      <a:pt x="4011" y="5422"/>
                    </a:cubicBezTo>
                    <a:cubicBezTo>
                      <a:pt x="3926" y="6149"/>
                      <a:pt x="3334" y="7012"/>
                      <a:pt x="2596" y="7012"/>
                    </a:cubicBezTo>
                    <a:cubicBezTo>
                      <a:pt x="2271" y="7012"/>
                      <a:pt x="1919" y="6847"/>
                      <a:pt x="1573" y="6424"/>
                    </a:cubicBezTo>
                    <a:cubicBezTo>
                      <a:pt x="438" y="5044"/>
                      <a:pt x="42" y="33"/>
                      <a:pt x="2046" y="33"/>
                    </a:cubicBezTo>
                    <a:lnTo>
                      <a:pt x="2060" y="33"/>
                    </a:lnTo>
                    <a:cubicBezTo>
                      <a:pt x="2060" y="33"/>
                      <a:pt x="2060" y="22"/>
                      <a:pt x="20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462;p36">
                <a:extLst>
                  <a:ext uri="{FF2B5EF4-FFF2-40B4-BE49-F238E27FC236}">
                    <a16:creationId xmlns:a16="http://schemas.microsoft.com/office/drawing/2014/main" id="{DCD2B7DC-CAF3-47DA-92E3-DBA963588357}"/>
                  </a:ext>
                </a:extLst>
              </p:cNvPr>
              <p:cNvSpPr/>
              <p:nvPr/>
            </p:nvSpPr>
            <p:spPr>
              <a:xfrm>
                <a:off x="4604550" y="2065825"/>
                <a:ext cx="50200" cy="93325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3733" extrusionOk="0">
                    <a:moveTo>
                      <a:pt x="1058" y="0"/>
                    </a:moveTo>
                    <a:cubicBezTo>
                      <a:pt x="1034" y="0"/>
                      <a:pt x="1005" y="3"/>
                      <a:pt x="981" y="14"/>
                    </a:cubicBezTo>
                    <a:cubicBezTo>
                      <a:pt x="0" y="399"/>
                      <a:pt x="606" y="3732"/>
                      <a:pt x="1301" y="3732"/>
                    </a:cubicBezTo>
                    <a:lnTo>
                      <a:pt x="1326" y="3732"/>
                    </a:lnTo>
                    <a:cubicBezTo>
                      <a:pt x="2007" y="3661"/>
                      <a:pt x="1749" y="0"/>
                      <a:pt x="1058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463;p36">
                <a:extLst>
                  <a:ext uri="{FF2B5EF4-FFF2-40B4-BE49-F238E27FC236}">
                    <a16:creationId xmlns:a16="http://schemas.microsoft.com/office/drawing/2014/main" id="{043B3346-F0BA-484D-93E7-1B47A34353B3}"/>
                  </a:ext>
                </a:extLst>
              </p:cNvPr>
              <p:cNvSpPr/>
              <p:nvPr/>
            </p:nvSpPr>
            <p:spPr>
              <a:xfrm>
                <a:off x="4565400" y="2031250"/>
                <a:ext cx="99125" cy="196550"/>
              </a:xfrm>
              <a:custGeom>
                <a:avLst/>
                <a:gdLst/>
                <a:ahLst/>
                <a:cxnLst/>
                <a:rect l="l" t="t" r="r" b="b"/>
                <a:pathLst>
                  <a:path w="3965" h="7862" extrusionOk="0">
                    <a:moveTo>
                      <a:pt x="1609" y="1"/>
                    </a:moveTo>
                    <a:cubicBezTo>
                      <a:pt x="684" y="413"/>
                      <a:pt x="0" y="1993"/>
                      <a:pt x="0" y="3877"/>
                    </a:cubicBezTo>
                    <a:cubicBezTo>
                      <a:pt x="0" y="6078"/>
                      <a:pt x="935" y="7862"/>
                      <a:pt x="2088" y="7862"/>
                    </a:cubicBezTo>
                    <a:cubicBezTo>
                      <a:pt x="2910" y="7862"/>
                      <a:pt x="3626" y="6952"/>
                      <a:pt x="3964" y="5630"/>
                    </a:cubicBezTo>
                    <a:lnTo>
                      <a:pt x="3964" y="5630"/>
                    </a:lnTo>
                    <a:cubicBezTo>
                      <a:pt x="3764" y="6258"/>
                      <a:pt x="3245" y="6872"/>
                      <a:pt x="2624" y="6872"/>
                    </a:cubicBezTo>
                    <a:cubicBezTo>
                      <a:pt x="2304" y="6872"/>
                      <a:pt x="1951" y="6706"/>
                      <a:pt x="1601" y="6282"/>
                    </a:cubicBezTo>
                    <a:cubicBezTo>
                      <a:pt x="568" y="5023"/>
                      <a:pt x="149" y="730"/>
                      <a:pt x="1609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464;p36">
                <a:extLst>
                  <a:ext uri="{FF2B5EF4-FFF2-40B4-BE49-F238E27FC236}">
                    <a16:creationId xmlns:a16="http://schemas.microsoft.com/office/drawing/2014/main" id="{D2E04C01-1C18-4E5E-97E8-1A3C2D64CCB3}"/>
                  </a:ext>
                </a:extLst>
              </p:cNvPr>
              <p:cNvSpPr/>
              <p:nvPr/>
            </p:nvSpPr>
            <p:spPr>
              <a:xfrm>
                <a:off x="4940400" y="2108050"/>
                <a:ext cx="50175" cy="93425"/>
              </a:xfrm>
              <a:custGeom>
                <a:avLst/>
                <a:gdLst/>
                <a:ahLst/>
                <a:cxnLst/>
                <a:rect l="l" t="t" r="r" b="b"/>
                <a:pathLst>
                  <a:path w="2007" h="3737" extrusionOk="0">
                    <a:moveTo>
                      <a:pt x="1062" y="1"/>
                    </a:moveTo>
                    <a:cubicBezTo>
                      <a:pt x="1038" y="1"/>
                      <a:pt x="1009" y="7"/>
                      <a:pt x="984" y="18"/>
                    </a:cubicBezTo>
                    <a:cubicBezTo>
                      <a:pt x="1" y="399"/>
                      <a:pt x="607" y="3736"/>
                      <a:pt x="1305" y="3736"/>
                    </a:cubicBezTo>
                    <a:cubicBezTo>
                      <a:pt x="1313" y="3736"/>
                      <a:pt x="1320" y="3736"/>
                      <a:pt x="1326" y="3732"/>
                    </a:cubicBezTo>
                    <a:cubicBezTo>
                      <a:pt x="2007" y="3662"/>
                      <a:pt x="1753" y="1"/>
                      <a:pt x="1062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3D738C-1F13-4386-B2C9-04CBCCD8FA37}"/>
                </a:ext>
              </a:extLst>
            </p:cNvPr>
            <p:cNvSpPr txBox="1"/>
            <p:nvPr/>
          </p:nvSpPr>
          <p:spPr>
            <a:xfrm>
              <a:off x="2874954" y="1485803"/>
              <a:ext cx="4815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Những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điều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đã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làm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tốt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: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B2BA977-4BB5-402B-A3FD-17B0D5E3309D}"/>
              </a:ext>
            </a:extLst>
          </p:cNvPr>
          <p:cNvGrpSpPr/>
          <p:nvPr/>
        </p:nvGrpSpPr>
        <p:grpSpPr>
          <a:xfrm>
            <a:off x="1248951" y="1923378"/>
            <a:ext cx="7345449" cy="643203"/>
            <a:chOff x="1229832" y="2260106"/>
            <a:chExt cx="7345449" cy="6432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38F570A-BB64-4F1A-A5FB-0207043A52F6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9" name="Google Shape;612;p27">
              <a:extLst>
                <a:ext uri="{FF2B5EF4-FFF2-40B4-BE49-F238E27FC236}">
                  <a16:creationId xmlns:a16="http://schemas.microsoft.com/office/drawing/2014/main" id="{5840671A-DACC-42E1-8A8F-DF200F8A720C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90" name="Google Shape;613;p27">
                <a:extLst>
                  <a:ext uri="{FF2B5EF4-FFF2-40B4-BE49-F238E27FC236}">
                    <a16:creationId xmlns:a16="http://schemas.microsoft.com/office/drawing/2014/main" id="{F01C3530-59E6-4DA7-A23D-18E7E1EEEFEC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14;p27">
                <a:extLst>
                  <a:ext uri="{FF2B5EF4-FFF2-40B4-BE49-F238E27FC236}">
                    <a16:creationId xmlns:a16="http://schemas.microsoft.com/office/drawing/2014/main" id="{BA6CBCB5-4DB9-41C3-9D30-7610FD5BA2D4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15;p27">
                <a:extLst>
                  <a:ext uri="{FF2B5EF4-FFF2-40B4-BE49-F238E27FC236}">
                    <a16:creationId xmlns:a16="http://schemas.microsoft.com/office/drawing/2014/main" id="{60BFB63C-764D-4A83-930F-B08668E5E38E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16;p27">
                <a:extLst>
                  <a:ext uri="{FF2B5EF4-FFF2-40B4-BE49-F238E27FC236}">
                    <a16:creationId xmlns:a16="http://schemas.microsoft.com/office/drawing/2014/main" id="{97BC92C7-7729-45C8-8AC1-6C16A1E68C8A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17;p27">
                <a:extLst>
                  <a:ext uri="{FF2B5EF4-FFF2-40B4-BE49-F238E27FC236}">
                    <a16:creationId xmlns:a16="http://schemas.microsoft.com/office/drawing/2014/main" id="{A20E27EB-3693-49E2-867F-23A087A8660D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18;p27">
                <a:extLst>
                  <a:ext uri="{FF2B5EF4-FFF2-40B4-BE49-F238E27FC236}">
                    <a16:creationId xmlns:a16="http://schemas.microsoft.com/office/drawing/2014/main" id="{C2BEF7E3-CD94-42E8-9F52-579AB297A76D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19;p27">
                <a:extLst>
                  <a:ext uri="{FF2B5EF4-FFF2-40B4-BE49-F238E27FC236}">
                    <a16:creationId xmlns:a16="http://schemas.microsoft.com/office/drawing/2014/main" id="{26317475-A8A3-465F-A787-425B6C529DDF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20;p27">
                <a:extLst>
                  <a:ext uri="{FF2B5EF4-FFF2-40B4-BE49-F238E27FC236}">
                    <a16:creationId xmlns:a16="http://schemas.microsoft.com/office/drawing/2014/main" id="{C3EF4F65-5A42-4BB9-9EE3-B7736D09E19E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21;p27">
                <a:extLst>
                  <a:ext uri="{FF2B5EF4-FFF2-40B4-BE49-F238E27FC236}">
                    <a16:creationId xmlns:a16="http://schemas.microsoft.com/office/drawing/2014/main" id="{3B88E459-0966-4710-9C49-8A8FF6B62621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22;p27">
                <a:extLst>
                  <a:ext uri="{FF2B5EF4-FFF2-40B4-BE49-F238E27FC236}">
                    <a16:creationId xmlns:a16="http://schemas.microsoft.com/office/drawing/2014/main" id="{CBF4A0FE-A6D2-45D9-9DD1-260C1AB21152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623;p27">
                <a:extLst>
                  <a:ext uri="{FF2B5EF4-FFF2-40B4-BE49-F238E27FC236}">
                    <a16:creationId xmlns:a16="http://schemas.microsoft.com/office/drawing/2014/main" id="{35BB5913-F2D7-4244-A324-E8628B100D7A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624;p27">
                <a:extLst>
                  <a:ext uri="{FF2B5EF4-FFF2-40B4-BE49-F238E27FC236}">
                    <a16:creationId xmlns:a16="http://schemas.microsoft.com/office/drawing/2014/main" id="{CB4C320A-96F6-46A2-A60F-04FDAAD7C273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625;p27">
                <a:extLst>
                  <a:ext uri="{FF2B5EF4-FFF2-40B4-BE49-F238E27FC236}">
                    <a16:creationId xmlns:a16="http://schemas.microsoft.com/office/drawing/2014/main" id="{5EA76260-16A0-448F-A0FB-BA448EFFEBC1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626;p27">
                <a:extLst>
                  <a:ext uri="{FF2B5EF4-FFF2-40B4-BE49-F238E27FC236}">
                    <a16:creationId xmlns:a16="http://schemas.microsoft.com/office/drawing/2014/main" id="{F9881A17-1BF7-44A6-91A7-EB629D0ACD7B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627;p27">
                <a:extLst>
                  <a:ext uri="{FF2B5EF4-FFF2-40B4-BE49-F238E27FC236}">
                    <a16:creationId xmlns:a16="http://schemas.microsoft.com/office/drawing/2014/main" id="{00156EC0-E813-4E22-B4F1-5923D49520D0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628;p27">
                <a:extLst>
                  <a:ext uri="{FF2B5EF4-FFF2-40B4-BE49-F238E27FC236}">
                    <a16:creationId xmlns:a16="http://schemas.microsoft.com/office/drawing/2014/main" id="{FCCD62A6-23ED-488F-8702-DFA419130A6E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629;p27">
                <a:extLst>
                  <a:ext uri="{FF2B5EF4-FFF2-40B4-BE49-F238E27FC236}">
                    <a16:creationId xmlns:a16="http://schemas.microsoft.com/office/drawing/2014/main" id="{848C30D7-55CA-4DFF-B6D6-F109877C47C8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B538E0-8F31-4627-B0A0-2FF205545AD9}"/>
              </a:ext>
            </a:extLst>
          </p:cNvPr>
          <p:cNvGrpSpPr/>
          <p:nvPr/>
        </p:nvGrpSpPr>
        <p:grpSpPr>
          <a:xfrm>
            <a:off x="1241597" y="2679690"/>
            <a:ext cx="7345449" cy="643203"/>
            <a:chOff x="1229832" y="2260106"/>
            <a:chExt cx="7345449" cy="643203"/>
          </a:xfrm>
        </p:grpSpPr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5D9C0555-389B-41A3-B29B-943B8CA8AE6F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oogle Shape;612;p27">
              <a:extLst>
                <a:ext uri="{FF2B5EF4-FFF2-40B4-BE49-F238E27FC236}">
                  <a16:creationId xmlns:a16="http://schemas.microsoft.com/office/drawing/2014/main" id="{60406D3D-B3D4-4B92-AEFB-4C2D0A9FF3D9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11" name="Google Shape;613;p27">
                <a:extLst>
                  <a:ext uri="{FF2B5EF4-FFF2-40B4-BE49-F238E27FC236}">
                    <a16:creationId xmlns:a16="http://schemas.microsoft.com/office/drawing/2014/main" id="{DC143C68-B023-44B5-A612-584AD5F80B75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614;p27">
                <a:extLst>
                  <a:ext uri="{FF2B5EF4-FFF2-40B4-BE49-F238E27FC236}">
                    <a16:creationId xmlns:a16="http://schemas.microsoft.com/office/drawing/2014/main" id="{B2815AB4-308F-41DA-97E5-6F90BA2289A8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615;p27">
                <a:extLst>
                  <a:ext uri="{FF2B5EF4-FFF2-40B4-BE49-F238E27FC236}">
                    <a16:creationId xmlns:a16="http://schemas.microsoft.com/office/drawing/2014/main" id="{7171EC4E-5AF7-451C-87E1-7848DC188671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616;p27">
                <a:extLst>
                  <a:ext uri="{FF2B5EF4-FFF2-40B4-BE49-F238E27FC236}">
                    <a16:creationId xmlns:a16="http://schemas.microsoft.com/office/drawing/2014/main" id="{EEA5A19D-A8A9-48C0-A5DC-2D98355201B1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617;p27">
                <a:extLst>
                  <a:ext uri="{FF2B5EF4-FFF2-40B4-BE49-F238E27FC236}">
                    <a16:creationId xmlns:a16="http://schemas.microsoft.com/office/drawing/2014/main" id="{2DD441CB-3BCB-43DA-BF80-F8A9D58A46D5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618;p27">
                <a:extLst>
                  <a:ext uri="{FF2B5EF4-FFF2-40B4-BE49-F238E27FC236}">
                    <a16:creationId xmlns:a16="http://schemas.microsoft.com/office/drawing/2014/main" id="{CFCE80FC-C7A5-4C18-B16D-8434BA8E902B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619;p27">
                <a:extLst>
                  <a:ext uri="{FF2B5EF4-FFF2-40B4-BE49-F238E27FC236}">
                    <a16:creationId xmlns:a16="http://schemas.microsoft.com/office/drawing/2014/main" id="{4B25418F-2EB0-4B94-BF11-E188CBF8A2A3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620;p27">
                <a:extLst>
                  <a:ext uri="{FF2B5EF4-FFF2-40B4-BE49-F238E27FC236}">
                    <a16:creationId xmlns:a16="http://schemas.microsoft.com/office/drawing/2014/main" id="{D0481180-297F-4518-B06F-468CB623D086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621;p27">
                <a:extLst>
                  <a:ext uri="{FF2B5EF4-FFF2-40B4-BE49-F238E27FC236}">
                    <a16:creationId xmlns:a16="http://schemas.microsoft.com/office/drawing/2014/main" id="{E54FDD03-F619-4354-825E-7662BF4B46A8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622;p27">
                <a:extLst>
                  <a:ext uri="{FF2B5EF4-FFF2-40B4-BE49-F238E27FC236}">
                    <a16:creationId xmlns:a16="http://schemas.microsoft.com/office/drawing/2014/main" id="{99C2928F-4799-4EDE-B55C-EBC791D0C0A2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623;p27">
                <a:extLst>
                  <a:ext uri="{FF2B5EF4-FFF2-40B4-BE49-F238E27FC236}">
                    <a16:creationId xmlns:a16="http://schemas.microsoft.com/office/drawing/2014/main" id="{9FD77B8B-C86D-41B3-91BD-940A472522BE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624;p27">
                <a:extLst>
                  <a:ext uri="{FF2B5EF4-FFF2-40B4-BE49-F238E27FC236}">
                    <a16:creationId xmlns:a16="http://schemas.microsoft.com/office/drawing/2014/main" id="{B6305BC8-22FD-4A46-AFAF-75AAF4A58173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625;p27">
                <a:extLst>
                  <a:ext uri="{FF2B5EF4-FFF2-40B4-BE49-F238E27FC236}">
                    <a16:creationId xmlns:a16="http://schemas.microsoft.com/office/drawing/2014/main" id="{6FD4DDA1-05FA-4074-A08D-76B71F0F34C3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626;p27">
                <a:extLst>
                  <a:ext uri="{FF2B5EF4-FFF2-40B4-BE49-F238E27FC236}">
                    <a16:creationId xmlns:a16="http://schemas.microsoft.com/office/drawing/2014/main" id="{DA3932DF-915D-4886-B874-3FE543AD4B92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627;p27">
                <a:extLst>
                  <a:ext uri="{FF2B5EF4-FFF2-40B4-BE49-F238E27FC236}">
                    <a16:creationId xmlns:a16="http://schemas.microsoft.com/office/drawing/2014/main" id="{1A672FA0-85CA-4A0D-9EE8-D2C5C8BC5AA5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628;p27">
                <a:extLst>
                  <a:ext uri="{FF2B5EF4-FFF2-40B4-BE49-F238E27FC236}">
                    <a16:creationId xmlns:a16="http://schemas.microsoft.com/office/drawing/2014/main" id="{4A854C75-94B6-4389-9B5E-896879040139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629;p27">
                <a:extLst>
                  <a:ext uri="{FF2B5EF4-FFF2-40B4-BE49-F238E27FC236}">
                    <a16:creationId xmlns:a16="http://schemas.microsoft.com/office/drawing/2014/main" id="{54FAEF78-D69F-475F-80EA-D4CCEDC9CB6B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CD929253-DF3F-4BA6-B3AD-F5C50CB02705}"/>
              </a:ext>
            </a:extLst>
          </p:cNvPr>
          <p:cNvGrpSpPr/>
          <p:nvPr/>
        </p:nvGrpSpPr>
        <p:grpSpPr>
          <a:xfrm>
            <a:off x="1261268" y="3433405"/>
            <a:ext cx="7345449" cy="643203"/>
            <a:chOff x="1229832" y="2260106"/>
            <a:chExt cx="7345449" cy="643203"/>
          </a:xfrm>
        </p:grpSpPr>
        <p:sp>
          <p:nvSpPr>
            <p:cNvPr id="129" name="Rectangle: Rounded Corners 128">
              <a:extLst>
                <a:ext uri="{FF2B5EF4-FFF2-40B4-BE49-F238E27FC236}">
                  <a16:creationId xmlns:a16="http://schemas.microsoft.com/office/drawing/2014/main" id="{8A7B8AD7-DFCF-4FB8-8792-D872728CC052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0" name="Google Shape;612;p27">
              <a:extLst>
                <a:ext uri="{FF2B5EF4-FFF2-40B4-BE49-F238E27FC236}">
                  <a16:creationId xmlns:a16="http://schemas.microsoft.com/office/drawing/2014/main" id="{931F6BCA-9CBC-4358-9FC5-CBA22FB2A2BA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31" name="Google Shape;613;p27">
                <a:extLst>
                  <a:ext uri="{FF2B5EF4-FFF2-40B4-BE49-F238E27FC236}">
                    <a16:creationId xmlns:a16="http://schemas.microsoft.com/office/drawing/2014/main" id="{C3A064F2-97AB-49CB-8670-531B3775D6D8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614;p27">
                <a:extLst>
                  <a:ext uri="{FF2B5EF4-FFF2-40B4-BE49-F238E27FC236}">
                    <a16:creationId xmlns:a16="http://schemas.microsoft.com/office/drawing/2014/main" id="{14955E1F-5225-46F2-8859-EF08996E957E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615;p27">
                <a:extLst>
                  <a:ext uri="{FF2B5EF4-FFF2-40B4-BE49-F238E27FC236}">
                    <a16:creationId xmlns:a16="http://schemas.microsoft.com/office/drawing/2014/main" id="{91CE71AF-DBC6-4C91-8CAE-A5209561FE12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616;p27">
                <a:extLst>
                  <a:ext uri="{FF2B5EF4-FFF2-40B4-BE49-F238E27FC236}">
                    <a16:creationId xmlns:a16="http://schemas.microsoft.com/office/drawing/2014/main" id="{BF43A68B-B3F0-4B97-B06A-B6EB5311E62F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617;p27">
                <a:extLst>
                  <a:ext uri="{FF2B5EF4-FFF2-40B4-BE49-F238E27FC236}">
                    <a16:creationId xmlns:a16="http://schemas.microsoft.com/office/drawing/2014/main" id="{88F6B3A0-BB48-479C-A44E-4C39CD95107D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618;p27">
                <a:extLst>
                  <a:ext uri="{FF2B5EF4-FFF2-40B4-BE49-F238E27FC236}">
                    <a16:creationId xmlns:a16="http://schemas.microsoft.com/office/drawing/2014/main" id="{1803E116-6C13-425F-AA82-56FC14BDA442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619;p27">
                <a:extLst>
                  <a:ext uri="{FF2B5EF4-FFF2-40B4-BE49-F238E27FC236}">
                    <a16:creationId xmlns:a16="http://schemas.microsoft.com/office/drawing/2014/main" id="{BFEA4776-3358-4C89-8B4C-1CD950E6B3BD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620;p27">
                <a:extLst>
                  <a:ext uri="{FF2B5EF4-FFF2-40B4-BE49-F238E27FC236}">
                    <a16:creationId xmlns:a16="http://schemas.microsoft.com/office/drawing/2014/main" id="{6ACC72BB-EEA0-4A2A-BC08-7341C1F5DC22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621;p27">
                <a:extLst>
                  <a:ext uri="{FF2B5EF4-FFF2-40B4-BE49-F238E27FC236}">
                    <a16:creationId xmlns:a16="http://schemas.microsoft.com/office/drawing/2014/main" id="{68FF4854-1D76-427C-A2A6-038BD3E1B04E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622;p27">
                <a:extLst>
                  <a:ext uri="{FF2B5EF4-FFF2-40B4-BE49-F238E27FC236}">
                    <a16:creationId xmlns:a16="http://schemas.microsoft.com/office/drawing/2014/main" id="{2CC557D7-5CE6-46B9-9D7A-10A27D842963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623;p27">
                <a:extLst>
                  <a:ext uri="{FF2B5EF4-FFF2-40B4-BE49-F238E27FC236}">
                    <a16:creationId xmlns:a16="http://schemas.microsoft.com/office/drawing/2014/main" id="{A98A4EB0-0A1E-4557-8538-73AC5B97782E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624;p27">
                <a:extLst>
                  <a:ext uri="{FF2B5EF4-FFF2-40B4-BE49-F238E27FC236}">
                    <a16:creationId xmlns:a16="http://schemas.microsoft.com/office/drawing/2014/main" id="{3CCE21FB-637C-4FCB-9D29-570CC4B75908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625;p27">
                <a:extLst>
                  <a:ext uri="{FF2B5EF4-FFF2-40B4-BE49-F238E27FC236}">
                    <a16:creationId xmlns:a16="http://schemas.microsoft.com/office/drawing/2014/main" id="{923BF804-9A34-4F88-97A6-6E157D9CABB4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626;p27">
                <a:extLst>
                  <a:ext uri="{FF2B5EF4-FFF2-40B4-BE49-F238E27FC236}">
                    <a16:creationId xmlns:a16="http://schemas.microsoft.com/office/drawing/2014/main" id="{0EBC19BB-70FB-47D0-BA42-1B4EB305DC5D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627;p27">
                <a:extLst>
                  <a:ext uri="{FF2B5EF4-FFF2-40B4-BE49-F238E27FC236}">
                    <a16:creationId xmlns:a16="http://schemas.microsoft.com/office/drawing/2014/main" id="{91898484-E2AE-44F9-A67C-A88F44727A99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628;p27">
                <a:extLst>
                  <a:ext uri="{FF2B5EF4-FFF2-40B4-BE49-F238E27FC236}">
                    <a16:creationId xmlns:a16="http://schemas.microsoft.com/office/drawing/2014/main" id="{DD3725F3-8375-43E7-ABA4-EA6803086392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629;p27">
                <a:extLst>
                  <a:ext uri="{FF2B5EF4-FFF2-40B4-BE49-F238E27FC236}">
                    <a16:creationId xmlns:a16="http://schemas.microsoft.com/office/drawing/2014/main" id="{927AFAE6-9D1A-4E6C-95DA-7AA03AFBDD9B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E7029FC5-119C-495F-839E-C2E4B1FA9A2A}"/>
              </a:ext>
            </a:extLst>
          </p:cNvPr>
          <p:cNvGrpSpPr/>
          <p:nvPr/>
        </p:nvGrpSpPr>
        <p:grpSpPr>
          <a:xfrm>
            <a:off x="1239981" y="4183663"/>
            <a:ext cx="7345449" cy="643203"/>
            <a:chOff x="1229832" y="2260106"/>
            <a:chExt cx="7345449" cy="643203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63FE602F-12FC-4C50-9C02-6A509364E16D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oogle Shape;612;p27">
              <a:extLst>
                <a:ext uri="{FF2B5EF4-FFF2-40B4-BE49-F238E27FC236}">
                  <a16:creationId xmlns:a16="http://schemas.microsoft.com/office/drawing/2014/main" id="{213C7E1C-97B1-45D5-A78F-711D93CE5BC0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82" name="Google Shape;613;p27">
                <a:extLst>
                  <a:ext uri="{FF2B5EF4-FFF2-40B4-BE49-F238E27FC236}">
                    <a16:creationId xmlns:a16="http://schemas.microsoft.com/office/drawing/2014/main" id="{0B1ECA25-B5BC-4BA6-843E-FD676106E6A2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614;p27">
                <a:extLst>
                  <a:ext uri="{FF2B5EF4-FFF2-40B4-BE49-F238E27FC236}">
                    <a16:creationId xmlns:a16="http://schemas.microsoft.com/office/drawing/2014/main" id="{766E25FE-57D4-4ACE-90B9-22DA47E42666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615;p27">
                <a:extLst>
                  <a:ext uri="{FF2B5EF4-FFF2-40B4-BE49-F238E27FC236}">
                    <a16:creationId xmlns:a16="http://schemas.microsoft.com/office/drawing/2014/main" id="{E90375E9-20D5-47F2-8491-C0DF43403063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616;p27">
                <a:extLst>
                  <a:ext uri="{FF2B5EF4-FFF2-40B4-BE49-F238E27FC236}">
                    <a16:creationId xmlns:a16="http://schemas.microsoft.com/office/drawing/2014/main" id="{3E71B5DB-8D45-4EF1-89AA-158706AFA591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617;p27">
                <a:extLst>
                  <a:ext uri="{FF2B5EF4-FFF2-40B4-BE49-F238E27FC236}">
                    <a16:creationId xmlns:a16="http://schemas.microsoft.com/office/drawing/2014/main" id="{60A491C6-6708-4A4A-8D1D-7CB8C1ADACC8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618;p27">
                <a:extLst>
                  <a:ext uri="{FF2B5EF4-FFF2-40B4-BE49-F238E27FC236}">
                    <a16:creationId xmlns:a16="http://schemas.microsoft.com/office/drawing/2014/main" id="{BEE11EF2-9B0B-45C6-9658-9B4A3F5B701B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619;p27">
                <a:extLst>
                  <a:ext uri="{FF2B5EF4-FFF2-40B4-BE49-F238E27FC236}">
                    <a16:creationId xmlns:a16="http://schemas.microsoft.com/office/drawing/2014/main" id="{112E9B9E-C42D-48F1-8E80-291E2E7D905E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620;p27">
                <a:extLst>
                  <a:ext uri="{FF2B5EF4-FFF2-40B4-BE49-F238E27FC236}">
                    <a16:creationId xmlns:a16="http://schemas.microsoft.com/office/drawing/2014/main" id="{E00DAC3A-A913-4E1B-AACB-C47B5A3D8AFF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621;p27">
                <a:extLst>
                  <a:ext uri="{FF2B5EF4-FFF2-40B4-BE49-F238E27FC236}">
                    <a16:creationId xmlns:a16="http://schemas.microsoft.com/office/drawing/2014/main" id="{C2174CA5-628F-4AC2-8B76-73127624229F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622;p27">
                <a:extLst>
                  <a:ext uri="{FF2B5EF4-FFF2-40B4-BE49-F238E27FC236}">
                    <a16:creationId xmlns:a16="http://schemas.microsoft.com/office/drawing/2014/main" id="{4222EDE9-4EF7-4E1F-AB0A-32D4762CAAAF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623;p27">
                <a:extLst>
                  <a:ext uri="{FF2B5EF4-FFF2-40B4-BE49-F238E27FC236}">
                    <a16:creationId xmlns:a16="http://schemas.microsoft.com/office/drawing/2014/main" id="{50981F54-A7E8-4B50-8B72-BF7C9B570832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624;p27">
                <a:extLst>
                  <a:ext uri="{FF2B5EF4-FFF2-40B4-BE49-F238E27FC236}">
                    <a16:creationId xmlns:a16="http://schemas.microsoft.com/office/drawing/2014/main" id="{8189D350-525C-4B19-9200-631002A5577E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625;p27">
                <a:extLst>
                  <a:ext uri="{FF2B5EF4-FFF2-40B4-BE49-F238E27FC236}">
                    <a16:creationId xmlns:a16="http://schemas.microsoft.com/office/drawing/2014/main" id="{C0C57D54-1787-4041-91E6-2C3DD0394667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626;p27">
                <a:extLst>
                  <a:ext uri="{FF2B5EF4-FFF2-40B4-BE49-F238E27FC236}">
                    <a16:creationId xmlns:a16="http://schemas.microsoft.com/office/drawing/2014/main" id="{6917ADD3-BA9D-4501-87E7-C3C81F03562E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627;p27">
                <a:extLst>
                  <a:ext uri="{FF2B5EF4-FFF2-40B4-BE49-F238E27FC236}">
                    <a16:creationId xmlns:a16="http://schemas.microsoft.com/office/drawing/2014/main" id="{22C61D81-1E38-44F4-A75F-E83A2A748429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628;p27">
                <a:extLst>
                  <a:ext uri="{FF2B5EF4-FFF2-40B4-BE49-F238E27FC236}">
                    <a16:creationId xmlns:a16="http://schemas.microsoft.com/office/drawing/2014/main" id="{85E87445-AE32-45C7-98E0-776EBDD807F8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629;p27">
                <a:extLst>
                  <a:ext uri="{FF2B5EF4-FFF2-40B4-BE49-F238E27FC236}">
                    <a16:creationId xmlns:a16="http://schemas.microsoft.com/office/drawing/2014/main" id="{B844FBB8-6010-4F44-8CCA-558B5F225528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7"/>
          <p:cNvSpPr/>
          <p:nvPr/>
        </p:nvSpPr>
        <p:spPr>
          <a:xfrm>
            <a:off x="3024511" y="208458"/>
            <a:ext cx="3818964" cy="648707"/>
          </a:xfrm>
          <a:custGeom>
            <a:avLst/>
            <a:gdLst/>
            <a:ahLst/>
            <a:cxnLst/>
            <a:rect l="l" t="t" r="r" b="b"/>
            <a:pathLst>
              <a:path w="35450" h="5768" extrusionOk="0">
                <a:moveTo>
                  <a:pt x="1" y="1"/>
                </a:moveTo>
                <a:cubicBezTo>
                  <a:pt x="1" y="1"/>
                  <a:pt x="83" y="1069"/>
                  <a:pt x="840" y="1565"/>
                </a:cubicBezTo>
                <a:cubicBezTo>
                  <a:pt x="1594" y="2064"/>
                  <a:pt x="996" y="2775"/>
                  <a:pt x="1082" y="3347"/>
                </a:cubicBezTo>
                <a:cubicBezTo>
                  <a:pt x="1165" y="3916"/>
                  <a:pt x="1651" y="4558"/>
                  <a:pt x="1988" y="4911"/>
                </a:cubicBezTo>
                <a:cubicBezTo>
                  <a:pt x="2322" y="5268"/>
                  <a:pt x="2659" y="5768"/>
                  <a:pt x="2659" y="5768"/>
                </a:cubicBezTo>
                <a:lnTo>
                  <a:pt x="34559" y="5768"/>
                </a:lnTo>
                <a:cubicBezTo>
                  <a:pt x="34559" y="5768"/>
                  <a:pt x="35132" y="5371"/>
                  <a:pt x="35257" y="4395"/>
                </a:cubicBezTo>
                <a:cubicBezTo>
                  <a:pt x="35449" y="2884"/>
                  <a:pt x="34930" y="3016"/>
                  <a:pt x="34999" y="2279"/>
                </a:cubicBezTo>
                <a:cubicBezTo>
                  <a:pt x="35098" y="1151"/>
                  <a:pt x="34880" y="712"/>
                  <a:pt x="35049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28575" dist="19050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7"/>
          <p:cNvSpPr txBox="1">
            <a:spLocks noGrp="1"/>
          </p:cNvSpPr>
          <p:nvPr>
            <p:ph type="ctrTitle"/>
          </p:nvPr>
        </p:nvSpPr>
        <p:spPr>
          <a:xfrm rot="-182">
            <a:off x="3086824" y="77847"/>
            <a:ext cx="3818947" cy="89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n w="12700">
                  <a:solidFill>
                    <a:sysClr val="windowText" lastClr="000000"/>
                  </a:solidFill>
                </a:ln>
                <a:solidFill>
                  <a:schemeClr val="bg1">
                    <a:lumMod val="90000"/>
                  </a:schemeClr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Nhận xét tuần</a:t>
            </a:r>
          </a:p>
        </p:txBody>
      </p:sp>
      <p:grpSp>
        <p:nvGrpSpPr>
          <p:cNvPr id="588" name="Google Shape;588;p27"/>
          <p:cNvGrpSpPr/>
          <p:nvPr/>
        </p:nvGrpSpPr>
        <p:grpSpPr>
          <a:xfrm>
            <a:off x="2690825" y="132895"/>
            <a:ext cx="534223" cy="795329"/>
            <a:chOff x="1689271" y="684050"/>
            <a:chExt cx="959791" cy="1660885"/>
          </a:xfrm>
        </p:grpSpPr>
        <p:sp>
          <p:nvSpPr>
            <p:cNvPr id="589" name="Google Shape;589;p27"/>
            <p:cNvSpPr/>
            <p:nvPr/>
          </p:nvSpPr>
          <p:spPr>
            <a:xfrm>
              <a:off x="1689271" y="684050"/>
              <a:ext cx="959791" cy="1660885"/>
            </a:xfrm>
            <a:custGeom>
              <a:avLst/>
              <a:gdLst/>
              <a:ahLst/>
              <a:cxnLst/>
              <a:rect l="l" t="t" r="r" b="b"/>
              <a:pathLst>
                <a:path w="13015" h="22522" extrusionOk="0">
                  <a:moveTo>
                    <a:pt x="9045" y="1"/>
                  </a:moveTo>
                  <a:cubicBezTo>
                    <a:pt x="8899" y="1"/>
                    <a:pt x="8749" y="8"/>
                    <a:pt x="8601" y="25"/>
                  </a:cubicBezTo>
                  <a:cubicBezTo>
                    <a:pt x="8587" y="25"/>
                    <a:pt x="8578" y="25"/>
                    <a:pt x="8567" y="28"/>
                  </a:cubicBezTo>
                  <a:lnTo>
                    <a:pt x="8558" y="28"/>
                  </a:lnTo>
                  <a:cubicBezTo>
                    <a:pt x="8541" y="31"/>
                    <a:pt x="8528" y="31"/>
                    <a:pt x="8511" y="35"/>
                  </a:cubicBezTo>
                  <a:cubicBezTo>
                    <a:pt x="8359" y="55"/>
                    <a:pt x="8202" y="81"/>
                    <a:pt x="8049" y="118"/>
                  </a:cubicBezTo>
                  <a:cubicBezTo>
                    <a:pt x="8020" y="124"/>
                    <a:pt x="7990" y="135"/>
                    <a:pt x="7957" y="141"/>
                  </a:cubicBezTo>
                  <a:cubicBezTo>
                    <a:pt x="7634" y="224"/>
                    <a:pt x="7306" y="343"/>
                    <a:pt x="6973" y="503"/>
                  </a:cubicBezTo>
                  <a:lnTo>
                    <a:pt x="6794" y="503"/>
                  </a:lnTo>
                  <a:lnTo>
                    <a:pt x="6602" y="693"/>
                  </a:lnTo>
                  <a:cubicBezTo>
                    <a:pt x="6478" y="759"/>
                    <a:pt x="6352" y="832"/>
                    <a:pt x="6229" y="912"/>
                  </a:cubicBezTo>
                  <a:lnTo>
                    <a:pt x="6213" y="912"/>
                  </a:lnTo>
                  <a:lnTo>
                    <a:pt x="5950" y="1091"/>
                  </a:lnTo>
                  <a:cubicBezTo>
                    <a:pt x="5788" y="1204"/>
                    <a:pt x="5618" y="1326"/>
                    <a:pt x="5452" y="1456"/>
                  </a:cubicBezTo>
                  <a:lnTo>
                    <a:pt x="5054" y="1762"/>
                  </a:lnTo>
                  <a:lnTo>
                    <a:pt x="5054" y="1781"/>
                  </a:lnTo>
                  <a:cubicBezTo>
                    <a:pt x="4000" y="2685"/>
                    <a:pt x="2931" y="3931"/>
                    <a:pt x="1934" y="5416"/>
                  </a:cubicBezTo>
                  <a:cubicBezTo>
                    <a:pt x="1177" y="6538"/>
                    <a:pt x="738" y="7299"/>
                    <a:pt x="459" y="7953"/>
                  </a:cubicBezTo>
                  <a:cubicBezTo>
                    <a:pt x="94" y="8813"/>
                    <a:pt x="1" y="9537"/>
                    <a:pt x="164" y="10232"/>
                  </a:cubicBezTo>
                  <a:cubicBezTo>
                    <a:pt x="251" y="10594"/>
                    <a:pt x="410" y="10946"/>
                    <a:pt x="639" y="11278"/>
                  </a:cubicBezTo>
                  <a:cubicBezTo>
                    <a:pt x="703" y="11371"/>
                    <a:pt x="772" y="11464"/>
                    <a:pt x="865" y="11577"/>
                  </a:cubicBezTo>
                  <a:lnTo>
                    <a:pt x="1170" y="11946"/>
                  </a:lnTo>
                  <a:lnTo>
                    <a:pt x="1204" y="11946"/>
                  </a:lnTo>
                  <a:lnTo>
                    <a:pt x="1247" y="11989"/>
                  </a:lnTo>
                  <a:cubicBezTo>
                    <a:pt x="1270" y="12013"/>
                    <a:pt x="1293" y="12032"/>
                    <a:pt x="1316" y="12056"/>
                  </a:cubicBezTo>
                  <a:lnTo>
                    <a:pt x="1327" y="12062"/>
                  </a:lnTo>
                  <a:cubicBezTo>
                    <a:pt x="1772" y="12474"/>
                    <a:pt x="2263" y="12726"/>
                    <a:pt x="2788" y="12810"/>
                  </a:cubicBezTo>
                  <a:cubicBezTo>
                    <a:pt x="2917" y="12831"/>
                    <a:pt x="3047" y="12841"/>
                    <a:pt x="3177" y="12841"/>
                  </a:cubicBezTo>
                  <a:cubicBezTo>
                    <a:pt x="3520" y="12841"/>
                    <a:pt x="3863" y="12769"/>
                    <a:pt x="4203" y="12626"/>
                  </a:cubicBezTo>
                  <a:lnTo>
                    <a:pt x="4210" y="12626"/>
                  </a:lnTo>
                  <a:cubicBezTo>
                    <a:pt x="4233" y="12617"/>
                    <a:pt x="4260" y="12603"/>
                    <a:pt x="4283" y="12594"/>
                  </a:cubicBezTo>
                  <a:lnTo>
                    <a:pt x="4290" y="12591"/>
                  </a:lnTo>
                  <a:cubicBezTo>
                    <a:pt x="4316" y="12580"/>
                    <a:pt x="4339" y="12567"/>
                    <a:pt x="4362" y="12557"/>
                  </a:cubicBezTo>
                  <a:lnTo>
                    <a:pt x="4366" y="12554"/>
                  </a:lnTo>
                  <a:cubicBezTo>
                    <a:pt x="4393" y="12543"/>
                    <a:pt x="4416" y="12531"/>
                    <a:pt x="4439" y="12517"/>
                  </a:cubicBezTo>
                  <a:lnTo>
                    <a:pt x="4442" y="12514"/>
                  </a:lnTo>
                  <a:cubicBezTo>
                    <a:pt x="4465" y="12504"/>
                    <a:pt x="4489" y="12491"/>
                    <a:pt x="4512" y="12477"/>
                  </a:cubicBezTo>
                  <a:lnTo>
                    <a:pt x="4515" y="12477"/>
                  </a:lnTo>
                  <a:cubicBezTo>
                    <a:pt x="4539" y="12464"/>
                    <a:pt x="4562" y="12451"/>
                    <a:pt x="4585" y="12437"/>
                  </a:cubicBezTo>
                  <a:lnTo>
                    <a:pt x="4589" y="12434"/>
                  </a:lnTo>
                  <a:cubicBezTo>
                    <a:pt x="4672" y="12384"/>
                    <a:pt x="4758" y="12331"/>
                    <a:pt x="4841" y="12272"/>
                  </a:cubicBezTo>
                  <a:lnTo>
                    <a:pt x="4864" y="12255"/>
                  </a:lnTo>
                  <a:cubicBezTo>
                    <a:pt x="4881" y="12241"/>
                    <a:pt x="4897" y="12228"/>
                    <a:pt x="4914" y="12218"/>
                  </a:cubicBezTo>
                  <a:lnTo>
                    <a:pt x="4920" y="12212"/>
                  </a:lnTo>
                  <a:cubicBezTo>
                    <a:pt x="4940" y="12198"/>
                    <a:pt x="4960" y="12182"/>
                    <a:pt x="4977" y="12168"/>
                  </a:cubicBezTo>
                  <a:lnTo>
                    <a:pt x="4980" y="12165"/>
                  </a:lnTo>
                  <a:cubicBezTo>
                    <a:pt x="5000" y="12152"/>
                    <a:pt x="5020" y="12135"/>
                    <a:pt x="5040" y="12119"/>
                  </a:cubicBezTo>
                  <a:cubicBezTo>
                    <a:pt x="5060" y="12102"/>
                    <a:pt x="5077" y="12088"/>
                    <a:pt x="5093" y="12076"/>
                  </a:cubicBezTo>
                  <a:lnTo>
                    <a:pt x="5103" y="12065"/>
                  </a:lnTo>
                  <a:cubicBezTo>
                    <a:pt x="5455" y="11766"/>
                    <a:pt x="5781" y="11388"/>
                    <a:pt x="6010" y="11006"/>
                  </a:cubicBezTo>
                  <a:lnTo>
                    <a:pt x="6010" y="11006"/>
                  </a:lnTo>
                  <a:cubicBezTo>
                    <a:pt x="6010" y="11016"/>
                    <a:pt x="6007" y="11026"/>
                    <a:pt x="6007" y="11036"/>
                  </a:cubicBezTo>
                  <a:cubicBezTo>
                    <a:pt x="5817" y="12351"/>
                    <a:pt x="5588" y="14454"/>
                    <a:pt x="5506" y="16403"/>
                  </a:cubicBezTo>
                  <a:cubicBezTo>
                    <a:pt x="5366" y="19662"/>
                    <a:pt x="5714" y="20638"/>
                    <a:pt x="6033" y="21124"/>
                  </a:cubicBezTo>
                  <a:cubicBezTo>
                    <a:pt x="6226" y="21419"/>
                    <a:pt x="6472" y="21678"/>
                    <a:pt x="6757" y="21890"/>
                  </a:cubicBezTo>
                  <a:lnTo>
                    <a:pt x="6757" y="21973"/>
                  </a:lnTo>
                  <a:lnTo>
                    <a:pt x="7365" y="22243"/>
                  </a:lnTo>
                  <a:cubicBezTo>
                    <a:pt x="7594" y="22342"/>
                    <a:pt x="7837" y="22416"/>
                    <a:pt x="8083" y="22462"/>
                  </a:cubicBezTo>
                  <a:cubicBezTo>
                    <a:pt x="8296" y="22502"/>
                    <a:pt x="8511" y="22522"/>
                    <a:pt x="8730" y="22522"/>
                  </a:cubicBezTo>
                  <a:cubicBezTo>
                    <a:pt x="8874" y="22522"/>
                    <a:pt x="9016" y="22515"/>
                    <a:pt x="9159" y="22499"/>
                  </a:cubicBezTo>
                  <a:lnTo>
                    <a:pt x="9165" y="22499"/>
                  </a:lnTo>
                  <a:lnTo>
                    <a:pt x="9236" y="22488"/>
                  </a:lnTo>
                  <a:cubicBezTo>
                    <a:pt x="10102" y="22369"/>
                    <a:pt x="10913" y="21953"/>
                    <a:pt x="11580" y="21286"/>
                  </a:cubicBezTo>
                  <a:cubicBezTo>
                    <a:pt x="12069" y="20798"/>
                    <a:pt x="12388" y="19925"/>
                    <a:pt x="12607" y="18453"/>
                  </a:cubicBezTo>
                  <a:cubicBezTo>
                    <a:pt x="12763" y="17420"/>
                    <a:pt x="12872" y="16078"/>
                    <a:pt x="12926" y="14460"/>
                  </a:cubicBezTo>
                  <a:cubicBezTo>
                    <a:pt x="13015" y="11866"/>
                    <a:pt x="12955" y="9079"/>
                    <a:pt x="12892" y="7196"/>
                  </a:cubicBezTo>
                  <a:cubicBezTo>
                    <a:pt x="12793" y="4415"/>
                    <a:pt x="12434" y="1433"/>
                    <a:pt x="10534" y="370"/>
                  </a:cubicBezTo>
                  <a:cubicBezTo>
                    <a:pt x="10169" y="164"/>
                    <a:pt x="9757" y="41"/>
                    <a:pt x="9308" y="8"/>
                  </a:cubicBezTo>
                  <a:cubicBezTo>
                    <a:pt x="9248" y="5"/>
                    <a:pt x="9188" y="1"/>
                    <a:pt x="9129" y="1"/>
                  </a:cubicBezTo>
                  <a:cubicBezTo>
                    <a:pt x="9101" y="1"/>
                    <a:pt x="9073" y="1"/>
                    <a:pt x="90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1757411" y="753296"/>
              <a:ext cx="832434" cy="1511256"/>
            </a:xfrm>
            <a:custGeom>
              <a:avLst/>
              <a:gdLst/>
              <a:ahLst/>
              <a:cxnLst/>
              <a:rect l="l" t="t" r="r" b="b"/>
              <a:pathLst>
                <a:path w="11288" h="20493" extrusionOk="0">
                  <a:moveTo>
                    <a:pt x="8165" y="0"/>
                  </a:moveTo>
                  <a:cubicBezTo>
                    <a:pt x="8131" y="0"/>
                    <a:pt x="8096" y="1"/>
                    <a:pt x="8062" y="2"/>
                  </a:cubicBezTo>
                  <a:cubicBezTo>
                    <a:pt x="7806" y="5"/>
                    <a:pt x="7547" y="42"/>
                    <a:pt x="7285" y="108"/>
                  </a:cubicBezTo>
                  <a:cubicBezTo>
                    <a:pt x="6960" y="195"/>
                    <a:pt x="6627" y="324"/>
                    <a:pt x="6299" y="497"/>
                  </a:cubicBezTo>
                  <a:cubicBezTo>
                    <a:pt x="6291" y="501"/>
                    <a:pt x="6288" y="501"/>
                    <a:pt x="6285" y="501"/>
                  </a:cubicBezTo>
                  <a:lnTo>
                    <a:pt x="6285" y="504"/>
                  </a:lnTo>
                  <a:cubicBezTo>
                    <a:pt x="6119" y="591"/>
                    <a:pt x="5953" y="683"/>
                    <a:pt x="5790" y="790"/>
                  </a:cubicBezTo>
                  <a:lnTo>
                    <a:pt x="5611" y="909"/>
                  </a:lnTo>
                  <a:lnTo>
                    <a:pt x="5604" y="909"/>
                  </a:lnTo>
                  <a:cubicBezTo>
                    <a:pt x="5451" y="1015"/>
                    <a:pt x="5299" y="1129"/>
                    <a:pt x="5146" y="1244"/>
                  </a:cubicBezTo>
                  <a:lnTo>
                    <a:pt x="5146" y="1248"/>
                  </a:lnTo>
                  <a:cubicBezTo>
                    <a:pt x="3973" y="2161"/>
                    <a:pt x="2837" y="3496"/>
                    <a:pt x="1851" y="4965"/>
                  </a:cubicBezTo>
                  <a:cubicBezTo>
                    <a:pt x="562" y="6888"/>
                    <a:pt x="1" y="8020"/>
                    <a:pt x="230" y="8984"/>
                  </a:cubicBezTo>
                  <a:cubicBezTo>
                    <a:pt x="286" y="9226"/>
                    <a:pt x="392" y="9459"/>
                    <a:pt x="556" y="9691"/>
                  </a:cubicBezTo>
                  <a:cubicBezTo>
                    <a:pt x="605" y="9765"/>
                    <a:pt x="662" y="9841"/>
                    <a:pt x="725" y="9914"/>
                  </a:cubicBezTo>
                  <a:cubicBezTo>
                    <a:pt x="815" y="10027"/>
                    <a:pt x="918" y="10137"/>
                    <a:pt x="1034" y="10249"/>
                  </a:cubicBezTo>
                  <a:cubicBezTo>
                    <a:pt x="1107" y="10319"/>
                    <a:pt x="1180" y="10382"/>
                    <a:pt x="1253" y="10439"/>
                  </a:cubicBezTo>
                  <a:cubicBezTo>
                    <a:pt x="1595" y="10704"/>
                    <a:pt x="1933" y="10811"/>
                    <a:pt x="2255" y="10811"/>
                  </a:cubicBezTo>
                  <a:cubicBezTo>
                    <a:pt x="3174" y="10811"/>
                    <a:pt x="3954" y="9936"/>
                    <a:pt x="4259" y="9392"/>
                  </a:cubicBezTo>
                  <a:cubicBezTo>
                    <a:pt x="4671" y="8662"/>
                    <a:pt x="5212" y="8097"/>
                    <a:pt x="5674" y="8057"/>
                  </a:cubicBezTo>
                  <a:cubicBezTo>
                    <a:pt x="5698" y="8054"/>
                    <a:pt x="5724" y="8054"/>
                    <a:pt x="5747" y="8054"/>
                  </a:cubicBezTo>
                  <a:cubicBezTo>
                    <a:pt x="5747" y="8054"/>
                    <a:pt x="5750" y="8053"/>
                    <a:pt x="5755" y="8053"/>
                  </a:cubicBezTo>
                  <a:cubicBezTo>
                    <a:pt x="5777" y="8053"/>
                    <a:pt x="5847" y="8060"/>
                    <a:pt x="5923" y="8130"/>
                  </a:cubicBezTo>
                  <a:cubicBezTo>
                    <a:pt x="6092" y="8287"/>
                    <a:pt x="6291" y="8758"/>
                    <a:pt x="6089" y="10166"/>
                  </a:cubicBezTo>
                  <a:cubicBezTo>
                    <a:pt x="5704" y="12847"/>
                    <a:pt x="5203" y="18397"/>
                    <a:pt x="5960" y="19553"/>
                  </a:cubicBezTo>
                  <a:cubicBezTo>
                    <a:pt x="6176" y="19886"/>
                    <a:pt x="6484" y="20138"/>
                    <a:pt x="6849" y="20294"/>
                  </a:cubicBezTo>
                  <a:lnTo>
                    <a:pt x="6849" y="20297"/>
                  </a:lnTo>
                  <a:cubicBezTo>
                    <a:pt x="7006" y="20367"/>
                    <a:pt x="7172" y="20417"/>
                    <a:pt x="7348" y="20450"/>
                  </a:cubicBezTo>
                  <a:cubicBezTo>
                    <a:pt x="7496" y="20478"/>
                    <a:pt x="7650" y="20493"/>
                    <a:pt x="7806" y="20493"/>
                  </a:cubicBezTo>
                  <a:cubicBezTo>
                    <a:pt x="7927" y="20493"/>
                    <a:pt x="8049" y="20484"/>
                    <a:pt x="8172" y="20467"/>
                  </a:cubicBezTo>
                  <a:lnTo>
                    <a:pt x="8175" y="20467"/>
                  </a:lnTo>
                  <a:cubicBezTo>
                    <a:pt x="8776" y="20384"/>
                    <a:pt x="9400" y="20091"/>
                    <a:pt x="9939" y="19553"/>
                  </a:cubicBezTo>
                  <a:cubicBezTo>
                    <a:pt x="11287" y="18208"/>
                    <a:pt x="11048" y="8961"/>
                    <a:pt x="10952" y="6217"/>
                  </a:cubicBezTo>
                  <a:cubicBezTo>
                    <a:pt x="10869" y="3855"/>
                    <a:pt x="10583" y="1059"/>
                    <a:pt x="9112" y="241"/>
                  </a:cubicBezTo>
                  <a:cubicBezTo>
                    <a:pt x="8876" y="105"/>
                    <a:pt x="8610" y="29"/>
                    <a:pt x="8312" y="5"/>
                  </a:cubicBezTo>
                  <a:cubicBezTo>
                    <a:pt x="8263" y="2"/>
                    <a:pt x="8214" y="0"/>
                    <a:pt x="81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1849814" y="1336691"/>
              <a:ext cx="326027" cy="213860"/>
            </a:xfrm>
            <a:custGeom>
              <a:avLst/>
              <a:gdLst/>
              <a:ahLst/>
              <a:cxnLst/>
              <a:rect l="l" t="t" r="r" b="b"/>
              <a:pathLst>
                <a:path w="4421" h="2900" extrusionOk="0">
                  <a:moveTo>
                    <a:pt x="3899" y="0"/>
                  </a:moveTo>
                  <a:cubicBezTo>
                    <a:pt x="3600" y="0"/>
                    <a:pt x="3262" y="86"/>
                    <a:pt x="2983" y="196"/>
                  </a:cubicBezTo>
                  <a:cubicBezTo>
                    <a:pt x="2248" y="492"/>
                    <a:pt x="2205" y="897"/>
                    <a:pt x="1176" y="1930"/>
                  </a:cubicBezTo>
                  <a:cubicBezTo>
                    <a:pt x="764" y="2338"/>
                    <a:pt x="372" y="2521"/>
                    <a:pt x="0" y="2528"/>
                  </a:cubicBezTo>
                  <a:cubicBezTo>
                    <a:pt x="342" y="2793"/>
                    <a:pt x="681" y="2899"/>
                    <a:pt x="1003" y="2899"/>
                  </a:cubicBezTo>
                  <a:cubicBezTo>
                    <a:pt x="1923" y="2899"/>
                    <a:pt x="2700" y="2027"/>
                    <a:pt x="3006" y="1481"/>
                  </a:cubicBezTo>
                  <a:cubicBezTo>
                    <a:pt x="3418" y="751"/>
                    <a:pt x="3959" y="186"/>
                    <a:pt x="4421" y="146"/>
                  </a:cubicBezTo>
                  <a:cubicBezTo>
                    <a:pt x="4292" y="40"/>
                    <a:pt x="4109" y="0"/>
                    <a:pt x="3899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2351946" y="753223"/>
              <a:ext cx="219023" cy="1509413"/>
            </a:xfrm>
            <a:custGeom>
              <a:avLst/>
              <a:gdLst/>
              <a:ahLst/>
              <a:cxnLst/>
              <a:rect l="l" t="t" r="r" b="b"/>
              <a:pathLst>
                <a:path w="2970" h="20468" extrusionOk="0">
                  <a:moveTo>
                    <a:pt x="83" y="0"/>
                  </a:moveTo>
                  <a:cubicBezTo>
                    <a:pt x="57" y="0"/>
                    <a:pt x="30" y="3"/>
                    <a:pt x="0" y="3"/>
                  </a:cubicBezTo>
                  <a:lnTo>
                    <a:pt x="27" y="30"/>
                  </a:lnTo>
                  <a:cubicBezTo>
                    <a:pt x="27" y="30"/>
                    <a:pt x="1303" y="408"/>
                    <a:pt x="1531" y="1435"/>
                  </a:cubicBezTo>
                  <a:cubicBezTo>
                    <a:pt x="1714" y="2255"/>
                    <a:pt x="2514" y="6397"/>
                    <a:pt x="2514" y="10307"/>
                  </a:cubicBezTo>
                  <a:cubicBezTo>
                    <a:pt x="2514" y="11280"/>
                    <a:pt x="2465" y="12240"/>
                    <a:pt x="2345" y="13130"/>
                  </a:cubicBezTo>
                  <a:cubicBezTo>
                    <a:pt x="1870" y="16598"/>
                    <a:pt x="944" y="19192"/>
                    <a:pt x="113" y="20468"/>
                  </a:cubicBezTo>
                  <a:cubicBezTo>
                    <a:pt x="714" y="20385"/>
                    <a:pt x="1338" y="20092"/>
                    <a:pt x="1877" y="19554"/>
                  </a:cubicBezTo>
                  <a:cubicBezTo>
                    <a:pt x="2777" y="18657"/>
                    <a:pt x="2970" y="14243"/>
                    <a:pt x="2970" y="10589"/>
                  </a:cubicBezTo>
                  <a:cubicBezTo>
                    <a:pt x="2970" y="8766"/>
                    <a:pt x="2923" y="7132"/>
                    <a:pt x="2890" y="6218"/>
                  </a:cubicBezTo>
                  <a:cubicBezTo>
                    <a:pt x="2807" y="3856"/>
                    <a:pt x="2521" y="1060"/>
                    <a:pt x="1050" y="242"/>
                  </a:cubicBezTo>
                  <a:cubicBezTo>
                    <a:pt x="814" y="106"/>
                    <a:pt x="548" y="30"/>
                    <a:pt x="250" y="6"/>
                  </a:cubicBezTo>
                  <a:cubicBezTo>
                    <a:pt x="193" y="3"/>
                    <a:pt x="140" y="0"/>
                    <a:pt x="83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2251505" y="1221575"/>
              <a:ext cx="70869" cy="88789"/>
            </a:xfrm>
            <a:custGeom>
              <a:avLst/>
              <a:gdLst/>
              <a:ahLst/>
              <a:cxnLst/>
              <a:rect l="l" t="t" r="r" b="b"/>
              <a:pathLst>
                <a:path w="961" h="1204" extrusionOk="0">
                  <a:moveTo>
                    <a:pt x="801" y="0"/>
                  </a:moveTo>
                  <a:cubicBezTo>
                    <a:pt x="558" y="46"/>
                    <a:pt x="276" y="73"/>
                    <a:pt x="17" y="93"/>
                  </a:cubicBezTo>
                  <a:lnTo>
                    <a:pt x="17" y="96"/>
                  </a:lnTo>
                  <a:lnTo>
                    <a:pt x="0" y="1202"/>
                  </a:lnTo>
                  <a:cubicBezTo>
                    <a:pt x="19" y="1203"/>
                    <a:pt x="37" y="1204"/>
                    <a:pt x="55" y="1204"/>
                  </a:cubicBezTo>
                  <a:cubicBezTo>
                    <a:pt x="960" y="1204"/>
                    <a:pt x="801" y="0"/>
                    <a:pt x="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2180488" y="1228360"/>
              <a:ext cx="72344" cy="81931"/>
            </a:xfrm>
            <a:custGeom>
              <a:avLst/>
              <a:gdLst/>
              <a:ahLst/>
              <a:cxnLst/>
              <a:rect l="l" t="t" r="r" b="b"/>
              <a:pathLst>
                <a:path w="981" h="1111" extrusionOk="0">
                  <a:moveTo>
                    <a:pt x="980" y="1"/>
                  </a:moveTo>
                  <a:cubicBezTo>
                    <a:pt x="558" y="28"/>
                    <a:pt x="206" y="28"/>
                    <a:pt x="206" y="28"/>
                  </a:cubicBezTo>
                  <a:cubicBezTo>
                    <a:pt x="206" y="28"/>
                    <a:pt x="0" y="1060"/>
                    <a:pt x="963" y="1110"/>
                  </a:cubicBezTo>
                  <a:lnTo>
                    <a:pt x="980" y="4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1969060" y="1068408"/>
              <a:ext cx="144393" cy="144393"/>
            </a:xfrm>
            <a:custGeom>
              <a:avLst/>
              <a:gdLst/>
              <a:ahLst/>
              <a:cxnLst/>
              <a:rect l="l" t="t" r="r" b="b"/>
              <a:pathLst>
                <a:path w="1958" h="1958" extrusionOk="0">
                  <a:moveTo>
                    <a:pt x="981" y="1"/>
                  </a:moveTo>
                  <a:cubicBezTo>
                    <a:pt x="439" y="1"/>
                    <a:pt x="1" y="439"/>
                    <a:pt x="1" y="977"/>
                  </a:cubicBezTo>
                  <a:cubicBezTo>
                    <a:pt x="1" y="1519"/>
                    <a:pt x="439" y="1958"/>
                    <a:pt x="981" y="1958"/>
                  </a:cubicBezTo>
                  <a:cubicBezTo>
                    <a:pt x="1519" y="1958"/>
                    <a:pt x="1957" y="1519"/>
                    <a:pt x="1957" y="977"/>
                  </a:cubicBezTo>
                  <a:cubicBezTo>
                    <a:pt x="1957" y="439"/>
                    <a:pt x="1519" y="1"/>
                    <a:pt x="9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035210" y="1077773"/>
              <a:ext cx="62757" cy="62757"/>
            </a:xfrm>
            <a:custGeom>
              <a:avLst/>
              <a:gdLst/>
              <a:ahLst/>
              <a:cxnLst/>
              <a:rect l="l" t="t" r="r" b="b"/>
              <a:pathLst>
                <a:path w="851" h="851" extrusionOk="0">
                  <a:moveTo>
                    <a:pt x="425" y="0"/>
                  </a:moveTo>
                  <a:cubicBezTo>
                    <a:pt x="190" y="0"/>
                    <a:pt x="1" y="189"/>
                    <a:pt x="1" y="425"/>
                  </a:cubicBezTo>
                  <a:cubicBezTo>
                    <a:pt x="1" y="661"/>
                    <a:pt x="190" y="850"/>
                    <a:pt x="425" y="850"/>
                  </a:cubicBezTo>
                  <a:cubicBezTo>
                    <a:pt x="661" y="850"/>
                    <a:pt x="850" y="661"/>
                    <a:pt x="850" y="425"/>
                  </a:cubicBezTo>
                  <a:cubicBezTo>
                    <a:pt x="850" y="189"/>
                    <a:pt x="661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1982040" y="1139276"/>
              <a:ext cx="67182" cy="66887"/>
            </a:xfrm>
            <a:custGeom>
              <a:avLst/>
              <a:gdLst/>
              <a:ahLst/>
              <a:cxnLst/>
              <a:rect l="l" t="t" r="r" b="b"/>
              <a:pathLst>
                <a:path w="911" h="907" extrusionOk="0">
                  <a:moveTo>
                    <a:pt x="455" y="0"/>
                  </a:moveTo>
                  <a:cubicBezTo>
                    <a:pt x="207" y="0"/>
                    <a:pt x="1" y="203"/>
                    <a:pt x="1" y="451"/>
                  </a:cubicBezTo>
                  <a:cubicBezTo>
                    <a:pt x="1" y="704"/>
                    <a:pt x="207" y="907"/>
                    <a:pt x="455" y="907"/>
                  </a:cubicBezTo>
                  <a:cubicBezTo>
                    <a:pt x="708" y="907"/>
                    <a:pt x="911" y="704"/>
                    <a:pt x="911" y="451"/>
                  </a:cubicBezTo>
                  <a:cubicBezTo>
                    <a:pt x="911" y="203"/>
                    <a:pt x="708" y="0"/>
                    <a:pt x="4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2304675" y="1063393"/>
              <a:ext cx="141148" cy="138346"/>
            </a:xfrm>
            <a:custGeom>
              <a:avLst/>
              <a:gdLst/>
              <a:ahLst/>
              <a:cxnLst/>
              <a:rect l="l" t="t" r="r" b="b"/>
              <a:pathLst>
                <a:path w="1914" h="1876" extrusionOk="0">
                  <a:moveTo>
                    <a:pt x="1692" y="0"/>
                  </a:moveTo>
                  <a:cubicBezTo>
                    <a:pt x="1660" y="0"/>
                    <a:pt x="1628" y="8"/>
                    <a:pt x="1598" y="26"/>
                  </a:cubicBezTo>
                  <a:lnTo>
                    <a:pt x="100" y="879"/>
                  </a:lnTo>
                  <a:cubicBezTo>
                    <a:pt x="37" y="916"/>
                    <a:pt x="0" y="985"/>
                    <a:pt x="3" y="1059"/>
                  </a:cubicBezTo>
                  <a:cubicBezTo>
                    <a:pt x="6" y="1132"/>
                    <a:pt x="53" y="1195"/>
                    <a:pt x="120" y="1224"/>
                  </a:cubicBezTo>
                  <a:lnTo>
                    <a:pt x="1618" y="1862"/>
                  </a:lnTo>
                  <a:cubicBezTo>
                    <a:pt x="1641" y="1873"/>
                    <a:pt x="1668" y="1876"/>
                    <a:pt x="1694" y="1876"/>
                  </a:cubicBezTo>
                  <a:cubicBezTo>
                    <a:pt x="1767" y="1876"/>
                    <a:pt x="1840" y="1833"/>
                    <a:pt x="1870" y="1759"/>
                  </a:cubicBezTo>
                  <a:cubicBezTo>
                    <a:pt x="1913" y="1660"/>
                    <a:pt x="1867" y="1547"/>
                    <a:pt x="1767" y="1503"/>
                  </a:cubicBezTo>
                  <a:lnTo>
                    <a:pt x="631" y="1022"/>
                  </a:lnTo>
                  <a:lnTo>
                    <a:pt x="1787" y="364"/>
                  </a:lnTo>
                  <a:cubicBezTo>
                    <a:pt x="1880" y="312"/>
                    <a:pt x="1913" y="192"/>
                    <a:pt x="1860" y="99"/>
                  </a:cubicBezTo>
                  <a:cubicBezTo>
                    <a:pt x="1824" y="36"/>
                    <a:pt x="1760" y="0"/>
                    <a:pt x="16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089855" y="1205573"/>
              <a:ext cx="275585" cy="32227"/>
            </a:xfrm>
            <a:custGeom>
              <a:avLst/>
              <a:gdLst/>
              <a:ahLst/>
              <a:cxnLst/>
              <a:rect l="l" t="t" r="r" b="b"/>
              <a:pathLst>
                <a:path w="3737" h="437" extrusionOk="0">
                  <a:moveTo>
                    <a:pt x="110" y="0"/>
                  </a:moveTo>
                  <a:cubicBezTo>
                    <a:pt x="75" y="0"/>
                    <a:pt x="42" y="18"/>
                    <a:pt x="23" y="51"/>
                  </a:cubicBezTo>
                  <a:cubicBezTo>
                    <a:pt x="0" y="101"/>
                    <a:pt x="17" y="157"/>
                    <a:pt x="63" y="184"/>
                  </a:cubicBezTo>
                  <a:cubicBezTo>
                    <a:pt x="93" y="197"/>
                    <a:pt x="552" y="436"/>
                    <a:pt x="1595" y="436"/>
                  </a:cubicBezTo>
                  <a:cubicBezTo>
                    <a:pt x="2126" y="436"/>
                    <a:pt x="2804" y="373"/>
                    <a:pt x="3650" y="193"/>
                  </a:cubicBezTo>
                  <a:cubicBezTo>
                    <a:pt x="3704" y="181"/>
                    <a:pt x="3737" y="130"/>
                    <a:pt x="3727" y="78"/>
                  </a:cubicBezTo>
                  <a:cubicBezTo>
                    <a:pt x="3715" y="32"/>
                    <a:pt x="3678" y="1"/>
                    <a:pt x="3634" y="1"/>
                  </a:cubicBezTo>
                  <a:cubicBezTo>
                    <a:pt x="3627" y="1"/>
                    <a:pt x="3619" y="2"/>
                    <a:pt x="3611" y="4"/>
                  </a:cubicBezTo>
                  <a:cubicBezTo>
                    <a:pt x="2784" y="180"/>
                    <a:pt x="2122" y="239"/>
                    <a:pt x="1608" y="239"/>
                  </a:cubicBezTo>
                  <a:cubicBezTo>
                    <a:pt x="607" y="239"/>
                    <a:pt x="165" y="18"/>
                    <a:pt x="156" y="11"/>
                  </a:cubicBezTo>
                  <a:cubicBezTo>
                    <a:pt x="141" y="4"/>
                    <a:pt x="126" y="0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1907557" y="1230351"/>
              <a:ext cx="122785" cy="99261"/>
            </a:xfrm>
            <a:custGeom>
              <a:avLst/>
              <a:gdLst/>
              <a:ahLst/>
              <a:cxnLst/>
              <a:rect l="l" t="t" r="r" b="b"/>
              <a:pathLst>
                <a:path w="1665" h="1346" extrusionOk="0">
                  <a:moveTo>
                    <a:pt x="835" y="1"/>
                  </a:moveTo>
                  <a:cubicBezTo>
                    <a:pt x="376" y="1"/>
                    <a:pt x="1" y="303"/>
                    <a:pt x="1" y="674"/>
                  </a:cubicBezTo>
                  <a:cubicBezTo>
                    <a:pt x="1" y="1047"/>
                    <a:pt x="376" y="1346"/>
                    <a:pt x="835" y="1346"/>
                  </a:cubicBezTo>
                  <a:cubicBezTo>
                    <a:pt x="1293" y="1346"/>
                    <a:pt x="1665" y="1047"/>
                    <a:pt x="1665" y="674"/>
                  </a:cubicBezTo>
                  <a:cubicBezTo>
                    <a:pt x="1665" y="303"/>
                    <a:pt x="1293" y="1"/>
                    <a:pt x="83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382329" y="1230351"/>
              <a:ext cx="122712" cy="99261"/>
            </a:xfrm>
            <a:custGeom>
              <a:avLst/>
              <a:gdLst/>
              <a:ahLst/>
              <a:cxnLst/>
              <a:rect l="l" t="t" r="r" b="b"/>
              <a:pathLst>
                <a:path w="1664" h="1346" extrusionOk="0">
                  <a:moveTo>
                    <a:pt x="834" y="1"/>
                  </a:moveTo>
                  <a:cubicBezTo>
                    <a:pt x="372" y="1"/>
                    <a:pt x="0" y="303"/>
                    <a:pt x="0" y="674"/>
                  </a:cubicBezTo>
                  <a:cubicBezTo>
                    <a:pt x="0" y="1047"/>
                    <a:pt x="372" y="1346"/>
                    <a:pt x="834" y="1346"/>
                  </a:cubicBezTo>
                  <a:cubicBezTo>
                    <a:pt x="1292" y="1346"/>
                    <a:pt x="1664" y="1047"/>
                    <a:pt x="1664" y="674"/>
                  </a:cubicBezTo>
                  <a:cubicBezTo>
                    <a:pt x="1664" y="303"/>
                    <a:pt x="1292" y="1"/>
                    <a:pt x="83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" name="Google Shape;611;p27"/>
          <p:cNvSpPr/>
          <p:nvPr/>
        </p:nvSpPr>
        <p:spPr>
          <a:xfrm rot="-8665993">
            <a:off x="1398878" y="3568677"/>
            <a:ext cx="968" cy="7905"/>
          </a:xfrm>
          <a:custGeom>
            <a:avLst/>
            <a:gdLst/>
            <a:ahLst/>
            <a:cxnLst/>
            <a:rect l="l" t="t" r="r" b="b"/>
            <a:pathLst>
              <a:path w="18" h="147" extrusionOk="0">
                <a:moveTo>
                  <a:pt x="17" y="1"/>
                </a:moveTo>
                <a:lnTo>
                  <a:pt x="0" y="90"/>
                </a:lnTo>
                <a:cubicBezTo>
                  <a:pt x="5" y="118"/>
                  <a:pt x="9" y="146"/>
                  <a:pt x="12" y="146"/>
                </a:cubicBezTo>
                <a:cubicBezTo>
                  <a:pt x="15" y="146"/>
                  <a:pt x="17" y="111"/>
                  <a:pt x="17" y="1"/>
                </a:cubicBezTo>
                <a:close/>
              </a:path>
            </a:pathLst>
          </a:custGeom>
          <a:solidFill>
            <a:srgbClr val="F987B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B2BA977-4BB5-402B-A3FD-17B0D5E3309D}"/>
              </a:ext>
            </a:extLst>
          </p:cNvPr>
          <p:cNvGrpSpPr/>
          <p:nvPr/>
        </p:nvGrpSpPr>
        <p:grpSpPr>
          <a:xfrm>
            <a:off x="1248951" y="1923378"/>
            <a:ext cx="7345449" cy="643203"/>
            <a:chOff x="1229832" y="2260106"/>
            <a:chExt cx="7345449" cy="643203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538F570A-BB64-4F1A-A5FB-0207043A52F6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9" name="Google Shape;612;p27">
              <a:extLst>
                <a:ext uri="{FF2B5EF4-FFF2-40B4-BE49-F238E27FC236}">
                  <a16:creationId xmlns:a16="http://schemas.microsoft.com/office/drawing/2014/main" id="{5840671A-DACC-42E1-8A8F-DF200F8A720C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90" name="Google Shape;613;p27">
                <a:extLst>
                  <a:ext uri="{FF2B5EF4-FFF2-40B4-BE49-F238E27FC236}">
                    <a16:creationId xmlns:a16="http://schemas.microsoft.com/office/drawing/2014/main" id="{F01C3530-59E6-4DA7-A23D-18E7E1EEEFEC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614;p27">
                <a:extLst>
                  <a:ext uri="{FF2B5EF4-FFF2-40B4-BE49-F238E27FC236}">
                    <a16:creationId xmlns:a16="http://schemas.microsoft.com/office/drawing/2014/main" id="{BA6CBCB5-4DB9-41C3-9D30-7610FD5BA2D4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615;p27">
                <a:extLst>
                  <a:ext uri="{FF2B5EF4-FFF2-40B4-BE49-F238E27FC236}">
                    <a16:creationId xmlns:a16="http://schemas.microsoft.com/office/drawing/2014/main" id="{60BFB63C-764D-4A83-930F-B08668E5E38E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616;p27">
                <a:extLst>
                  <a:ext uri="{FF2B5EF4-FFF2-40B4-BE49-F238E27FC236}">
                    <a16:creationId xmlns:a16="http://schemas.microsoft.com/office/drawing/2014/main" id="{97BC92C7-7729-45C8-8AC1-6C16A1E68C8A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617;p27">
                <a:extLst>
                  <a:ext uri="{FF2B5EF4-FFF2-40B4-BE49-F238E27FC236}">
                    <a16:creationId xmlns:a16="http://schemas.microsoft.com/office/drawing/2014/main" id="{A20E27EB-3693-49E2-867F-23A087A8660D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618;p27">
                <a:extLst>
                  <a:ext uri="{FF2B5EF4-FFF2-40B4-BE49-F238E27FC236}">
                    <a16:creationId xmlns:a16="http://schemas.microsoft.com/office/drawing/2014/main" id="{C2BEF7E3-CD94-42E8-9F52-579AB297A76D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619;p27">
                <a:extLst>
                  <a:ext uri="{FF2B5EF4-FFF2-40B4-BE49-F238E27FC236}">
                    <a16:creationId xmlns:a16="http://schemas.microsoft.com/office/drawing/2014/main" id="{26317475-A8A3-465F-A787-425B6C529DDF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620;p27">
                <a:extLst>
                  <a:ext uri="{FF2B5EF4-FFF2-40B4-BE49-F238E27FC236}">
                    <a16:creationId xmlns:a16="http://schemas.microsoft.com/office/drawing/2014/main" id="{C3EF4F65-5A42-4BB9-9EE3-B7736D09E19E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621;p27">
                <a:extLst>
                  <a:ext uri="{FF2B5EF4-FFF2-40B4-BE49-F238E27FC236}">
                    <a16:creationId xmlns:a16="http://schemas.microsoft.com/office/drawing/2014/main" id="{3B88E459-0966-4710-9C49-8A8FF6B62621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622;p27">
                <a:extLst>
                  <a:ext uri="{FF2B5EF4-FFF2-40B4-BE49-F238E27FC236}">
                    <a16:creationId xmlns:a16="http://schemas.microsoft.com/office/drawing/2014/main" id="{CBF4A0FE-A6D2-45D9-9DD1-260C1AB21152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623;p27">
                <a:extLst>
                  <a:ext uri="{FF2B5EF4-FFF2-40B4-BE49-F238E27FC236}">
                    <a16:creationId xmlns:a16="http://schemas.microsoft.com/office/drawing/2014/main" id="{35BB5913-F2D7-4244-A324-E8628B100D7A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624;p27">
                <a:extLst>
                  <a:ext uri="{FF2B5EF4-FFF2-40B4-BE49-F238E27FC236}">
                    <a16:creationId xmlns:a16="http://schemas.microsoft.com/office/drawing/2014/main" id="{CB4C320A-96F6-46A2-A60F-04FDAAD7C273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625;p27">
                <a:extLst>
                  <a:ext uri="{FF2B5EF4-FFF2-40B4-BE49-F238E27FC236}">
                    <a16:creationId xmlns:a16="http://schemas.microsoft.com/office/drawing/2014/main" id="{5EA76260-16A0-448F-A0FB-BA448EFFEBC1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626;p27">
                <a:extLst>
                  <a:ext uri="{FF2B5EF4-FFF2-40B4-BE49-F238E27FC236}">
                    <a16:creationId xmlns:a16="http://schemas.microsoft.com/office/drawing/2014/main" id="{F9881A17-1BF7-44A6-91A7-EB629D0ACD7B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627;p27">
                <a:extLst>
                  <a:ext uri="{FF2B5EF4-FFF2-40B4-BE49-F238E27FC236}">
                    <a16:creationId xmlns:a16="http://schemas.microsoft.com/office/drawing/2014/main" id="{00156EC0-E813-4E22-B4F1-5923D49520D0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628;p27">
                <a:extLst>
                  <a:ext uri="{FF2B5EF4-FFF2-40B4-BE49-F238E27FC236}">
                    <a16:creationId xmlns:a16="http://schemas.microsoft.com/office/drawing/2014/main" id="{FCCD62A6-23ED-488F-8702-DFA419130A6E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629;p27">
                <a:extLst>
                  <a:ext uri="{FF2B5EF4-FFF2-40B4-BE49-F238E27FC236}">
                    <a16:creationId xmlns:a16="http://schemas.microsoft.com/office/drawing/2014/main" id="{848C30D7-55CA-4DFF-B6D6-F109877C47C8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2B538E0-8F31-4627-B0A0-2FF205545AD9}"/>
              </a:ext>
            </a:extLst>
          </p:cNvPr>
          <p:cNvGrpSpPr/>
          <p:nvPr/>
        </p:nvGrpSpPr>
        <p:grpSpPr>
          <a:xfrm>
            <a:off x="1241597" y="2679690"/>
            <a:ext cx="7345449" cy="643203"/>
            <a:chOff x="1229832" y="2260106"/>
            <a:chExt cx="7345449" cy="643203"/>
          </a:xfrm>
        </p:grpSpPr>
        <p:sp>
          <p:nvSpPr>
            <p:cNvPr id="109" name="Rectangle: Rounded Corners 108">
              <a:extLst>
                <a:ext uri="{FF2B5EF4-FFF2-40B4-BE49-F238E27FC236}">
                  <a16:creationId xmlns:a16="http://schemas.microsoft.com/office/drawing/2014/main" id="{5D9C0555-389B-41A3-B29B-943B8CA8AE6F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10" name="Google Shape;612;p27">
              <a:extLst>
                <a:ext uri="{FF2B5EF4-FFF2-40B4-BE49-F238E27FC236}">
                  <a16:creationId xmlns:a16="http://schemas.microsoft.com/office/drawing/2014/main" id="{60406D3D-B3D4-4B92-AEFB-4C2D0A9FF3D9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11" name="Google Shape;613;p27">
                <a:extLst>
                  <a:ext uri="{FF2B5EF4-FFF2-40B4-BE49-F238E27FC236}">
                    <a16:creationId xmlns:a16="http://schemas.microsoft.com/office/drawing/2014/main" id="{DC143C68-B023-44B5-A612-584AD5F80B75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614;p27">
                <a:extLst>
                  <a:ext uri="{FF2B5EF4-FFF2-40B4-BE49-F238E27FC236}">
                    <a16:creationId xmlns:a16="http://schemas.microsoft.com/office/drawing/2014/main" id="{B2815AB4-308F-41DA-97E5-6F90BA2289A8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615;p27">
                <a:extLst>
                  <a:ext uri="{FF2B5EF4-FFF2-40B4-BE49-F238E27FC236}">
                    <a16:creationId xmlns:a16="http://schemas.microsoft.com/office/drawing/2014/main" id="{7171EC4E-5AF7-451C-87E1-7848DC188671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616;p27">
                <a:extLst>
                  <a:ext uri="{FF2B5EF4-FFF2-40B4-BE49-F238E27FC236}">
                    <a16:creationId xmlns:a16="http://schemas.microsoft.com/office/drawing/2014/main" id="{EEA5A19D-A8A9-48C0-A5DC-2D98355201B1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617;p27">
                <a:extLst>
                  <a:ext uri="{FF2B5EF4-FFF2-40B4-BE49-F238E27FC236}">
                    <a16:creationId xmlns:a16="http://schemas.microsoft.com/office/drawing/2014/main" id="{2DD441CB-3BCB-43DA-BF80-F8A9D58A46D5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618;p27">
                <a:extLst>
                  <a:ext uri="{FF2B5EF4-FFF2-40B4-BE49-F238E27FC236}">
                    <a16:creationId xmlns:a16="http://schemas.microsoft.com/office/drawing/2014/main" id="{CFCE80FC-C7A5-4C18-B16D-8434BA8E902B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619;p27">
                <a:extLst>
                  <a:ext uri="{FF2B5EF4-FFF2-40B4-BE49-F238E27FC236}">
                    <a16:creationId xmlns:a16="http://schemas.microsoft.com/office/drawing/2014/main" id="{4B25418F-2EB0-4B94-BF11-E188CBF8A2A3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620;p27">
                <a:extLst>
                  <a:ext uri="{FF2B5EF4-FFF2-40B4-BE49-F238E27FC236}">
                    <a16:creationId xmlns:a16="http://schemas.microsoft.com/office/drawing/2014/main" id="{D0481180-297F-4518-B06F-468CB623D086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621;p27">
                <a:extLst>
                  <a:ext uri="{FF2B5EF4-FFF2-40B4-BE49-F238E27FC236}">
                    <a16:creationId xmlns:a16="http://schemas.microsoft.com/office/drawing/2014/main" id="{E54FDD03-F619-4354-825E-7662BF4B46A8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622;p27">
                <a:extLst>
                  <a:ext uri="{FF2B5EF4-FFF2-40B4-BE49-F238E27FC236}">
                    <a16:creationId xmlns:a16="http://schemas.microsoft.com/office/drawing/2014/main" id="{99C2928F-4799-4EDE-B55C-EBC791D0C0A2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623;p27">
                <a:extLst>
                  <a:ext uri="{FF2B5EF4-FFF2-40B4-BE49-F238E27FC236}">
                    <a16:creationId xmlns:a16="http://schemas.microsoft.com/office/drawing/2014/main" id="{9FD77B8B-C86D-41B3-91BD-940A472522BE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624;p27">
                <a:extLst>
                  <a:ext uri="{FF2B5EF4-FFF2-40B4-BE49-F238E27FC236}">
                    <a16:creationId xmlns:a16="http://schemas.microsoft.com/office/drawing/2014/main" id="{B6305BC8-22FD-4A46-AFAF-75AAF4A58173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625;p27">
                <a:extLst>
                  <a:ext uri="{FF2B5EF4-FFF2-40B4-BE49-F238E27FC236}">
                    <a16:creationId xmlns:a16="http://schemas.microsoft.com/office/drawing/2014/main" id="{6FD4DDA1-05FA-4074-A08D-76B71F0F34C3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626;p27">
                <a:extLst>
                  <a:ext uri="{FF2B5EF4-FFF2-40B4-BE49-F238E27FC236}">
                    <a16:creationId xmlns:a16="http://schemas.microsoft.com/office/drawing/2014/main" id="{DA3932DF-915D-4886-B874-3FE543AD4B92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627;p27">
                <a:extLst>
                  <a:ext uri="{FF2B5EF4-FFF2-40B4-BE49-F238E27FC236}">
                    <a16:creationId xmlns:a16="http://schemas.microsoft.com/office/drawing/2014/main" id="{1A672FA0-85CA-4A0D-9EE8-D2C5C8BC5AA5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628;p27">
                <a:extLst>
                  <a:ext uri="{FF2B5EF4-FFF2-40B4-BE49-F238E27FC236}">
                    <a16:creationId xmlns:a16="http://schemas.microsoft.com/office/drawing/2014/main" id="{4A854C75-94B6-4389-9B5E-896879040139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629;p27">
                <a:extLst>
                  <a:ext uri="{FF2B5EF4-FFF2-40B4-BE49-F238E27FC236}">
                    <a16:creationId xmlns:a16="http://schemas.microsoft.com/office/drawing/2014/main" id="{54FAEF78-D69F-475F-80EA-D4CCEDC9CB6B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CD929253-DF3F-4BA6-B3AD-F5C50CB02705}"/>
              </a:ext>
            </a:extLst>
          </p:cNvPr>
          <p:cNvGrpSpPr/>
          <p:nvPr/>
        </p:nvGrpSpPr>
        <p:grpSpPr>
          <a:xfrm>
            <a:off x="1261268" y="3433405"/>
            <a:ext cx="7345449" cy="643203"/>
            <a:chOff x="1229832" y="2260106"/>
            <a:chExt cx="7345449" cy="643203"/>
          </a:xfrm>
        </p:grpSpPr>
        <p:sp>
          <p:nvSpPr>
            <p:cNvPr id="129" name="Rectangle: Rounded Corners 128">
              <a:extLst>
                <a:ext uri="{FF2B5EF4-FFF2-40B4-BE49-F238E27FC236}">
                  <a16:creationId xmlns:a16="http://schemas.microsoft.com/office/drawing/2014/main" id="{8A7B8AD7-DFCF-4FB8-8792-D872728CC052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0" name="Google Shape;612;p27">
              <a:extLst>
                <a:ext uri="{FF2B5EF4-FFF2-40B4-BE49-F238E27FC236}">
                  <a16:creationId xmlns:a16="http://schemas.microsoft.com/office/drawing/2014/main" id="{931F6BCA-9CBC-4358-9FC5-CBA22FB2A2BA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31" name="Google Shape;613;p27">
                <a:extLst>
                  <a:ext uri="{FF2B5EF4-FFF2-40B4-BE49-F238E27FC236}">
                    <a16:creationId xmlns:a16="http://schemas.microsoft.com/office/drawing/2014/main" id="{C3A064F2-97AB-49CB-8670-531B3775D6D8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614;p27">
                <a:extLst>
                  <a:ext uri="{FF2B5EF4-FFF2-40B4-BE49-F238E27FC236}">
                    <a16:creationId xmlns:a16="http://schemas.microsoft.com/office/drawing/2014/main" id="{14955E1F-5225-46F2-8859-EF08996E957E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615;p27">
                <a:extLst>
                  <a:ext uri="{FF2B5EF4-FFF2-40B4-BE49-F238E27FC236}">
                    <a16:creationId xmlns:a16="http://schemas.microsoft.com/office/drawing/2014/main" id="{91CE71AF-DBC6-4C91-8CAE-A5209561FE12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616;p27">
                <a:extLst>
                  <a:ext uri="{FF2B5EF4-FFF2-40B4-BE49-F238E27FC236}">
                    <a16:creationId xmlns:a16="http://schemas.microsoft.com/office/drawing/2014/main" id="{BF43A68B-B3F0-4B97-B06A-B6EB5311E62F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617;p27">
                <a:extLst>
                  <a:ext uri="{FF2B5EF4-FFF2-40B4-BE49-F238E27FC236}">
                    <a16:creationId xmlns:a16="http://schemas.microsoft.com/office/drawing/2014/main" id="{88F6B3A0-BB48-479C-A44E-4C39CD95107D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618;p27">
                <a:extLst>
                  <a:ext uri="{FF2B5EF4-FFF2-40B4-BE49-F238E27FC236}">
                    <a16:creationId xmlns:a16="http://schemas.microsoft.com/office/drawing/2014/main" id="{1803E116-6C13-425F-AA82-56FC14BDA442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619;p27">
                <a:extLst>
                  <a:ext uri="{FF2B5EF4-FFF2-40B4-BE49-F238E27FC236}">
                    <a16:creationId xmlns:a16="http://schemas.microsoft.com/office/drawing/2014/main" id="{BFEA4776-3358-4C89-8B4C-1CD950E6B3BD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620;p27">
                <a:extLst>
                  <a:ext uri="{FF2B5EF4-FFF2-40B4-BE49-F238E27FC236}">
                    <a16:creationId xmlns:a16="http://schemas.microsoft.com/office/drawing/2014/main" id="{6ACC72BB-EEA0-4A2A-BC08-7341C1F5DC22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621;p27">
                <a:extLst>
                  <a:ext uri="{FF2B5EF4-FFF2-40B4-BE49-F238E27FC236}">
                    <a16:creationId xmlns:a16="http://schemas.microsoft.com/office/drawing/2014/main" id="{68FF4854-1D76-427C-A2A6-038BD3E1B04E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622;p27">
                <a:extLst>
                  <a:ext uri="{FF2B5EF4-FFF2-40B4-BE49-F238E27FC236}">
                    <a16:creationId xmlns:a16="http://schemas.microsoft.com/office/drawing/2014/main" id="{2CC557D7-5CE6-46B9-9D7A-10A27D842963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623;p27">
                <a:extLst>
                  <a:ext uri="{FF2B5EF4-FFF2-40B4-BE49-F238E27FC236}">
                    <a16:creationId xmlns:a16="http://schemas.microsoft.com/office/drawing/2014/main" id="{A98A4EB0-0A1E-4557-8538-73AC5B97782E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624;p27">
                <a:extLst>
                  <a:ext uri="{FF2B5EF4-FFF2-40B4-BE49-F238E27FC236}">
                    <a16:creationId xmlns:a16="http://schemas.microsoft.com/office/drawing/2014/main" id="{3CCE21FB-637C-4FCB-9D29-570CC4B75908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625;p27">
                <a:extLst>
                  <a:ext uri="{FF2B5EF4-FFF2-40B4-BE49-F238E27FC236}">
                    <a16:creationId xmlns:a16="http://schemas.microsoft.com/office/drawing/2014/main" id="{923BF804-9A34-4F88-97A6-6E157D9CABB4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626;p27">
                <a:extLst>
                  <a:ext uri="{FF2B5EF4-FFF2-40B4-BE49-F238E27FC236}">
                    <a16:creationId xmlns:a16="http://schemas.microsoft.com/office/drawing/2014/main" id="{0EBC19BB-70FB-47D0-BA42-1B4EB305DC5D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627;p27">
                <a:extLst>
                  <a:ext uri="{FF2B5EF4-FFF2-40B4-BE49-F238E27FC236}">
                    <a16:creationId xmlns:a16="http://schemas.microsoft.com/office/drawing/2014/main" id="{91898484-E2AE-44F9-A67C-A88F44727A99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628;p27">
                <a:extLst>
                  <a:ext uri="{FF2B5EF4-FFF2-40B4-BE49-F238E27FC236}">
                    <a16:creationId xmlns:a16="http://schemas.microsoft.com/office/drawing/2014/main" id="{DD3725F3-8375-43E7-ABA4-EA6803086392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629;p27">
                <a:extLst>
                  <a:ext uri="{FF2B5EF4-FFF2-40B4-BE49-F238E27FC236}">
                    <a16:creationId xmlns:a16="http://schemas.microsoft.com/office/drawing/2014/main" id="{927AFAE6-9D1A-4E6C-95DA-7AA03AFBDD9B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9" name="Group 178">
            <a:extLst>
              <a:ext uri="{FF2B5EF4-FFF2-40B4-BE49-F238E27FC236}">
                <a16:creationId xmlns:a16="http://schemas.microsoft.com/office/drawing/2014/main" id="{E7029FC5-119C-495F-839E-C2E4B1FA9A2A}"/>
              </a:ext>
            </a:extLst>
          </p:cNvPr>
          <p:cNvGrpSpPr/>
          <p:nvPr/>
        </p:nvGrpSpPr>
        <p:grpSpPr>
          <a:xfrm>
            <a:off x="1239981" y="4183663"/>
            <a:ext cx="7345449" cy="643203"/>
            <a:chOff x="1229832" y="2260106"/>
            <a:chExt cx="7345449" cy="643203"/>
          </a:xfrm>
        </p:grpSpPr>
        <p:sp>
          <p:nvSpPr>
            <p:cNvPr id="180" name="Rectangle: Rounded Corners 179">
              <a:extLst>
                <a:ext uri="{FF2B5EF4-FFF2-40B4-BE49-F238E27FC236}">
                  <a16:creationId xmlns:a16="http://schemas.microsoft.com/office/drawing/2014/main" id="{63FE602F-12FC-4C50-9C02-6A509364E16D}"/>
                </a:ext>
              </a:extLst>
            </p:cNvPr>
            <p:cNvSpPr/>
            <p:nvPr/>
          </p:nvSpPr>
          <p:spPr>
            <a:xfrm>
              <a:off x="1670342" y="2260106"/>
              <a:ext cx="6904939" cy="643203"/>
            </a:xfrm>
            <a:prstGeom prst="roundRect">
              <a:avLst/>
            </a:prstGeom>
            <a:solidFill>
              <a:srgbClr val="FFFFF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1" name="Google Shape;612;p27">
              <a:extLst>
                <a:ext uri="{FF2B5EF4-FFF2-40B4-BE49-F238E27FC236}">
                  <a16:creationId xmlns:a16="http://schemas.microsoft.com/office/drawing/2014/main" id="{213C7E1C-97B1-45D5-A78F-711D93CE5BC0}"/>
                </a:ext>
              </a:extLst>
            </p:cNvPr>
            <p:cNvGrpSpPr/>
            <p:nvPr/>
          </p:nvGrpSpPr>
          <p:grpSpPr>
            <a:xfrm>
              <a:off x="1229832" y="2278364"/>
              <a:ext cx="709847" cy="606685"/>
              <a:chOff x="1327725" y="574025"/>
              <a:chExt cx="2215064" cy="1893151"/>
            </a:xfrm>
          </p:grpSpPr>
          <p:sp>
            <p:nvSpPr>
              <p:cNvPr id="182" name="Google Shape;613;p27">
                <a:extLst>
                  <a:ext uri="{FF2B5EF4-FFF2-40B4-BE49-F238E27FC236}">
                    <a16:creationId xmlns:a16="http://schemas.microsoft.com/office/drawing/2014/main" id="{0B1ECA25-B5BC-4BA6-843E-FD676106E6A2}"/>
                  </a:ext>
                </a:extLst>
              </p:cNvPr>
              <p:cNvSpPr/>
              <p:nvPr/>
            </p:nvSpPr>
            <p:spPr>
              <a:xfrm>
                <a:off x="1327725" y="574025"/>
                <a:ext cx="2215064" cy="1893151"/>
              </a:xfrm>
              <a:custGeom>
                <a:avLst/>
                <a:gdLst/>
                <a:ahLst/>
                <a:cxnLst/>
                <a:rect l="l" t="t" r="r" b="b"/>
                <a:pathLst>
                  <a:path w="24276" h="20748" extrusionOk="0">
                    <a:moveTo>
                      <a:pt x="10084" y="0"/>
                    </a:moveTo>
                    <a:cubicBezTo>
                      <a:pt x="9877" y="0"/>
                      <a:pt x="9600" y="69"/>
                      <a:pt x="9392" y="157"/>
                    </a:cubicBezTo>
                    <a:cubicBezTo>
                      <a:pt x="7685" y="887"/>
                      <a:pt x="6852" y="1122"/>
                      <a:pt x="7629" y="2508"/>
                    </a:cubicBezTo>
                    <a:cubicBezTo>
                      <a:pt x="7943" y="3070"/>
                      <a:pt x="8267" y="3645"/>
                      <a:pt x="8479" y="4036"/>
                    </a:cubicBezTo>
                    <a:cubicBezTo>
                      <a:pt x="8555" y="4177"/>
                      <a:pt x="8445" y="4334"/>
                      <a:pt x="8301" y="4334"/>
                    </a:cubicBezTo>
                    <a:cubicBezTo>
                      <a:pt x="8277" y="4334"/>
                      <a:pt x="8253" y="4329"/>
                      <a:pt x="8227" y="4320"/>
                    </a:cubicBezTo>
                    <a:cubicBezTo>
                      <a:pt x="7515" y="4047"/>
                      <a:pt x="6737" y="3746"/>
                      <a:pt x="5856" y="3746"/>
                    </a:cubicBezTo>
                    <a:cubicBezTo>
                      <a:pt x="5001" y="3746"/>
                      <a:pt x="4049" y="4030"/>
                      <a:pt x="2967" y="4898"/>
                    </a:cubicBezTo>
                    <a:cubicBezTo>
                      <a:pt x="480" y="6893"/>
                      <a:pt x="1" y="11558"/>
                      <a:pt x="2345" y="15520"/>
                    </a:cubicBezTo>
                    <a:cubicBezTo>
                      <a:pt x="2513" y="15808"/>
                      <a:pt x="2699" y="16088"/>
                      <a:pt x="2898" y="16370"/>
                    </a:cubicBezTo>
                    <a:cubicBezTo>
                      <a:pt x="3440" y="17120"/>
                      <a:pt x="4094" y="17838"/>
                      <a:pt x="4862" y="18493"/>
                    </a:cubicBezTo>
                    <a:cubicBezTo>
                      <a:pt x="6654" y="20015"/>
                      <a:pt x="8878" y="20747"/>
                      <a:pt x="11144" y="20747"/>
                    </a:cubicBezTo>
                    <a:cubicBezTo>
                      <a:pt x="15173" y="20747"/>
                      <a:pt x="19331" y="18430"/>
                      <a:pt x="21412" y="14118"/>
                    </a:cubicBezTo>
                    <a:cubicBezTo>
                      <a:pt x="24275" y="8186"/>
                      <a:pt x="19286" y="3282"/>
                      <a:pt x="16177" y="2971"/>
                    </a:cubicBezTo>
                    <a:cubicBezTo>
                      <a:pt x="16148" y="2968"/>
                      <a:pt x="16096" y="2966"/>
                      <a:pt x="16026" y="2966"/>
                    </a:cubicBezTo>
                    <a:cubicBezTo>
                      <a:pt x="15618" y="2966"/>
                      <a:pt x="14606" y="3022"/>
                      <a:pt x="14044" y="3202"/>
                    </a:cubicBezTo>
                    <a:cubicBezTo>
                      <a:pt x="14033" y="3206"/>
                      <a:pt x="14023" y="3208"/>
                      <a:pt x="14013" y="3208"/>
                    </a:cubicBezTo>
                    <a:cubicBezTo>
                      <a:pt x="13693" y="3208"/>
                      <a:pt x="13791" y="1435"/>
                      <a:pt x="13300" y="1188"/>
                    </a:cubicBezTo>
                    <a:cubicBezTo>
                      <a:pt x="13229" y="1152"/>
                      <a:pt x="13136" y="1135"/>
                      <a:pt x="13027" y="1135"/>
                    </a:cubicBezTo>
                    <a:cubicBezTo>
                      <a:pt x="12506" y="1135"/>
                      <a:pt x="11616" y="1521"/>
                      <a:pt x="10962" y="2065"/>
                    </a:cubicBezTo>
                    <a:cubicBezTo>
                      <a:pt x="10950" y="2076"/>
                      <a:pt x="10938" y="2081"/>
                      <a:pt x="10927" y="2081"/>
                    </a:cubicBezTo>
                    <a:cubicBezTo>
                      <a:pt x="10719" y="2081"/>
                      <a:pt x="10691" y="406"/>
                      <a:pt x="10338" y="68"/>
                    </a:cubicBezTo>
                    <a:cubicBezTo>
                      <a:pt x="10288" y="20"/>
                      <a:pt x="10196" y="0"/>
                      <a:pt x="1008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28575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614;p27">
                <a:extLst>
                  <a:ext uri="{FF2B5EF4-FFF2-40B4-BE49-F238E27FC236}">
                    <a16:creationId xmlns:a16="http://schemas.microsoft.com/office/drawing/2014/main" id="{766E25FE-57D4-4ACE-90B9-22DA47E42666}"/>
                  </a:ext>
                </a:extLst>
              </p:cNvPr>
              <p:cNvSpPr/>
              <p:nvPr/>
            </p:nvSpPr>
            <p:spPr>
              <a:xfrm>
                <a:off x="2309794" y="812904"/>
                <a:ext cx="228842" cy="24590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695" extrusionOk="0">
                    <a:moveTo>
                      <a:pt x="1951" y="0"/>
                    </a:moveTo>
                    <a:cubicBezTo>
                      <a:pt x="1786" y="0"/>
                      <a:pt x="1391" y="185"/>
                      <a:pt x="765" y="554"/>
                    </a:cubicBezTo>
                    <a:cubicBezTo>
                      <a:pt x="1" y="1001"/>
                      <a:pt x="126" y="2261"/>
                      <a:pt x="126" y="2261"/>
                    </a:cubicBezTo>
                    <a:cubicBezTo>
                      <a:pt x="143" y="2526"/>
                      <a:pt x="322" y="2694"/>
                      <a:pt x="589" y="2694"/>
                    </a:cubicBezTo>
                    <a:cubicBezTo>
                      <a:pt x="890" y="2694"/>
                      <a:pt x="1303" y="2480"/>
                      <a:pt x="1721" y="1950"/>
                    </a:cubicBezTo>
                    <a:cubicBezTo>
                      <a:pt x="2507" y="955"/>
                      <a:pt x="2101" y="125"/>
                      <a:pt x="2025" y="26"/>
                    </a:cubicBezTo>
                    <a:cubicBezTo>
                      <a:pt x="2011" y="9"/>
                      <a:pt x="1986" y="0"/>
                      <a:pt x="19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615;p27">
                <a:extLst>
                  <a:ext uri="{FF2B5EF4-FFF2-40B4-BE49-F238E27FC236}">
                    <a16:creationId xmlns:a16="http://schemas.microsoft.com/office/drawing/2014/main" id="{E90375E9-20D5-47F2-8491-C0DF43403063}"/>
                  </a:ext>
                </a:extLst>
              </p:cNvPr>
              <p:cNvSpPr/>
              <p:nvPr/>
            </p:nvSpPr>
            <p:spPr>
              <a:xfrm>
                <a:off x="2302221" y="860078"/>
                <a:ext cx="143072" cy="293170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3213" extrusionOk="0">
                    <a:moveTo>
                      <a:pt x="1446" y="0"/>
                    </a:moveTo>
                    <a:cubicBezTo>
                      <a:pt x="1411" y="0"/>
                      <a:pt x="1364" y="25"/>
                      <a:pt x="1314" y="74"/>
                    </a:cubicBezTo>
                    <a:cubicBezTo>
                      <a:pt x="1099" y="283"/>
                      <a:pt x="101" y="2111"/>
                      <a:pt x="28" y="2839"/>
                    </a:cubicBezTo>
                    <a:cubicBezTo>
                      <a:pt x="0" y="3125"/>
                      <a:pt x="36" y="3212"/>
                      <a:pt x="89" y="3212"/>
                    </a:cubicBezTo>
                    <a:cubicBezTo>
                      <a:pt x="170" y="3212"/>
                      <a:pt x="293" y="3007"/>
                      <a:pt x="293" y="3007"/>
                    </a:cubicBezTo>
                    <a:cubicBezTo>
                      <a:pt x="293" y="3007"/>
                      <a:pt x="762" y="1582"/>
                      <a:pt x="1218" y="838"/>
                    </a:cubicBezTo>
                    <a:cubicBezTo>
                      <a:pt x="1568" y="268"/>
                      <a:pt x="1564" y="0"/>
                      <a:pt x="14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616;p27">
                <a:extLst>
                  <a:ext uri="{FF2B5EF4-FFF2-40B4-BE49-F238E27FC236}">
                    <a16:creationId xmlns:a16="http://schemas.microsoft.com/office/drawing/2014/main" id="{3E71B5DB-8D45-4EF1-89AA-158706AFA591}"/>
                  </a:ext>
                </a:extLst>
              </p:cNvPr>
              <p:cNvSpPr/>
              <p:nvPr/>
            </p:nvSpPr>
            <p:spPr>
              <a:xfrm>
                <a:off x="2062429" y="670288"/>
                <a:ext cx="249008" cy="493362"/>
              </a:xfrm>
              <a:custGeom>
                <a:avLst/>
                <a:gdLst/>
                <a:ahLst/>
                <a:cxnLst/>
                <a:rect l="l" t="t" r="r" b="b"/>
                <a:pathLst>
                  <a:path w="2729" h="5407" extrusionOk="0">
                    <a:moveTo>
                      <a:pt x="1683" y="1"/>
                    </a:moveTo>
                    <a:cubicBezTo>
                      <a:pt x="1562" y="1"/>
                      <a:pt x="1413" y="35"/>
                      <a:pt x="1257" y="90"/>
                    </a:cubicBezTo>
                    <a:cubicBezTo>
                      <a:pt x="754" y="269"/>
                      <a:pt x="172" y="659"/>
                      <a:pt x="106" y="785"/>
                    </a:cubicBezTo>
                    <a:cubicBezTo>
                      <a:pt x="0" y="983"/>
                      <a:pt x="222" y="1046"/>
                      <a:pt x="989" y="2177"/>
                    </a:cubicBezTo>
                    <a:cubicBezTo>
                      <a:pt x="1425" y="2825"/>
                      <a:pt x="1810" y="3748"/>
                      <a:pt x="2057" y="4419"/>
                    </a:cubicBezTo>
                    <a:cubicBezTo>
                      <a:pt x="2242" y="4922"/>
                      <a:pt x="2352" y="5282"/>
                      <a:pt x="2352" y="5282"/>
                    </a:cubicBezTo>
                    <a:cubicBezTo>
                      <a:pt x="2352" y="5282"/>
                      <a:pt x="2398" y="5407"/>
                      <a:pt x="2461" y="5407"/>
                    </a:cubicBezTo>
                    <a:cubicBezTo>
                      <a:pt x="2506" y="5407"/>
                      <a:pt x="2559" y="5344"/>
                      <a:pt x="2609" y="5130"/>
                    </a:cubicBezTo>
                    <a:cubicBezTo>
                      <a:pt x="2729" y="4617"/>
                      <a:pt x="2256" y="402"/>
                      <a:pt x="1915" y="74"/>
                    </a:cubicBezTo>
                    <a:cubicBezTo>
                      <a:pt x="1861" y="23"/>
                      <a:pt x="1780" y="1"/>
                      <a:pt x="1683" y="1"/>
                    </a:cubicBezTo>
                    <a:close/>
                  </a:path>
                </a:pathLst>
              </a:custGeom>
              <a:solidFill>
                <a:srgbClr val="C649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617;p27">
                <a:extLst>
                  <a:ext uri="{FF2B5EF4-FFF2-40B4-BE49-F238E27FC236}">
                    <a16:creationId xmlns:a16="http://schemas.microsoft.com/office/drawing/2014/main" id="{60A491C6-6708-4A4A-8D1D-7CB8C1ADACC8}"/>
                  </a:ext>
                </a:extLst>
              </p:cNvPr>
              <p:cNvSpPr/>
              <p:nvPr/>
            </p:nvSpPr>
            <p:spPr>
              <a:xfrm>
                <a:off x="2177124" y="670380"/>
                <a:ext cx="125006" cy="456043"/>
              </a:xfrm>
              <a:custGeom>
                <a:avLst/>
                <a:gdLst/>
                <a:ahLst/>
                <a:cxnLst/>
                <a:rect l="l" t="t" r="r" b="b"/>
                <a:pathLst>
                  <a:path w="1370" h="4998" extrusionOk="0">
                    <a:moveTo>
                      <a:pt x="426" y="1"/>
                    </a:moveTo>
                    <a:cubicBezTo>
                      <a:pt x="304" y="1"/>
                      <a:pt x="156" y="33"/>
                      <a:pt x="0" y="89"/>
                    </a:cubicBezTo>
                    <a:cubicBezTo>
                      <a:pt x="307" y="959"/>
                      <a:pt x="1144" y="3479"/>
                      <a:pt x="800" y="4418"/>
                    </a:cubicBezTo>
                    <a:cubicBezTo>
                      <a:pt x="863" y="4587"/>
                      <a:pt x="919" y="4742"/>
                      <a:pt x="962" y="4871"/>
                    </a:cubicBezTo>
                    <a:cubicBezTo>
                      <a:pt x="1118" y="4927"/>
                      <a:pt x="1253" y="4970"/>
                      <a:pt x="1366" y="4997"/>
                    </a:cubicBezTo>
                    <a:cubicBezTo>
                      <a:pt x="1369" y="4950"/>
                      <a:pt x="1369" y="4901"/>
                      <a:pt x="1369" y="4842"/>
                    </a:cubicBezTo>
                    <a:cubicBezTo>
                      <a:pt x="1369" y="3747"/>
                      <a:pt x="962" y="364"/>
                      <a:pt x="658" y="73"/>
                    </a:cubicBezTo>
                    <a:cubicBezTo>
                      <a:pt x="605" y="20"/>
                      <a:pt x="526" y="1"/>
                      <a:pt x="42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618;p27">
                <a:extLst>
                  <a:ext uri="{FF2B5EF4-FFF2-40B4-BE49-F238E27FC236}">
                    <a16:creationId xmlns:a16="http://schemas.microsoft.com/office/drawing/2014/main" id="{BEE11EF2-9B0B-45C6-9658-9B4A3F5B701B}"/>
                  </a:ext>
                </a:extLst>
              </p:cNvPr>
              <p:cNvSpPr/>
              <p:nvPr/>
            </p:nvSpPr>
            <p:spPr>
              <a:xfrm>
                <a:off x="1484575" y="960721"/>
                <a:ext cx="1921528" cy="1379989"/>
              </a:xfrm>
              <a:custGeom>
                <a:avLst/>
                <a:gdLst/>
                <a:ahLst/>
                <a:cxnLst/>
                <a:rect l="l" t="t" r="r" b="b"/>
                <a:pathLst>
                  <a:path w="21059" h="15124" extrusionOk="0">
                    <a:moveTo>
                      <a:pt x="13635" y="0"/>
                    </a:moveTo>
                    <a:cubicBezTo>
                      <a:pt x="13563" y="0"/>
                      <a:pt x="13492" y="4"/>
                      <a:pt x="13423" y="10"/>
                    </a:cubicBezTo>
                    <a:cubicBezTo>
                      <a:pt x="11561" y="191"/>
                      <a:pt x="10516" y="852"/>
                      <a:pt x="9878" y="1349"/>
                    </a:cubicBezTo>
                    <a:cubicBezTo>
                      <a:pt x="9637" y="1537"/>
                      <a:pt x="9452" y="1699"/>
                      <a:pt x="9303" y="1805"/>
                    </a:cubicBezTo>
                    <a:cubicBezTo>
                      <a:pt x="9267" y="1830"/>
                      <a:pt x="9218" y="1842"/>
                      <a:pt x="9156" y="1842"/>
                    </a:cubicBezTo>
                    <a:cubicBezTo>
                      <a:pt x="8864" y="1842"/>
                      <a:pt x="8294" y="1585"/>
                      <a:pt x="7570" y="1325"/>
                    </a:cubicBezTo>
                    <a:cubicBezTo>
                      <a:pt x="6846" y="1069"/>
                      <a:pt x="5968" y="812"/>
                      <a:pt x="5057" y="812"/>
                    </a:cubicBezTo>
                    <a:cubicBezTo>
                      <a:pt x="4217" y="812"/>
                      <a:pt x="3349" y="1031"/>
                      <a:pt x="2551" y="1672"/>
                    </a:cubicBezTo>
                    <a:cubicBezTo>
                      <a:pt x="414" y="3386"/>
                      <a:pt x="1" y="7400"/>
                      <a:pt x="2015" y="10806"/>
                    </a:cubicBezTo>
                    <a:cubicBezTo>
                      <a:pt x="2163" y="11050"/>
                      <a:pt x="2322" y="11295"/>
                      <a:pt x="2491" y="11533"/>
                    </a:cubicBezTo>
                    <a:cubicBezTo>
                      <a:pt x="2957" y="12181"/>
                      <a:pt x="3520" y="12796"/>
                      <a:pt x="4181" y="13358"/>
                    </a:cubicBezTo>
                    <a:cubicBezTo>
                      <a:pt x="5607" y="14572"/>
                      <a:pt x="7341" y="15123"/>
                      <a:pt x="9125" y="15123"/>
                    </a:cubicBezTo>
                    <a:cubicBezTo>
                      <a:pt x="12696" y="15123"/>
                      <a:pt x="16468" y="12914"/>
                      <a:pt x="18373" y="9378"/>
                    </a:cubicBezTo>
                    <a:cubicBezTo>
                      <a:pt x="21059" y="4394"/>
                      <a:pt x="16581" y="283"/>
                      <a:pt x="13906" y="16"/>
                    </a:cubicBezTo>
                    <a:cubicBezTo>
                      <a:pt x="13814" y="5"/>
                      <a:pt x="13723" y="0"/>
                      <a:pt x="136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619;p27">
                <a:extLst>
                  <a:ext uri="{FF2B5EF4-FFF2-40B4-BE49-F238E27FC236}">
                    <a16:creationId xmlns:a16="http://schemas.microsoft.com/office/drawing/2014/main" id="{112E9B9E-C42D-48F1-8E80-291E2E7D905E}"/>
                  </a:ext>
                </a:extLst>
              </p:cNvPr>
              <p:cNvSpPr/>
              <p:nvPr/>
            </p:nvSpPr>
            <p:spPr>
              <a:xfrm>
                <a:off x="1711866" y="962181"/>
                <a:ext cx="1524978" cy="1378256"/>
              </a:xfrm>
              <a:custGeom>
                <a:avLst/>
                <a:gdLst/>
                <a:ahLst/>
                <a:cxnLst/>
                <a:rect l="l" t="t" r="r" b="b"/>
                <a:pathLst>
                  <a:path w="16713" h="15105" extrusionOk="0">
                    <a:moveTo>
                      <a:pt x="11415" y="0"/>
                    </a:moveTo>
                    <a:cubicBezTo>
                      <a:pt x="11851" y="1812"/>
                      <a:pt x="15317" y="6993"/>
                      <a:pt x="10496" y="11018"/>
                    </a:cubicBezTo>
                    <a:cubicBezTo>
                      <a:pt x="8759" y="12466"/>
                      <a:pt x="6934" y="12939"/>
                      <a:pt x="5278" y="12939"/>
                    </a:cubicBezTo>
                    <a:cubicBezTo>
                      <a:pt x="4643" y="12939"/>
                      <a:pt x="4031" y="12870"/>
                      <a:pt x="3459" y="12761"/>
                    </a:cubicBezTo>
                    <a:lnTo>
                      <a:pt x="3459" y="12761"/>
                    </a:lnTo>
                    <a:cubicBezTo>
                      <a:pt x="3730" y="12880"/>
                      <a:pt x="4011" y="12982"/>
                      <a:pt x="4302" y="13058"/>
                    </a:cubicBezTo>
                    <a:cubicBezTo>
                      <a:pt x="4563" y="13128"/>
                      <a:pt x="4451" y="13495"/>
                      <a:pt x="4213" y="13495"/>
                    </a:cubicBezTo>
                    <a:cubicBezTo>
                      <a:pt x="4190" y="13495"/>
                      <a:pt x="4170" y="13492"/>
                      <a:pt x="4147" y="13485"/>
                    </a:cubicBezTo>
                    <a:cubicBezTo>
                      <a:pt x="3340" y="13270"/>
                      <a:pt x="2602" y="12886"/>
                      <a:pt x="1974" y="12364"/>
                    </a:cubicBezTo>
                    <a:cubicBezTo>
                      <a:pt x="1137" y="12080"/>
                      <a:pt x="456" y="11749"/>
                      <a:pt x="0" y="11517"/>
                    </a:cubicBezTo>
                    <a:lnTo>
                      <a:pt x="0" y="11517"/>
                    </a:lnTo>
                    <a:cubicBezTo>
                      <a:pt x="466" y="12165"/>
                      <a:pt x="1029" y="12780"/>
                      <a:pt x="1690" y="13342"/>
                    </a:cubicBezTo>
                    <a:cubicBezTo>
                      <a:pt x="3115" y="14557"/>
                      <a:pt x="4848" y="15105"/>
                      <a:pt x="6633" y="15105"/>
                    </a:cubicBezTo>
                    <a:cubicBezTo>
                      <a:pt x="10204" y="15105"/>
                      <a:pt x="13977" y="12896"/>
                      <a:pt x="15882" y="9362"/>
                    </a:cubicBezTo>
                    <a:cubicBezTo>
                      <a:pt x="16465" y="8280"/>
                      <a:pt x="16709" y="7242"/>
                      <a:pt x="16709" y="6273"/>
                    </a:cubicBezTo>
                    <a:cubicBezTo>
                      <a:pt x="16712" y="2775"/>
                      <a:pt x="13511" y="208"/>
                      <a:pt x="11415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620;p27">
                <a:extLst>
                  <a:ext uri="{FF2B5EF4-FFF2-40B4-BE49-F238E27FC236}">
                    <a16:creationId xmlns:a16="http://schemas.microsoft.com/office/drawing/2014/main" id="{E00DAC3A-A913-4E1B-AACB-C47B5A3D8AFF}"/>
                  </a:ext>
                </a:extLst>
              </p:cNvPr>
              <p:cNvSpPr/>
              <p:nvPr/>
            </p:nvSpPr>
            <p:spPr>
              <a:xfrm>
                <a:off x="1548903" y="1034812"/>
                <a:ext cx="959259" cy="941192"/>
              </a:xfrm>
              <a:custGeom>
                <a:avLst/>
                <a:gdLst/>
                <a:ahLst/>
                <a:cxnLst/>
                <a:rect l="l" t="t" r="r" b="b"/>
                <a:pathLst>
                  <a:path w="10513" h="10315" extrusionOk="0">
                    <a:moveTo>
                      <a:pt x="3750" y="540"/>
                    </a:moveTo>
                    <a:cubicBezTo>
                      <a:pt x="4468" y="540"/>
                      <a:pt x="4616" y="1717"/>
                      <a:pt x="3823" y="1896"/>
                    </a:cubicBezTo>
                    <a:cubicBezTo>
                      <a:pt x="2917" y="2104"/>
                      <a:pt x="2265" y="2891"/>
                      <a:pt x="2186" y="3810"/>
                    </a:cubicBezTo>
                    <a:cubicBezTo>
                      <a:pt x="2153" y="4213"/>
                      <a:pt x="1842" y="4405"/>
                      <a:pt x="1528" y="4405"/>
                    </a:cubicBezTo>
                    <a:cubicBezTo>
                      <a:pt x="1164" y="4405"/>
                      <a:pt x="794" y="4151"/>
                      <a:pt x="834" y="3685"/>
                    </a:cubicBezTo>
                    <a:cubicBezTo>
                      <a:pt x="966" y="2150"/>
                      <a:pt x="2093" y="897"/>
                      <a:pt x="3584" y="560"/>
                    </a:cubicBezTo>
                    <a:cubicBezTo>
                      <a:pt x="3644" y="547"/>
                      <a:pt x="3697" y="540"/>
                      <a:pt x="3750" y="540"/>
                    </a:cubicBezTo>
                    <a:close/>
                    <a:moveTo>
                      <a:pt x="1704" y="5282"/>
                    </a:moveTo>
                    <a:cubicBezTo>
                      <a:pt x="2454" y="5282"/>
                      <a:pt x="2623" y="6485"/>
                      <a:pt x="1806" y="6631"/>
                    </a:cubicBezTo>
                    <a:cubicBezTo>
                      <a:pt x="1759" y="6638"/>
                      <a:pt x="1716" y="6644"/>
                      <a:pt x="1673" y="6644"/>
                    </a:cubicBezTo>
                    <a:cubicBezTo>
                      <a:pt x="923" y="6644"/>
                      <a:pt x="754" y="5437"/>
                      <a:pt x="1568" y="5292"/>
                    </a:cubicBezTo>
                    <a:cubicBezTo>
                      <a:pt x="1614" y="5285"/>
                      <a:pt x="1660" y="5282"/>
                      <a:pt x="1704" y="5282"/>
                    </a:cubicBezTo>
                    <a:close/>
                    <a:moveTo>
                      <a:pt x="4352" y="1"/>
                    </a:moveTo>
                    <a:cubicBezTo>
                      <a:pt x="3512" y="1"/>
                      <a:pt x="2646" y="219"/>
                      <a:pt x="1846" y="860"/>
                    </a:cubicBezTo>
                    <a:cubicBezTo>
                      <a:pt x="655" y="1813"/>
                      <a:pt x="1" y="3479"/>
                      <a:pt x="1" y="5358"/>
                    </a:cubicBezTo>
                    <a:cubicBezTo>
                      <a:pt x="1" y="6852"/>
                      <a:pt x="417" y="8483"/>
                      <a:pt x="1310" y="9994"/>
                    </a:cubicBezTo>
                    <a:cubicBezTo>
                      <a:pt x="1783" y="10146"/>
                      <a:pt x="2279" y="10249"/>
                      <a:pt x="2785" y="10292"/>
                    </a:cubicBezTo>
                    <a:cubicBezTo>
                      <a:pt x="2827" y="10215"/>
                      <a:pt x="2907" y="10159"/>
                      <a:pt x="2989" y="10159"/>
                    </a:cubicBezTo>
                    <a:cubicBezTo>
                      <a:pt x="3046" y="10159"/>
                      <a:pt x="3102" y="10185"/>
                      <a:pt x="3145" y="10245"/>
                    </a:cubicBezTo>
                    <a:cubicBezTo>
                      <a:pt x="3161" y="10269"/>
                      <a:pt x="3178" y="10292"/>
                      <a:pt x="3195" y="10315"/>
                    </a:cubicBezTo>
                    <a:lnTo>
                      <a:pt x="3346" y="10315"/>
                    </a:lnTo>
                    <a:cubicBezTo>
                      <a:pt x="3734" y="10315"/>
                      <a:pt x="4124" y="10281"/>
                      <a:pt x="4517" y="10212"/>
                    </a:cubicBezTo>
                    <a:cubicBezTo>
                      <a:pt x="8118" y="9567"/>
                      <a:pt x="10513" y="6128"/>
                      <a:pt x="9871" y="2531"/>
                    </a:cubicBezTo>
                    <a:cubicBezTo>
                      <a:pt x="9742" y="1813"/>
                      <a:pt x="9504" y="1145"/>
                      <a:pt x="9173" y="537"/>
                    </a:cubicBezTo>
                    <a:cubicBezTo>
                      <a:pt x="8932" y="725"/>
                      <a:pt x="8747" y="887"/>
                      <a:pt x="8598" y="993"/>
                    </a:cubicBezTo>
                    <a:cubicBezTo>
                      <a:pt x="8591" y="996"/>
                      <a:pt x="8584" y="999"/>
                      <a:pt x="8578" y="1006"/>
                    </a:cubicBezTo>
                    <a:cubicBezTo>
                      <a:pt x="8545" y="1023"/>
                      <a:pt x="8502" y="1029"/>
                      <a:pt x="8453" y="1029"/>
                    </a:cubicBezTo>
                    <a:cubicBezTo>
                      <a:pt x="8403" y="1029"/>
                      <a:pt x="8343" y="1023"/>
                      <a:pt x="8277" y="1006"/>
                    </a:cubicBezTo>
                    <a:cubicBezTo>
                      <a:pt x="8271" y="1006"/>
                      <a:pt x="8260" y="1003"/>
                      <a:pt x="8251" y="1003"/>
                    </a:cubicBezTo>
                    <a:cubicBezTo>
                      <a:pt x="8138" y="976"/>
                      <a:pt x="8003" y="933"/>
                      <a:pt x="7847" y="877"/>
                    </a:cubicBezTo>
                    <a:cubicBezTo>
                      <a:pt x="7572" y="781"/>
                      <a:pt x="7239" y="649"/>
                      <a:pt x="6865" y="513"/>
                    </a:cubicBezTo>
                    <a:cubicBezTo>
                      <a:pt x="6141" y="259"/>
                      <a:pt x="5261" y="1"/>
                      <a:pt x="4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621;p27">
                <a:extLst>
                  <a:ext uri="{FF2B5EF4-FFF2-40B4-BE49-F238E27FC236}">
                    <a16:creationId xmlns:a16="http://schemas.microsoft.com/office/drawing/2014/main" id="{C2174CA5-628F-4AC2-8B76-73127624229F}"/>
                  </a:ext>
                </a:extLst>
              </p:cNvPr>
              <p:cNvSpPr/>
              <p:nvPr/>
            </p:nvSpPr>
            <p:spPr>
              <a:xfrm>
                <a:off x="2132414" y="1402073"/>
                <a:ext cx="411606" cy="229937"/>
              </a:xfrm>
              <a:custGeom>
                <a:avLst/>
                <a:gdLst/>
                <a:ahLst/>
                <a:cxnLst/>
                <a:rect l="l" t="t" r="r" b="b"/>
                <a:pathLst>
                  <a:path w="4511" h="2520" extrusionOk="0">
                    <a:moveTo>
                      <a:pt x="3741" y="0"/>
                    </a:moveTo>
                    <a:cubicBezTo>
                      <a:pt x="3172" y="0"/>
                      <a:pt x="2954" y="764"/>
                      <a:pt x="2233" y="867"/>
                    </a:cubicBezTo>
                    <a:cubicBezTo>
                      <a:pt x="2207" y="871"/>
                      <a:pt x="2181" y="872"/>
                      <a:pt x="2155" y="872"/>
                    </a:cubicBezTo>
                    <a:cubicBezTo>
                      <a:pt x="1792" y="872"/>
                      <a:pt x="1465" y="520"/>
                      <a:pt x="1072" y="520"/>
                    </a:cubicBezTo>
                    <a:cubicBezTo>
                      <a:pt x="906" y="520"/>
                      <a:pt x="728" y="584"/>
                      <a:pt x="530" y="764"/>
                    </a:cubicBezTo>
                    <a:cubicBezTo>
                      <a:pt x="0" y="1247"/>
                      <a:pt x="493" y="2169"/>
                      <a:pt x="1565" y="2441"/>
                    </a:cubicBezTo>
                    <a:cubicBezTo>
                      <a:pt x="1758" y="2491"/>
                      <a:pt x="1970" y="2520"/>
                      <a:pt x="2199" y="2520"/>
                    </a:cubicBezTo>
                    <a:cubicBezTo>
                      <a:pt x="2370" y="2520"/>
                      <a:pt x="2550" y="2504"/>
                      <a:pt x="2738" y="2470"/>
                    </a:cubicBezTo>
                    <a:cubicBezTo>
                      <a:pt x="3138" y="2398"/>
                      <a:pt x="3450" y="2242"/>
                      <a:pt x="3681" y="2044"/>
                    </a:cubicBezTo>
                    <a:cubicBezTo>
                      <a:pt x="4511" y="1343"/>
                      <a:pt x="4362" y="93"/>
                      <a:pt x="3853" y="10"/>
                    </a:cubicBezTo>
                    <a:cubicBezTo>
                      <a:pt x="3814" y="3"/>
                      <a:pt x="3776" y="0"/>
                      <a:pt x="37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622;p27">
                <a:extLst>
                  <a:ext uri="{FF2B5EF4-FFF2-40B4-BE49-F238E27FC236}">
                    <a16:creationId xmlns:a16="http://schemas.microsoft.com/office/drawing/2014/main" id="{4222EDE9-4EF7-4E1F-AB0A-32D4762CAAAF}"/>
                  </a:ext>
                </a:extLst>
              </p:cNvPr>
              <p:cNvSpPr/>
              <p:nvPr/>
            </p:nvSpPr>
            <p:spPr>
              <a:xfrm>
                <a:off x="2275121" y="1557372"/>
                <a:ext cx="193257" cy="74638"/>
              </a:xfrm>
              <a:custGeom>
                <a:avLst/>
                <a:gdLst/>
                <a:ahLst/>
                <a:cxnLst/>
                <a:rect l="l" t="t" r="r" b="b"/>
                <a:pathLst>
                  <a:path w="2118" h="818" extrusionOk="0">
                    <a:moveTo>
                      <a:pt x="1292" y="0"/>
                    </a:moveTo>
                    <a:cubicBezTo>
                      <a:pt x="730" y="0"/>
                      <a:pt x="258" y="440"/>
                      <a:pt x="1" y="739"/>
                    </a:cubicBezTo>
                    <a:cubicBezTo>
                      <a:pt x="194" y="789"/>
                      <a:pt x="406" y="818"/>
                      <a:pt x="635" y="818"/>
                    </a:cubicBezTo>
                    <a:cubicBezTo>
                      <a:pt x="806" y="818"/>
                      <a:pt x="986" y="802"/>
                      <a:pt x="1174" y="768"/>
                    </a:cubicBezTo>
                    <a:cubicBezTo>
                      <a:pt x="1574" y="696"/>
                      <a:pt x="1886" y="540"/>
                      <a:pt x="2117" y="342"/>
                    </a:cubicBezTo>
                    <a:cubicBezTo>
                      <a:pt x="1831" y="95"/>
                      <a:pt x="1552" y="0"/>
                      <a:pt x="1292" y="0"/>
                    </a:cubicBezTo>
                    <a:close/>
                  </a:path>
                </a:pathLst>
              </a:custGeom>
              <a:solidFill>
                <a:srgbClr val="A80E0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623;p27">
                <a:extLst>
                  <a:ext uri="{FF2B5EF4-FFF2-40B4-BE49-F238E27FC236}">
                    <a16:creationId xmlns:a16="http://schemas.microsoft.com/office/drawing/2014/main" id="{50981F54-A7E8-4B50-8B72-BF7C9B570832}"/>
                  </a:ext>
                </a:extLst>
              </p:cNvPr>
              <p:cNvSpPr/>
              <p:nvPr/>
            </p:nvSpPr>
            <p:spPr>
              <a:xfrm>
                <a:off x="2089529" y="1336559"/>
                <a:ext cx="83124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2" extrusionOk="0">
                    <a:moveTo>
                      <a:pt x="458" y="0"/>
                    </a:moveTo>
                    <a:cubicBezTo>
                      <a:pt x="432" y="0"/>
                      <a:pt x="407" y="2"/>
                      <a:pt x="382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6" y="699"/>
                      <a:pt x="251" y="841"/>
                      <a:pt x="452" y="841"/>
                    </a:cubicBezTo>
                    <a:cubicBezTo>
                      <a:pt x="477" y="841"/>
                      <a:pt x="504" y="839"/>
                      <a:pt x="530" y="834"/>
                    </a:cubicBezTo>
                    <a:cubicBezTo>
                      <a:pt x="759" y="794"/>
                      <a:pt x="910" y="576"/>
                      <a:pt x="870" y="348"/>
                    </a:cubicBezTo>
                    <a:cubicBezTo>
                      <a:pt x="832" y="145"/>
                      <a:pt x="656" y="0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624;p27">
                <a:extLst>
                  <a:ext uri="{FF2B5EF4-FFF2-40B4-BE49-F238E27FC236}">
                    <a16:creationId xmlns:a16="http://schemas.microsoft.com/office/drawing/2014/main" id="{8189D350-525C-4B19-9200-631002A5577E}"/>
                  </a:ext>
                </a:extLst>
              </p:cNvPr>
              <p:cNvSpPr/>
              <p:nvPr/>
            </p:nvSpPr>
            <p:spPr>
              <a:xfrm>
                <a:off x="2462173" y="1269859"/>
                <a:ext cx="83124" cy="77011"/>
              </a:xfrm>
              <a:custGeom>
                <a:avLst/>
                <a:gdLst/>
                <a:ahLst/>
                <a:cxnLst/>
                <a:rect l="l" t="t" r="r" b="b"/>
                <a:pathLst>
                  <a:path w="911" h="844" extrusionOk="0">
                    <a:moveTo>
                      <a:pt x="454" y="1"/>
                    </a:moveTo>
                    <a:cubicBezTo>
                      <a:pt x="429" y="1"/>
                      <a:pt x="405" y="3"/>
                      <a:pt x="381" y="7"/>
                    </a:cubicBezTo>
                    <a:cubicBezTo>
                      <a:pt x="153" y="47"/>
                      <a:pt x="1" y="265"/>
                      <a:pt x="40" y="497"/>
                    </a:cubicBezTo>
                    <a:cubicBezTo>
                      <a:pt x="79" y="700"/>
                      <a:pt x="257" y="844"/>
                      <a:pt x="457" y="844"/>
                    </a:cubicBezTo>
                    <a:cubicBezTo>
                      <a:pt x="481" y="844"/>
                      <a:pt x="506" y="842"/>
                      <a:pt x="530" y="837"/>
                    </a:cubicBezTo>
                    <a:cubicBezTo>
                      <a:pt x="758" y="795"/>
                      <a:pt x="910" y="576"/>
                      <a:pt x="870" y="348"/>
                    </a:cubicBezTo>
                    <a:cubicBezTo>
                      <a:pt x="835" y="144"/>
                      <a:pt x="655" y="1"/>
                      <a:pt x="4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625;p27">
                <a:extLst>
                  <a:ext uri="{FF2B5EF4-FFF2-40B4-BE49-F238E27FC236}">
                    <a16:creationId xmlns:a16="http://schemas.microsoft.com/office/drawing/2014/main" id="{C0C57D54-1787-4041-91E6-2C3DD0394667}"/>
                  </a:ext>
                </a:extLst>
              </p:cNvPr>
              <p:cNvSpPr/>
              <p:nvPr/>
            </p:nvSpPr>
            <p:spPr>
              <a:xfrm>
                <a:off x="2561722" y="1302525"/>
                <a:ext cx="196542" cy="181851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1993" extrusionOk="0">
                    <a:moveTo>
                      <a:pt x="1083" y="0"/>
                    </a:moveTo>
                    <a:cubicBezTo>
                      <a:pt x="1024" y="0"/>
                      <a:pt x="964" y="6"/>
                      <a:pt x="904" y="17"/>
                    </a:cubicBezTo>
                    <a:cubicBezTo>
                      <a:pt x="361" y="113"/>
                      <a:pt x="1" y="629"/>
                      <a:pt x="97" y="1171"/>
                    </a:cubicBezTo>
                    <a:cubicBezTo>
                      <a:pt x="183" y="1654"/>
                      <a:pt x="605" y="1993"/>
                      <a:pt x="1080" y="1993"/>
                    </a:cubicBezTo>
                    <a:cubicBezTo>
                      <a:pt x="1137" y="1993"/>
                      <a:pt x="1195" y="1988"/>
                      <a:pt x="1254" y="1978"/>
                    </a:cubicBezTo>
                    <a:cubicBezTo>
                      <a:pt x="1794" y="1879"/>
                      <a:pt x="2154" y="1363"/>
                      <a:pt x="2058" y="820"/>
                    </a:cubicBezTo>
                    <a:cubicBezTo>
                      <a:pt x="1973" y="338"/>
                      <a:pt x="1554" y="0"/>
                      <a:pt x="1083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626;p27">
                <a:extLst>
                  <a:ext uri="{FF2B5EF4-FFF2-40B4-BE49-F238E27FC236}">
                    <a16:creationId xmlns:a16="http://schemas.microsoft.com/office/drawing/2014/main" id="{6917ADD3-BA9D-4501-87E7-C3C81F03562E}"/>
                  </a:ext>
                </a:extLst>
              </p:cNvPr>
              <p:cNvSpPr/>
              <p:nvPr/>
            </p:nvSpPr>
            <p:spPr>
              <a:xfrm>
                <a:off x="1930215" y="1415303"/>
                <a:ext cx="196815" cy="181943"/>
              </a:xfrm>
              <a:custGeom>
                <a:avLst/>
                <a:gdLst/>
                <a:ahLst/>
                <a:cxnLst/>
                <a:rect l="l" t="t" r="r" b="b"/>
                <a:pathLst>
                  <a:path w="2157" h="1994" extrusionOk="0">
                    <a:moveTo>
                      <a:pt x="1084" y="1"/>
                    </a:moveTo>
                    <a:cubicBezTo>
                      <a:pt x="1025" y="1"/>
                      <a:pt x="964" y="6"/>
                      <a:pt x="904" y="17"/>
                    </a:cubicBezTo>
                    <a:cubicBezTo>
                      <a:pt x="362" y="113"/>
                      <a:pt x="1" y="629"/>
                      <a:pt x="100" y="1171"/>
                    </a:cubicBezTo>
                    <a:cubicBezTo>
                      <a:pt x="185" y="1655"/>
                      <a:pt x="605" y="1994"/>
                      <a:pt x="1079" y="1994"/>
                    </a:cubicBezTo>
                    <a:cubicBezTo>
                      <a:pt x="1137" y="1994"/>
                      <a:pt x="1196" y="1989"/>
                      <a:pt x="1255" y="1978"/>
                    </a:cubicBezTo>
                    <a:cubicBezTo>
                      <a:pt x="1797" y="1879"/>
                      <a:pt x="2157" y="1363"/>
                      <a:pt x="2058" y="821"/>
                    </a:cubicBezTo>
                    <a:cubicBezTo>
                      <a:pt x="1972" y="339"/>
                      <a:pt x="1556" y="1"/>
                      <a:pt x="108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627;p27">
                <a:extLst>
                  <a:ext uri="{FF2B5EF4-FFF2-40B4-BE49-F238E27FC236}">
                    <a16:creationId xmlns:a16="http://schemas.microsoft.com/office/drawing/2014/main" id="{22C61D81-1E38-44F4-A75F-E83A2A748429}"/>
                  </a:ext>
                </a:extLst>
              </p:cNvPr>
              <p:cNvSpPr/>
              <p:nvPr/>
            </p:nvSpPr>
            <p:spPr>
              <a:xfrm>
                <a:off x="1621351" y="1083993"/>
                <a:ext cx="348830" cy="352844"/>
              </a:xfrm>
              <a:custGeom>
                <a:avLst/>
                <a:gdLst/>
                <a:ahLst/>
                <a:cxnLst/>
                <a:rect l="l" t="t" r="r" b="b"/>
                <a:pathLst>
                  <a:path w="3823" h="3867" extrusionOk="0">
                    <a:moveTo>
                      <a:pt x="2956" y="1"/>
                    </a:moveTo>
                    <a:cubicBezTo>
                      <a:pt x="2903" y="1"/>
                      <a:pt x="2850" y="8"/>
                      <a:pt x="2790" y="21"/>
                    </a:cubicBezTo>
                    <a:cubicBezTo>
                      <a:pt x="1299" y="358"/>
                      <a:pt x="172" y="1611"/>
                      <a:pt x="40" y="3146"/>
                    </a:cubicBezTo>
                    <a:cubicBezTo>
                      <a:pt x="0" y="3612"/>
                      <a:pt x="370" y="3866"/>
                      <a:pt x="734" y="3866"/>
                    </a:cubicBezTo>
                    <a:cubicBezTo>
                      <a:pt x="1048" y="3866"/>
                      <a:pt x="1359" y="3674"/>
                      <a:pt x="1392" y="3271"/>
                    </a:cubicBezTo>
                    <a:cubicBezTo>
                      <a:pt x="1471" y="2352"/>
                      <a:pt x="2123" y="1565"/>
                      <a:pt x="3029" y="1357"/>
                    </a:cubicBezTo>
                    <a:cubicBezTo>
                      <a:pt x="3822" y="1178"/>
                      <a:pt x="3674" y="1"/>
                      <a:pt x="295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628;p27">
                <a:extLst>
                  <a:ext uri="{FF2B5EF4-FFF2-40B4-BE49-F238E27FC236}">
                    <a16:creationId xmlns:a16="http://schemas.microsoft.com/office/drawing/2014/main" id="{85E87445-AE32-45C7-98E0-776EBDD807F8}"/>
                  </a:ext>
                </a:extLst>
              </p:cNvPr>
              <p:cNvSpPr/>
              <p:nvPr/>
            </p:nvSpPr>
            <p:spPr>
              <a:xfrm>
                <a:off x="1617701" y="1516676"/>
                <a:ext cx="170537" cy="124458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364" extrusionOk="0">
                    <a:moveTo>
                      <a:pt x="950" y="1"/>
                    </a:moveTo>
                    <a:cubicBezTo>
                      <a:pt x="906" y="1"/>
                      <a:pt x="860" y="4"/>
                      <a:pt x="814" y="11"/>
                    </a:cubicBezTo>
                    <a:cubicBezTo>
                      <a:pt x="0" y="156"/>
                      <a:pt x="169" y="1363"/>
                      <a:pt x="919" y="1363"/>
                    </a:cubicBezTo>
                    <a:cubicBezTo>
                      <a:pt x="962" y="1363"/>
                      <a:pt x="1005" y="1357"/>
                      <a:pt x="1052" y="1350"/>
                    </a:cubicBezTo>
                    <a:cubicBezTo>
                      <a:pt x="1869" y="1204"/>
                      <a:pt x="1700" y="1"/>
                      <a:pt x="95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629;p27">
                <a:extLst>
                  <a:ext uri="{FF2B5EF4-FFF2-40B4-BE49-F238E27FC236}">
                    <a16:creationId xmlns:a16="http://schemas.microsoft.com/office/drawing/2014/main" id="{B844FBB8-6010-4F44-8CCA-558B5F225528}"/>
                  </a:ext>
                </a:extLst>
              </p:cNvPr>
              <p:cNvSpPr/>
              <p:nvPr/>
            </p:nvSpPr>
            <p:spPr>
              <a:xfrm>
                <a:off x="1891892" y="2090242"/>
                <a:ext cx="236416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2591" h="1132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29" y="523"/>
                      <a:pt x="1367" y="907"/>
                      <a:pt x="2174" y="1122"/>
                    </a:cubicBezTo>
                    <a:cubicBezTo>
                      <a:pt x="2197" y="1129"/>
                      <a:pt x="2217" y="1132"/>
                      <a:pt x="2240" y="1132"/>
                    </a:cubicBezTo>
                    <a:cubicBezTo>
                      <a:pt x="2478" y="1132"/>
                      <a:pt x="2590" y="765"/>
                      <a:pt x="2329" y="695"/>
                    </a:cubicBezTo>
                    <a:cubicBezTo>
                      <a:pt x="2038" y="619"/>
                      <a:pt x="1757" y="517"/>
                      <a:pt x="1486" y="398"/>
                    </a:cubicBezTo>
                    <a:cubicBezTo>
                      <a:pt x="953" y="292"/>
                      <a:pt x="454" y="153"/>
                      <a:pt x="1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90F643B4-3838-476E-BD32-2C028C1D2243}"/>
              </a:ext>
            </a:extLst>
          </p:cNvPr>
          <p:cNvGrpSpPr/>
          <p:nvPr/>
        </p:nvGrpSpPr>
        <p:grpSpPr>
          <a:xfrm>
            <a:off x="2170904" y="1148271"/>
            <a:ext cx="5218570" cy="712450"/>
            <a:chOff x="2405610" y="1319231"/>
            <a:chExt cx="5218570" cy="712450"/>
          </a:xfrm>
        </p:grpSpPr>
        <p:grpSp>
          <p:nvGrpSpPr>
            <p:cNvPr id="164" name="Google Shape;440;p20">
              <a:extLst>
                <a:ext uri="{FF2B5EF4-FFF2-40B4-BE49-F238E27FC236}">
                  <a16:creationId xmlns:a16="http://schemas.microsoft.com/office/drawing/2014/main" id="{15348EA2-0305-4F24-86F1-817D686EA164}"/>
                </a:ext>
              </a:extLst>
            </p:cNvPr>
            <p:cNvGrpSpPr/>
            <p:nvPr/>
          </p:nvGrpSpPr>
          <p:grpSpPr>
            <a:xfrm>
              <a:off x="2405610" y="1319231"/>
              <a:ext cx="733700" cy="712450"/>
              <a:chOff x="-2648475" y="3766325"/>
              <a:chExt cx="733700" cy="712450"/>
            </a:xfrm>
          </p:grpSpPr>
          <p:sp>
            <p:nvSpPr>
              <p:cNvPr id="166" name="Google Shape;441;p20">
                <a:extLst>
                  <a:ext uri="{FF2B5EF4-FFF2-40B4-BE49-F238E27FC236}">
                    <a16:creationId xmlns:a16="http://schemas.microsoft.com/office/drawing/2014/main" id="{8967F357-DD4F-45D8-AE08-FE59451F6CA9}"/>
                  </a:ext>
                </a:extLst>
              </p:cNvPr>
              <p:cNvSpPr/>
              <p:nvPr/>
            </p:nvSpPr>
            <p:spPr>
              <a:xfrm>
                <a:off x="-2648475" y="3766325"/>
                <a:ext cx="733700" cy="712450"/>
              </a:xfrm>
              <a:custGeom>
                <a:avLst/>
                <a:gdLst/>
                <a:ahLst/>
                <a:cxnLst/>
                <a:rect l="l" t="t" r="r" b="b"/>
                <a:pathLst>
                  <a:path w="29348" h="28498" extrusionOk="0">
                    <a:moveTo>
                      <a:pt x="15404" y="1"/>
                    </a:moveTo>
                    <a:cubicBezTo>
                      <a:pt x="14818" y="1"/>
                      <a:pt x="14242" y="95"/>
                      <a:pt x="13680" y="279"/>
                    </a:cubicBezTo>
                    <a:cubicBezTo>
                      <a:pt x="10808" y="1223"/>
                      <a:pt x="8363" y="3089"/>
                      <a:pt x="6210" y="4732"/>
                    </a:cubicBezTo>
                    <a:cubicBezTo>
                      <a:pt x="5133" y="5554"/>
                      <a:pt x="3792" y="6578"/>
                      <a:pt x="3004" y="8075"/>
                    </a:cubicBezTo>
                    <a:cubicBezTo>
                      <a:pt x="2801" y="8463"/>
                      <a:pt x="2654" y="8877"/>
                      <a:pt x="2564" y="9308"/>
                    </a:cubicBezTo>
                    <a:cubicBezTo>
                      <a:pt x="1899" y="9685"/>
                      <a:pt x="1351" y="10228"/>
                      <a:pt x="987" y="10880"/>
                    </a:cubicBezTo>
                    <a:cubicBezTo>
                      <a:pt x="0" y="12665"/>
                      <a:pt x="506" y="15025"/>
                      <a:pt x="2139" y="16254"/>
                    </a:cubicBezTo>
                    <a:cubicBezTo>
                      <a:pt x="2550" y="16561"/>
                      <a:pt x="3023" y="16788"/>
                      <a:pt x="3527" y="16919"/>
                    </a:cubicBezTo>
                    <a:cubicBezTo>
                      <a:pt x="3669" y="17061"/>
                      <a:pt x="3821" y="17193"/>
                      <a:pt x="3980" y="17311"/>
                    </a:cubicBezTo>
                    <a:cubicBezTo>
                      <a:pt x="4235" y="17505"/>
                      <a:pt x="4514" y="17675"/>
                      <a:pt x="4812" y="17817"/>
                    </a:cubicBezTo>
                    <a:cubicBezTo>
                      <a:pt x="5072" y="18837"/>
                      <a:pt x="5662" y="19752"/>
                      <a:pt x="6497" y="20386"/>
                    </a:cubicBezTo>
                    <a:cubicBezTo>
                      <a:pt x="6569" y="20437"/>
                      <a:pt x="6644" y="20493"/>
                      <a:pt x="6724" y="20545"/>
                    </a:cubicBezTo>
                    <a:cubicBezTo>
                      <a:pt x="6942" y="21693"/>
                      <a:pt x="7654" y="22718"/>
                      <a:pt x="8651" y="23327"/>
                    </a:cubicBezTo>
                    <a:cubicBezTo>
                      <a:pt x="8731" y="23638"/>
                      <a:pt x="8849" y="23941"/>
                      <a:pt x="8995" y="24224"/>
                    </a:cubicBezTo>
                    <a:cubicBezTo>
                      <a:pt x="9553" y="25292"/>
                      <a:pt x="10582" y="26098"/>
                      <a:pt x="11815" y="26434"/>
                    </a:cubicBezTo>
                    <a:cubicBezTo>
                      <a:pt x="11852" y="26443"/>
                      <a:pt x="11891" y="26453"/>
                      <a:pt x="11928" y="26462"/>
                    </a:cubicBezTo>
                    <a:cubicBezTo>
                      <a:pt x="12183" y="26902"/>
                      <a:pt x="12514" y="27284"/>
                      <a:pt x="12905" y="27600"/>
                    </a:cubicBezTo>
                    <a:cubicBezTo>
                      <a:pt x="13632" y="28177"/>
                      <a:pt x="14563" y="28498"/>
                      <a:pt x="15526" y="28498"/>
                    </a:cubicBezTo>
                    <a:cubicBezTo>
                      <a:pt x="16424" y="28498"/>
                      <a:pt x="17306" y="28214"/>
                      <a:pt x="18015" y="27704"/>
                    </a:cubicBezTo>
                    <a:cubicBezTo>
                      <a:pt x="19181" y="27572"/>
                      <a:pt x="20384" y="27180"/>
                      <a:pt x="21532" y="26562"/>
                    </a:cubicBezTo>
                    <a:cubicBezTo>
                      <a:pt x="22869" y="25834"/>
                      <a:pt x="23941" y="24890"/>
                      <a:pt x="24974" y="23978"/>
                    </a:cubicBezTo>
                    <a:cubicBezTo>
                      <a:pt x="25239" y="23747"/>
                      <a:pt x="25499" y="23516"/>
                      <a:pt x="25767" y="23289"/>
                    </a:cubicBezTo>
                    <a:cubicBezTo>
                      <a:pt x="26968" y="22265"/>
                      <a:pt x="28606" y="20862"/>
                      <a:pt x="29049" y="18723"/>
                    </a:cubicBezTo>
                    <a:cubicBezTo>
                      <a:pt x="29347" y="17298"/>
                      <a:pt x="29031" y="15914"/>
                      <a:pt x="28681" y="14752"/>
                    </a:cubicBezTo>
                    <a:cubicBezTo>
                      <a:pt x="27661" y="11342"/>
                      <a:pt x="25886" y="8090"/>
                      <a:pt x="23548" y="5346"/>
                    </a:cubicBezTo>
                    <a:cubicBezTo>
                      <a:pt x="22509" y="4118"/>
                      <a:pt x="21362" y="2848"/>
                      <a:pt x="20040" y="1829"/>
                    </a:cubicBezTo>
                    <a:cubicBezTo>
                      <a:pt x="18464" y="615"/>
                      <a:pt x="16900" y="1"/>
                      <a:pt x="1540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28575" dist="19050" dir="1920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442;p20">
                <a:extLst>
                  <a:ext uri="{FF2B5EF4-FFF2-40B4-BE49-F238E27FC236}">
                    <a16:creationId xmlns:a16="http://schemas.microsoft.com/office/drawing/2014/main" id="{5918C1C1-A581-482C-8EE1-AC30AB6730E3}"/>
                  </a:ext>
                </a:extLst>
              </p:cNvPr>
              <p:cNvSpPr/>
              <p:nvPr/>
            </p:nvSpPr>
            <p:spPr>
              <a:xfrm>
                <a:off x="-2574000" y="3801725"/>
                <a:ext cx="620275" cy="621800"/>
              </a:xfrm>
              <a:custGeom>
                <a:avLst/>
                <a:gdLst/>
                <a:ahLst/>
                <a:cxnLst/>
                <a:rect l="l" t="t" r="r" b="b"/>
                <a:pathLst>
                  <a:path w="24811" h="24872" extrusionOk="0">
                    <a:moveTo>
                      <a:pt x="12344" y="0"/>
                    </a:moveTo>
                    <a:cubicBezTo>
                      <a:pt x="11925" y="0"/>
                      <a:pt x="11501" y="64"/>
                      <a:pt x="11074" y="204"/>
                    </a:cubicBezTo>
                    <a:cubicBezTo>
                      <a:pt x="8458" y="1064"/>
                      <a:pt x="6220" y="2764"/>
                      <a:pt x="4028" y="4436"/>
                    </a:cubicBezTo>
                    <a:cubicBezTo>
                      <a:pt x="2956" y="5252"/>
                      <a:pt x="1851" y="6112"/>
                      <a:pt x="1224" y="7302"/>
                    </a:cubicBezTo>
                    <a:cubicBezTo>
                      <a:pt x="1" y="9638"/>
                      <a:pt x="1936" y="12334"/>
                      <a:pt x="3165" y="14271"/>
                    </a:cubicBezTo>
                    <a:cubicBezTo>
                      <a:pt x="4728" y="16736"/>
                      <a:pt x="6299" y="19214"/>
                      <a:pt x="8193" y="21435"/>
                    </a:cubicBezTo>
                    <a:cubicBezTo>
                      <a:pt x="9422" y="22869"/>
                      <a:pt x="10871" y="24253"/>
                      <a:pt x="12698" y="24706"/>
                    </a:cubicBezTo>
                    <a:cubicBezTo>
                      <a:pt x="13149" y="24820"/>
                      <a:pt x="13609" y="24872"/>
                      <a:pt x="14069" y="24872"/>
                    </a:cubicBezTo>
                    <a:cubicBezTo>
                      <a:pt x="15355" y="24872"/>
                      <a:pt x="16648" y="24465"/>
                      <a:pt x="17788" y="23847"/>
                    </a:cubicBezTo>
                    <a:cubicBezTo>
                      <a:pt x="19304" y="23030"/>
                      <a:pt x="20484" y="21845"/>
                      <a:pt x="21774" y="20744"/>
                    </a:cubicBezTo>
                    <a:cubicBezTo>
                      <a:pt x="22973" y="19720"/>
                      <a:pt x="24244" y="18606"/>
                      <a:pt x="24583" y="16986"/>
                    </a:cubicBezTo>
                    <a:cubicBezTo>
                      <a:pt x="24810" y="15904"/>
                      <a:pt x="24560" y="14781"/>
                      <a:pt x="24244" y="13723"/>
                    </a:cubicBezTo>
                    <a:cubicBezTo>
                      <a:pt x="23265" y="10465"/>
                      <a:pt x="21594" y="7424"/>
                      <a:pt x="19394" y="4837"/>
                    </a:cubicBezTo>
                    <a:cubicBezTo>
                      <a:pt x="18525" y="3812"/>
                      <a:pt x="17392" y="2518"/>
                      <a:pt x="16102" y="1531"/>
                    </a:cubicBezTo>
                    <a:cubicBezTo>
                      <a:pt x="14953" y="644"/>
                      <a:pt x="13676" y="0"/>
                      <a:pt x="12344" y="0"/>
                    </a:cubicBezTo>
                    <a:close/>
                  </a:path>
                </a:pathLst>
              </a:custGeom>
              <a:solidFill>
                <a:srgbClr val="7CA8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443;p20">
                <a:extLst>
                  <a:ext uri="{FF2B5EF4-FFF2-40B4-BE49-F238E27FC236}">
                    <a16:creationId xmlns:a16="http://schemas.microsoft.com/office/drawing/2014/main" id="{727BA270-9EDB-4A02-AB37-77D6C63335DC}"/>
                  </a:ext>
                </a:extLst>
              </p:cNvPr>
              <p:cNvSpPr/>
              <p:nvPr/>
            </p:nvSpPr>
            <p:spPr>
              <a:xfrm>
                <a:off x="-2234025" y="4121175"/>
                <a:ext cx="141800" cy="98050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3922" extrusionOk="0">
                    <a:moveTo>
                      <a:pt x="5502" y="1"/>
                    </a:moveTo>
                    <a:cubicBezTo>
                      <a:pt x="2135" y="520"/>
                      <a:pt x="1" y="3760"/>
                      <a:pt x="1" y="3760"/>
                    </a:cubicBezTo>
                    <a:cubicBezTo>
                      <a:pt x="421" y="3869"/>
                      <a:pt x="853" y="3921"/>
                      <a:pt x="1287" y="3921"/>
                    </a:cubicBezTo>
                    <a:cubicBezTo>
                      <a:pt x="2238" y="3921"/>
                      <a:pt x="3195" y="3669"/>
                      <a:pt x="4029" y="3211"/>
                    </a:cubicBezTo>
                    <a:cubicBezTo>
                      <a:pt x="4685" y="2849"/>
                      <a:pt x="5308" y="2315"/>
                      <a:pt x="5526" y="1592"/>
                    </a:cubicBezTo>
                    <a:cubicBezTo>
                      <a:pt x="5672" y="1073"/>
                      <a:pt x="5601" y="530"/>
                      <a:pt x="55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444;p20">
                <a:extLst>
                  <a:ext uri="{FF2B5EF4-FFF2-40B4-BE49-F238E27FC236}">
                    <a16:creationId xmlns:a16="http://schemas.microsoft.com/office/drawing/2014/main" id="{67D17057-33E8-4AFD-8707-31067E887558}"/>
                  </a:ext>
                </a:extLst>
              </p:cNvPr>
              <p:cNvSpPr/>
              <p:nvPr/>
            </p:nvSpPr>
            <p:spPr>
              <a:xfrm>
                <a:off x="-2315475" y="4019625"/>
                <a:ext cx="219000" cy="195550"/>
              </a:xfrm>
              <a:custGeom>
                <a:avLst/>
                <a:gdLst/>
                <a:ahLst/>
                <a:cxnLst/>
                <a:rect l="l" t="t" r="r" b="b"/>
                <a:pathLst>
                  <a:path w="8760" h="7822" extrusionOk="0">
                    <a:moveTo>
                      <a:pt x="7020" y="0"/>
                    </a:moveTo>
                    <a:cubicBezTo>
                      <a:pt x="6993" y="0"/>
                      <a:pt x="6966" y="2"/>
                      <a:pt x="6937" y="7"/>
                    </a:cubicBezTo>
                    <a:cubicBezTo>
                      <a:pt x="6696" y="44"/>
                      <a:pt x="6404" y="247"/>
                      <a:pt x="6016" y="593"/>
                    </a:cubicBezTo>
                    <a:cubicBezTo>
                      <a:pt x="5789" y="791"/>
                      <a:pt x="5563" y="989"/>
                      <a:pt x="5323" y="1182"/>
                    </a:cubicBezTo>
                    <a:cubicBezTo>
                      <a:pt x="5120" y="1347"/>
                      <a:pt x="4917" y="1513"/>
                      <a:pt x="4708" y="1674"/>
                    </a:cubicBezTo>
                    <a:cubicBezTo>
                      <a:pt x="4142" y="2094"/>
                      <a:pt x="3551" y="2500"/>
                      <a:pt x="2947" y="2873"/>
                    </a:cubicBezTo>
                    <a:cubicBezTo>
                      <a:pt x="2607" y="3080"/>
                      <a:pt x="2258" y="3278"/>
                      <a:pt x="1908" y="3468"/>
                    </a:cubicBezTo>
                    <a:cubicBezTo>
                      <a:pt x="1545" y="3662"/>
                      <a:pt x="1171" y="3851"/>
                      <a:pt x="799" y="4025"/>
                    </a:cubicBezTo>
                    <a:cubicBezTo>
                      <a:pt x="605" y="4115"/>
                      <a:pt x="397" y="4224"/>
                      <a:pt x="242" y="4374"/>
                    </a:cubicBezTo>
                    <a:cubicBezTo>
                      <a:pt x="129" y="4474"/>
                      <a:pt x="44" y="4606"/>
                      <a:pt x="25" y="4766"/>
                    </a:cubicBezTo>
                    <a:cubicBezTo>
                      <a:pt x="1" y="4936"/>
                      <a:pt x="72" y="5111"/>
                      <a:pt x="142" y="5267"/>
                    </a:cubicBezTo>
                    <a:cubicBezTo>
                      <a:pt x="724" y="6532"/>
                      <a:pt x="1918" y="7477"/>
                      <a:pt x="3259" y="7822"/>
                    </a:cubicBezTo>
                    <a:cubicBezTo>
                      <a:pt x="3259" y="7822"/>
                      <a:pt x="5393" y="4582"/>
                      <a:pt x="8760" y="4063"/>
                    </a:cubicBezTo>
                    <a:cubicBezTo>
                      <a:pt x="8557" y="3014"/>
                      <a:pt x="8254" y="1985"/>
                      <a:pt x="7853" y="998"/>
                    </a:cubicBezTo>
                    <a:cubicBezTo>
                      <a:pt x="7579" y="314"/>
                      <a:pt x="7341" y="0"/>
                      <a:pt x="7020" y="0"/>
                    </a:cubicBezTo>
                    <a:close/>
                  </a:path>
                </a:pathLst>
              </a:custGeom>
              <a:solidFill>
                <a:srgbClr val="AF21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445;p20">
                <a:extLst>
                  <a:ext uri="{FF2B5EF4-FFF2-40B4-BE49-F238E27FC236}">
                    <a16:creationId xmlns:a16="http://schemas.microsoft.com/office/drawing/2014/main" id="{4BA443F1-A5A7-4CFF-B63D-FC006B821658}"/>
                  </a:ext>
                </a:extLst>
              </p:cNvPr>
              <p:cNvSpPr/>
              <p:nvPr/>
            </p:nvSpPr>
            <p:spPr>
              <a:xfrm>
                <a:off x="-2453100" y="3961100"/>
                <a:ext cx="156175" cy="133450"/>
              </a:xfrm>
              <a:custGeom>
                <a:avLst/>
                <a:gdLst/>
                <a:ahLst/>
                <a:cxnLst/>
                <a:rect l="l" t="t" r="r" b="b"/>
                <a:pathLst>
                  <a:path w="6247" h="5338" extrusionOk="0">
                    <a:moveTo>
                      <a:pt x="2331" y="0"/>
                    </a:moveTo>
                    <a:cubicBezTo>
                      <a:pt x="2067" y="0"/>
                      <a:pt x="1805" y="40"/>
                      <a:pt x="1554" y="129"/>
                    </a:cubicBezTo>
                    <a:cubicBezTo>
                      <a:pt x="709" y="430"/>
                      <a:pt x="118" y="1290"/>
                      <a:pt x="57" y="2182"/>
                    </a:cubicBezTo>
                    <a:cubicBezTo>
                      <a:pt x="0" y="3080"/>
                      <a:pt x="439" y="3972"/>
                      <a:pt x="1138" y="4538"/>
                    </a:cubicBezTo>
                    <a:cubicBezTo>
                      <a:pt x="1704" y="4999"/>
                      <a:pt x="2607" y="5337"/>
                      <a:pt x="3449" y="5337"/>
                    </a:cubicBezTo>
                    <a:cubicBezTo>
                      <a:pt x="4153" y="5337"/>
                      <a:pt x="4814" y="5101"/>
                      <a:pt x="5199" y="4501"/>
                    </a:cubicBezTo>
                    <a:cubicBezTo>
                      <a:pt x="6247" y="2862"/>
                      <a:pt x="5440" y="1125"/>
                      <a:pt x="3768" y="345"/>
                    </a:cubicBezTo>
                    <a:cubicBezTo>
                      <a:pt x="3320" y="137"/>
                      <a:pt x="2822" y="0"/>
                      <a:pt x="23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446;p20">
                <a:extLst>
                  <a:ext uri="{FF2B5EF4-FFF2-40B4-BE49-F238E27FC236}">
                    <a16:creationId xmlns:a16="http://schemas.microsoft.com/office/drawing/2014/main" id="{CFA617D0-4AE4-4180-9ECD-8650B7FBD4ED}"/>
                  </a:ext>
                </a:extLst>
              </p:cNvPr>
              <p:cNvSpPr/>
              <p:nvPr/>
            </p:nvSpPr>
            <p:spPr>
              <a:xfrm>
                <a:off x="-2332250" y="3871675"/>
                <a:ext cx="15470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6188" h="5821" extrusionOk="0">
                    <a:moveTo>
                      <a:pt x="3076" y="0"/>
                    </a:moveTo>
                    <a:cubicBezTo>
                      <a:pt x="1817" y="0"/>
                      <a:pt x="574" y="879"/>
                      <a:pt x="275" y="2128"/>
                    </a:cubicBezTo>
                    <a:cubicBezTo>
                      <a:pt x="1" y="3275"/>
                      <a:pt x="554" y="4550"/>
                      <a:pt x="1526" y="5216"/>
                    </a:cubicBezTo>
                    <a:cubicBezTo>
                      <a:pt x="2051" y="5574"/>
                      <a:pt x="2857" y="5820"/>
                      <a:pt x="3614" y="5820"/>
                    </a:cubicBezTo>
                    <a:cubicBezTo>
                      <a:pt x="4047" y="5820"/>
                      <a:pt x="4465" y="5739"/>
                      <a:pt x="4804" y="5552"/>
                    </a:cubicBezTo>
                    <a:cubicBezTo>
                      <a:pt x="5847" y="4975"/>
                      <a:pt x="6187" y="3408"/>
                      <a:pt x="5922" y="2312"/>
                    </a:cubicBezTo>
                    <a:cubicBezTo>
                      <a:pt x="5918" y="2279"/>
                      <a:pt x="5909" y="2242"/>
                      <a:pt x="5900" y="2209"/>
                    </a:cubicBezTo>
                    <a:cubicBezTo>
                      <a:pt x="5592" y="1128"/>
                      <a:pt x="4647" y="235"/>
                      <a:pt x="3538" y="41"/>
                    </a:cubicBezTo>
                    <a:cubicBezTo>
                      <a:pt x="3385" y="14"/>
                      <a:pt x="3230" y="0"/>
                      <a:pt x="30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447;p20">
                <a:extLst>
                  <a:ext uri="{FF2B5EF4-FFF2-40B4-BE49-F238E27FC236}">
                    <a16:creationId xmlns:a16="http://schemas.microsoft.com/office/drawing/2014/main" id="{D67105AE-2D35-4099-ADC6-0288A4851B61}"/>
                  </a:ext>
                </a:extLst>
              </p:cNvPr>
              <p:cNvSpPr/>
              <p:nvPr/>
            </p:nvSpPr>
            <p:spPr>
              <a:xfrm>
                <a:off x="-2309425" y="4106300"/>
                <a:ext cx="55975" cy="49375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975" extrusionOk="0">
                    <a:moveTo>
                      <a:pt x="1662" y="1"/>
                    </a:moveTo>
                    <a:cubicBezTo>
                      <a:pt x="1303" y="195"/>
                      <a:pt x="929" y="384"/>
                      <a:pt x="557" y="558"/>
                    </a:cubicBezTo>
                    <a:cubicBezTo>
                      <a:pt x="363" y="648"/>
                      <a:pt x="155" y="757"/>
                      <a:pt x="0" y="903"/>
                    </a:cubicBezTo>
                    <a:cubicBezTo>
                      <a:pt x="164" y="1276"/>
                      <a:pt x="467" y="1607"/>
                      <a:pt x="878" y="1842"/>
                    </a:cubicBezTo>
                    <a:cubicBezTo>
                      <a:pt x="1029" y="1930"/>
                      <a:pt x="1209" y="1974"/>
                      <a:pt x="1387" y="1974"/>
                    </a:cubicBezTo>
                    <a:cubicBezTo>
                      <a:pt x="1699" y="1974"/>
                      <a:pt x="2004" y="1836"/>
                      <a:pt x="2125" y="1550"/>
                    </a:cubicBezTo>
                    <a:cubicBezTo>
                      <a:pt x="2238" y="1262"/>
                      <a:pt x="2130" y="931"/>
                      <a:pt x="1983" y="652"/>
                    </a:cubicBezTo>
                    <a:cubicBezTo>
                      <a:pt x="1875" y="435"/>
                      <a:pt x="1737" y="227"/>
                      <a:pt x="16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448;p20">
                <a:extLst>
                  <a:ext uri="{FF2B5EF4-FFF2-40B4-BE49-F238E27FC236}">
                    <a16:creationId xmlns:a16="http://schemas.microsoft.com/office/drawing/2014/main" id="{AE097DD2-77D0-42D8-8806-1B385B928972}"/>
                  </a:ext>
                </a:extLst>
              </p:cNvPr>
              <p:cNvSpPr/>
              <p:nvPr/>
            </p:nvSpPr>
            <p:spPr>
              <a:xfrm>
                <a:off x="-2241800" y="4061350"/>
                <a:ext cx="59400" cy="59175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2367" extrusionOk="0">
                    <a:moveTo>
                      <a:pt x="1761" y="0"/>
                    </a:moveTo>
                    <a:cubicBezTo>
                      <a:pt x="1195" y="430"/>
                      <a:pt x="604" y="831"/>
                      <a:pt x="0" y="1204"/>
                    </a:cubicBezTo>
                    <a:cubicBezTo>
                      <a:pt x="284" y="1492"/>
                      <a:pt x="501" y="1842"/>
                      <a:pt x="813" y="2091"/>
                    </a:cubicBezTo>
                    <a:cubicBezTo>
                      <a:pt x="1022" y="2256"/>
                      <a:pt x="1300" y="2367"/>
                      <a:pt x="1560" y="2367"/>
                    </a:cubicBezTo>
                    <a:cubicBezTo>
                      <a:pt x="1739" y="2367"/>
                      <a:pt x="1910" y="2314"/>
                      <a:pt x="2045" y="2191"/>
                    </a:cubicBezTo>
                    <a:cubicBezTo>
                      <a:pt x="2376" y="1875"/>
                      <a:pt x="2282" y="1326"/>
                      <a:pt x="2101" y="907"/>
                    </a:cubicBezTo>
                    <a:cubicBezTo>
                      <a:pt x="1970" y="613"/>
                      <a:pt x="1809" y="312"/>
                      <a:pt x="176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449;p20">
                <a:extLst>
                  <a:ext uri="{FF2B5EF4-FFF2-40B4-BE49-F238E27FC236}">
                    <a16:creationId xmlns:a16="http://schemas.microsoft.com/office/drawing/2014/main" id="{CEE43E0B-3190-4472-B9B3-0D2587B2F5F2}"/>
                  </a:ext>
                </a:extLst>
              </p:cNvPr>
              <p:cNvSpPr/>
              <p:nvPr/>
            </p:nvSpPr>
            <p:spPr>
              <a:xfrm>
                <a:off x="-2182425" y="4019775"/>
                <a:ext cx="64000" cy="56325"/>
              </a:xfrm>
              <a:custGeom>
                <a:avLst/>
                <a:gdLst/>
                <a:ahLst/>
                <a:cxnLst/>
                <a:rect l="l" t="t" r="r" b="b"/>
                <a:pathLst>
                  <a:path w="2560" h="2253" extrusionOk="0">
                    <a:moveTo>
                      <a:pt x="1615" y="1"/>
                    </a:moveTo>
                    <a:cubicBezTo>
                      <a:pt x="1374" y="38"/>
                      <a:pt x="1082" y="241"/>
                      <a:pt x="694" y="587"/>
                    </a:cubicBezTo>
                    <a:cubicBezTo>
                      <a:pt x="467" y="790"/>
                      <a:pt x="236" y="983"/>
                      <a:pt x="1" y="1176"/>
                    </a:cubicBezTo>
                    <a:cubicBezTo>
                      <a:pt x="175" y="1214"/>
                      <a:pt x="336" y="1299"/>
                      <a:pt x="482" y="1403"/>
                    </a:cubicBezTo>
                    <a:cubicBezTo>
                      <a:pt x="794" y="1635"/>
                      <a:pt x="1044" y="1951"/>
                      <a:pt x="1389" y="2135"/>
                    </a:cubicBezTo>
                    <a:cubicBezTo>
                      <a:pt x="1530" y="2210"/>
                      <a:pt x="1699" y="2252"/>
                      <a:pt x="1862" y="2252"/>
                    </a:cubicBezTo>
                    <a:cubicBezTo>
                      <a:pt x="2099" y="2252"/>
                      <a:pt x="2323" y="2164"/>
                      <a:pt x="2433" y="1960"/>
                    </a:cubicBezTo>
                    <a:cubicBezTo>
                      <a:pt x="2559" y="1724"/>
                      <a:pt x="2489" y="1426"/>
                      <a:pt x="2389" y="1171"/>
                    </a:cubicBezTo>
                    <a:cubicBezTo>
                      <a:pt x="2224" y="737"/>
                      <a:pt x="1965" y="303"/>
                      <a:pt x="16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450;p20">
                <a:extLst>
                  <a:ext uri="{FF2B5EF4-FFF2-40B4-BE49-F238E27FC236}">
                    <a16:creationId xmlns:a16="http://schemas.microsoft.com/office/drawing/2014/main" id="{8148358A-FAF1-4F5B-8BA5-630439CF4AC3}"/>
                  </a:ext>
                </a:extLst>
              </p:cNvPr>
              <p:cNvSpPr/>
              <p:nvPr/>
            </p:nvSpPr>
            <p:spPr>
              <a:xfrm>
                <a:off x="-2610125" y="4020100"/>
                <a:ext cx="400925" cy="421850"/>
              </a:xfrm>
              <a:custGeom>
                <a:avLst/>
                <a:gdLst/>
                <a:ahLst/>
                <a:cxnLst/>
                <a:rect l="l" t="t" r="r" b="b"/>
                <a:pathLst>
                  <a:path w="16037" h="16874" extrusionOk="0">
                    <a:moveTo>
                      <a:pt x="3930" y="2816"/>
                    </a:moveTo>
                    <a:cubicBezTo>
                      <a:pt x="4137" y="2816"/>
                      <a:pt x="4368" y="2930"/>
                      <a:pt x="4525" y="3113"/>
                    </a:cubicBezTo>
                    <a:cubicBezTo>
                      <a:pt x="4662" y="3279"/>
                      <a:pt x="4719" y="3473"/>
                      <a:pt x="4676" y="3643"/>
                    </a:cubicBezTo>
                    <a:cubicBezTo>
                      <a:pt x="4643" y="3784"/>
                      <a:pt x="4549" y="3930"/>
                      <a:pt x="4401" y="4077"/>
                    </a:cubicBezTo>
                    <a:cubicBezTo>
                      <a:pt x="4072" y="4412"/>
                      <a:pt x="3603" y="4597"/>
                      <a:pt x="3132" y="4619"/>
                    </a:cubicBezTo>
                    <a:cubicBezTo>
                      <a:pt x="3009" y="4375"/>
                      <a:pt x="2952" y="4120"/>
                      <a:pt x="2962" y="3869"/>
                    </a:cubicBezTo>
                    <a:cubicBezTo>
                      <a:pt x="2990" y="3335"/>
                      <a:pt x="3415" y="2854"/>
                      <a:pt x="3882" y="2816"/>
                    </a:cubicBezTo>
                    <a:close/>
                    <a:moveTo>
                      <a:pt x="6292" y="4997"/>
                    </a:moveTo>
                    <a:cubicBezTo>
                      <a:pt x="6428" y="4997"/>
                      <a:pt x="6574" y="5043"/>
                      <a:pt x="6687" y="5129"/>
                    </a:cubicBezTo>
                    <a:cubicBezTo>
                      <a:pt x="6753" y="5177"/>
                      <a:pt x="6866" y="5277"/>
                      <a:pt x="6866" y="5423"/>
                    </a:cubicBezTo>
                    <a:cubicBezTo>
                      <a:pt x="6866" y="5635"/>
                      <a:pt x="6659" y="5833"/>
                      <a:pt x="6451" y="5914"/>
                    </a:cubicBezTo>
                    <a:cubicBezTo>
                      <a:pt x="6293" y="5975"/>
                      <a:pt x="6118" y="5996"/>
                      <a:pt x="5943" y="5996"/>
                    </a:cubicBezTo>
                    <a:cubicBezTo>
                      <a:pt x="5793" y="5996"/>
                      <a:pt x="5643" y="5980"/>
                      <a:pt x="5502" y="5961"/>
                    </a:cubicBezTo>
                    <a:cubicBezTo>
                      <a:pt x="5464" y="5957"/>
                      <a:pt x="5427" y="5951"/>
                      <a:pt x="5393" y="5946"/>
                    </a:cubicBezTo>
                    <a:cubicBezTo>
                      <a:pt x="5493" y="5569"/>
                      <a:pt x="5733" y="5149"/>
                      <a:pt x="6130" y="5022"/>
                    </a:cubicBezTo>
                    <a:cubicBezTo>
                      <a:pt x="6180" y="5005"/>
                      <a:pt x="6235" y="4997"/>
                      <a:pt x="6292" y="4997"/>
                    </a:cubicBezTo>
                    <a:close/>
                    <a:moveTo>
                      <a:pt x="9017" y="7738"/>
                    </a:moveTo>
                    <a:cubicBezTo>
                      <a:pt x="9103" y="7738"/>
                      <a:pt x="9172" y="7754"/>
                      <a:pt x="9213" y="7788"/>
                    </a:cubicBezTo>
                    <a:cubicBezTo>
                      <a:pt x="9294" y="7849"/>
                      <a:pt x="9317" y="8019"/>
                      <a:pt x="9261" y="8156"/>
                    </a:cubicBezTo>
                    <a:cubicBezTo>
                      <a:pt x="9189" y="8317"/>
                      <a:pt x="9030" y="8468"/>
                      <a:pt x="8779" y="8601"/>
                    </a:cubicBezTo>
                    <a:cubicBezTo>
                      <a:pt x="8443" y="8782"/>
                      <a:pt x="8059" y="8867"/>
                      <a:pt x="7674" y="8867"/>
                    </a:cubicBezTo>
                    <a:cubicBezTo>
                      <a:pt x="7609" y="8867"/>
                      <a:pt x="7545" y="8865"/>
                      <a:pt x="7480" y="8860"/>
                    </a:cubicBezTo>
                    <a:cubicBezTo>
                      <a:pt x="7731" y="8336"/>
                      <a:pt x="8208" y="7912"/>
                      <a:pt x="8779" y="7770"/>
                    </a:cubicBezTo>
                    <a:cubicBezTo>
                      <a:pt x="8866" y="7749"/>
                      <a:pt x="8947" y="7738"/>
                      <a:pt x="9017" y="7738"/>
                    </a:cubicBezTo>
                    <a:close/>
                    <a:moveTo>
                      <a:pt x="10753" y="9847"/>
                    </a:moveTo>
                    <a:cubicBezTo>
                      <a:pt x="10782" y="9847"/>
                      <a:pt x="10800" y="9852"/>
                      <a:pt x="10804" y="9861"/>
                    </a:cubicBezTo>
                    <a:cubicBezTo>
                      <a:pt x="10838" y="9880"/>
                      <a:pt x="10867" y="10026"/>
                      <a:pt x="10810" y="10215"/>
                    </a:cubicBezTo>
                    <a:cubicBezTo>
                      <a:pt x="10612" y="10891"/>
                      <a:pt x="9945" y="11396"/>
                      <a:pt x="9241" y="11462"/>
                    </a:cubicBezTo>
                    <a:cubicBezTo>
                      <a:pt x="9261" y="11382"/>
                      <a:pt x="9285" y="11306"/>
                      <a:pt x="9313" y="11231"/>
                    </a:cubicBezTo>
                    <a:cubicBezTo>
                      <a:pt x="9529" y="10621"/>
                      <a:pt x="9964" y="10140"/>
                      <a:pt x="10493" y="9913"/>
                    </a:cubicBezTo>
                    <a:cubicBezTo>
                      <a:pt x="10616" y="9866"/>
                      <a:pt x="10701" y="9847"/>
                      <a:pt x="10753" y="9847"/>
                    </a:cubicBezTo>
                    <a:close/>
                    <a:moveTo>
                      <a:pt x="12807" y="12689"/>
                    </a:moveTo>
                    <a:cubicBezTo>
                      <a:pt x="12826" y="12689"/>
                      <a:pt x="12844" y="12694"/>
                      <a:pt x="12859" y="12700"/>
                    </a:cubicBezTo>
                    <a:cubicBezTo>
                      <a:pt x="13020" y="12737"/>
                      <a:pt x="13138" y="12977"/>
                      <a:pt x="13095" y="13186"/>
                    </a:cubicBezTo>
                    <a:cubicBezTo>
                      <a:pt x="13033" y="13511"/>
                      <a:pt x="12726" y="13742"/>
                      <a:pt x="12552" y="13855"/>
                    </a:cubicBezTo>
                    <a:cubicBezTo>
                      <a:pt x="12382" y="13960"/>
                      <a:pt x="12192" y="14040"/>
                      <a:pt x="11994" y="14092"/>
                    </a:cubicBezTo>
                    <a:cubicBezTo>
                      <a:pt x="11994" y="13742"/>
                      <a:pt x="12085" y="13393"/>
                      <a:pt x="12273" y="13096"/>
                    </a:cubicBezTo>
                    <a:cubicBezTo>
                      <a:pt x="12401" y="12883"/>
                      <a:pt x="12623" y="12689"/>
                      <a:pt x="12807" y="12689"/>
                    </a:cubicBezTo>
                    <a:close/>
                    <a:moveTo>
                      <a:pt x="3091" y="0"/>
                    </a:moveTo>
                    <a:cubicBezTo>
                      <a:pt x="2107" y="0"/>
                      <a:pt x="1120" y="528"/>
                      <a:pt x="639" y="1400"/>
                    </a:cubicBezTo>
                    <a:cubicBezTo>
                      <a:pt x="1" y="2551"/>
                      <a:pt x="341" y="4129"/>
                      <a:pt x="1394" y="4917"/>
                    </a:cubicBezTo>
                    <a:cubicBezTo>
                      <a:pt x="1766" y="5201"/>
                      <a:pt x="2211" y="5366"/>
                      <a:pt x="2673" y="5423"/>
                    </a:cubicBezTo>
                    <a:cubicBezTo>
                      <a:pt x="2829" y="5630"/>
                      <a:pt x="3019" y="5820"/>
                      <a:pt x="3235" y="5979"/>
                    </a:cubicBezTo>
                    <a:cubicBezTo>
                      <a:pt x="3594" y="6249"/>
                      <a:pt x="4010" y="6452"/>
                      <a:pt x="4506" y="6594"/>
                    </a:cubicBezTo>
                    <a:cubicBezTo>
                      <a:pt x="4534" y="7548"/>
                      <a:pt x="4987" y="8472"/>
                      <a:pt x="5757" y="9054"/>
                    </a:cubicBezTo>
                    <a:cubicBezTo>
                      <a:pt x="5979" y="9228"/>
                      <a:pt x="6229" y="9365"/>
                      <a:pt x="6489" y="9464"/>
                    </a:cubicBezTo>
                    <a:cubicBezTo>
                      <a:pt x="6484" y="9531"/>
                      <a:pt x="6484" y="9601"/>
                      <a:pt x="6484" y="9668"/>
                    </a:cubicBezTo>
                    <a:cubicBezTo>
                      <a:pt x="6503" y="10796"/>
                      <a:pt x="7297" y="11830"/>
                      <a:pt x="8350" y="12170"/>
                    </a:cubicBezTo>
                    <a:cubicBezTo>
                      <a:pt x="8363" y="12595"/>
                      <a:pt x="8472" y="13011"/>
                      <a:pt x="8661" y="13374"/>
                    </a:cubicBezTo>
                    <a:cubicBezTo>
                      <a:pt x="9034" y="14092"/>
                      <a:pt x="9733" y="14635"/>
                      <a:pt x="10578" y="14862"/>
                    </a:cubicBezTo>
                    <a:cubicBezTo>
                      <a:pt x="10823" y="14928"/>
                      <a:pt x="11065" y="14966"/>
                      <a:pt x="11310" y="14975"/>
                    </a:cubicBezTo>
                    <a:cubicBezTo>
                      <a:pt x="11471" y="15485"/>
                      <a:pt x="11767" y="15952"/>
                      <a:pt x="12192" y="16292"/>
                    </a:cubicBezTo>
                    <a:cubicBezTo>
                      <a:pt x="12684" y="16684"/>
                      <a:pt x="13297" y="16873"/>
                      <a:pt x="13912" y="16873"/>
                    </a:cubicBezTo>
                    <a:cubicBezTo>
                      <a:pt x="14635" y="16873"/>
                      <a:pt x="15352" y="16609"/>
                      <a:pt x="15876" y="16094"/>
                    </a:cubicBezTo>
                    <a:cubicBezTo>
                      <a:pt x="16037" y="15934"/>
                      <a:pt x="16037" y="15674"/>
                      <a:pt x="15876" y="15513"/>
                    </a:cubicBezTo>
                    <a:cubicBezTo>
                      <a:pt x="15796" y="15433"/>
                      <a:pt x="15691" y="15393"/>
                      <a:pt x="15586" y="15393"/>
                    </a:cubicBezTo>
                    <a:cubicBezTo>
                      <a:pt x="15481" y="15393"/>
                      <a:pt x="15376" y="15433"/>
                      <a:pt x="15295" y="15513"/>
                    </a:cubicBezTo>
                    <a:cubicBezTo>
                      <a:pt x="14935" y="15871"/>
                      <a:pt x="14423" y="16054"/>
                      <a:pt x="13913" y="16054"/>
                    </a:cubicBezTo>
                    <a:cubicBezTo>
                      <a:pt x="13479" y="16054"/>
                      <a:pt x="13046" y="15922"/>
                      <a:pt x="12708" y="15651"/>
                    </a:cubicBezTo>
                    <a:cubicBezTo>
                      <a:pt x="12458" y="15452"/>
                      <a:pt x="12273" y="15193"/>
                      <a:pt x="12151" y="14895"/>
                    </a:cubicBezTo>
                    <a:cubicBezTo>
                      <a:pt x="12447" y="14824"/>
                      <a:pt x="12731" y="14711"/>
                      <a:pt x="12986" y="14550"/>
                    </a:cubicBezTo>
                    <a:cubicBezTo>
                      <a:pt x="13487" y="14239"/>
                      <a:pt x="13813" y="13809"/>
                      <a:pt x="13903" y="13341"/>
                    </a:cubicBezTo>
                    <a:cubicBezTo>
                      <a:pt x="14011" y="12765"/>
                      <a:pt x="13694" y="12052"/>
                      <a:pt x="13048" y="11901"/>
                    </a:cubicBezTo>
                    <a:cubicBezTo>
                      <a:pt x="12964" y="11881"/>
                      <a:pt x="12882" y="11872"/>
                      <a:pt x="12801" y="11872"/>
                    </a:cubicBezTo>
                    <a:cubicBezTo>
                      <a:pt x="12266" y="11872"/>
                      <a:pt x="11817" y="12276"/>
                      <a:pt x="11579" y="12661"/>
                    </a:cubicBezTo>
                    <a:cubicBezTo>
                      <a:pt x="11296" y="13105"/>
                      <a:pt x="11168" y="13624"/>
                      <a:pt x="11173" y="14144"/>
                    </a:cubicBezTo>
                    <a:cubicBezTo>
                      <a:pt x="11050" y="14130"/>
                      <a:pt x="10923" y="14106"/>
                      <a:pt x="10795" y="14073"/>
                    </a:cubicBezTo>
                    <a:cubicBezTo>
                      <a:pt x="10167" y="13903"/>
                      <a:pt x="9657" y="13511"/>
                      <a:pt x="9388" y="12996"/>
                    </a:cubicBezTo>
                    <a:cubicBezTo>
                      <a:pt x="9274" y="12779"/>
                      <a:pt x="9204" y="12539"/>
                      <a:pt x="9180" y="12284"/>
                    </a:cubicBezTo>
                    <a:cubicBezTo>
                      <a:pt x="10261" y="12246"/>
                      <a:pt x="11292" y="11490"/>
                      <a:pt x="11593" y="10442"/>
                    </a:cubicBezTo>
                    <a:cubicBezTo>
                      <a:pt x="11749" y="9913"/>
                      <a:pt x="11626" y="9431"/>
                      <a:pt x="11277" y="9186"/>
                    </a:cubicBezTo>
                    <a:cubicBezTo>
                      <a:pt x="11156" y="9105"/>
                      <a:pt x="10982" y="9028"/>
                      <a:pt x="10746" y="9028"/>
                    </a:cubicBezTo>
                    <a:cubicBezTo>
                      <a:pt x="10586" y="9028"/>
                      <a:pt x="10397" y="9064"/>
                      <a:pt x="10176" y="9158"/>
                    </a:cubicBezTo>
                    <a:cubicBezTo>
                      <a:pt x="9435" y="9474"/>
                      <a:pt x="8836" y="10130"/>
                      <a:pt x="8543" y="10952"/>
                    </a:cubicBezTo>
                    <a:cubicBezTo>
                      <a:pt x="8496" y="11074"/>
                      <a:pt x="8463" y="11203"/>
                      <a:pt x="8430" y="11325"/>
                    </a:cubicBezTo>
                    <a:cubicBezTo>
                      <a:pt x="7797" y="11042"/>
                      <a:pt x="7319" y="10376"/>
                      <a:pt x="7306" y="9668"/>
                    </a:cubicBezTo>
                    <a:lnTo>
                      <a:pt x="7306" y="9668"/>
                    </a:lnTo>
                    <a:cubicBezTo>
                      <a:pt x="7429" y="9682"/>
                      <a:pt x="7552" y="9689"/>
                      <a:pt x="7676" y="9689"/>
                    </a:cubicBezTo>
                    <a:cubicBezTo>
                      <a:pt x="8190" y="9689"/>
                      <a:pt x="8705" y="9570"/>
                      <a:pt x="9167" y="9322"/>
                    </a:cubicBezTo>
                    <a:cubicBezTo>
                      <a:pt x="9581" y="9101"/>
                      <a:pt x="9865" y="8818"/>
                      <a:pt x="10011" y="8478"/>
                    </a:cubicBezTo>
                    <a:cubicBezTo>
                      <a:pt x="10224" y="7991"/>
                      <a:pt x="10096" y="7424"/>
                      <a:pt x="9709" y="7132"/>
                    </a:cubicBezTo>
                    <a:cubicBezTo>
                      <a:pt x="9522" y="6992"/>
                      <a:pt x="9287" y="6919"/>
                      <a:pt x="9019" y="6919"/>
                    </a:cubicBezTo>
                    <a:cubicBezTo>
                      <a:pt x="8882" y="6919"/>
                      <a:pt x="8737" y="6938"/>
                      <a:pt x="8585" y="6977"/>
                    </a:cubicBezTo>
                    <a:cubicBezTo>
                      <a:pt x="7712" y="7188"/>
                      <a:pt x="7003" y="7845"/>
                      <a:pt x="6678" y="8653"/>
                    </a:cubicBezTo>
                    <a:cubicBezTo>
                      <a:pt x="6526" y="8586"/>
                      <a:pt x="6380" y="8501"/>
                      <a:pt x="6249" y="8402"/>
                    </a:cubicBezTo>
                    <a:cubicBezTo>
                      <a:pt x="5743" y="8015"/>
                      <a:pt x="5412" y="7406"/>
                      <a:pt x="5342" y="6768"/>
                    </a:cubicBezTo>
                    <a:lnTo>
                      <a:pt x="5342" y="6768"/>
                    </a:lnTo>
                    <a:cubicBezTo>
                      <a:pt x="5360" y="6773"/>
                      <a:pt x="5379" y="6773"/>
                      <a:pt x="5399" y="6778"/>
                    </a:cubicBezTo>
                    <a:cubicBezTo>
                      <a:pt x="5558" y="6798"/>
                      <a:pt x="5738" y="6815"/>
                      <a:pt x="5928" y="6815"/>
                    </a:cubicBezTo>
                    <a:cubicBezTo>
                      <a:pt x="6195" y="6815"/>
                      <a:pt x="6480" y="6781"/>
                      <a:pt x="6753" y="6674"/>
                    </a:cubicBezTo>
                    <a:cubicBezTo>
                      <a:pt x="7310" y="6456"/>
                      <a:pt x="7683" y="5951"/>
                      <a:pt x="7683" y="5423"/>
                    </a:cubicBezTo>
                    <a:cubicBezTo>
                      <a:pt x="7683" y="5055"/>
                      <a:pt x="7500" y="4704"/>
                      <a:pt x="7173" y="4469"/>
                    </a:cubicBezTo>
                    <a:cubicBezTo>
                      <a:pt x="6915" y="4278"/>
                      <a:pt x="6597" y="4177"/>
                      <a:pt x="6287" y="4177"/>
                    </a:cubicBezTo>
                    <a:cubicBezTo>
                      <a:pt x="6149" y="4177"/>
                      <a:pt x="6014" y="4197"/>
                      <a:pt x="5885" y="4237"/>
                    </a:cubicBezTo>
                    <a:cubicBezTo>
                      <a:pt x="5271" y="4431"/>
                      <a:pt x="4784" y="5011"/>
                      <a:pt x="4591" y="5767"/>
                    </a:cubicBezTo>
                    <a:cubicBezTo>
                      <a:pt x="4270" y="5659"/>
                      <a:pt x="3991" y="5521"/>
                      <a:pt x="3755" y="5347"/>
                    </a:cubicBezTo>
                    <a:cubicBezTo>
                      <a:pt x="4218" y="5229"/>
                      <a:pt x="4643" y="4998"/>
                      <a:pt x="4983" y="4658"/>
                    </a:cubicBezTo>
                    <a:cubicBezTo>
                      <a:pt x="5233" y="4403"/>
                      <a:pt x="5399" y="4129"/>
                      <a:pt x="5469" y="3845"/>
                    </a:cubicBezTo>
                    <a:cubicBezTo>
                      <a:pt x="5578" y="3416"/>
                      <a:pt x="5464" y="2958"/>
                      <a:pt x="5148" y="2585"/>
                    </a:cubicBezTo>
                    <a:cubicBezTo>
                      <a:pt x="4837" y="2212"/>
                      <a:pt x="4376" y="1995"/>
                      <a:pt x="3927" y="1995"/>
                    </a:cubicBezTo>
                    <a:cubicBezTo>
                      <a:pt x="3892" y="1995"/>
                      <a:pt x="3856" y="1997"/>
                      <a:pt x="3821" y="1999"/>
                    </a:cubicBezTo>
                    <a:cubicBezTo>
                      <a:pt x="2947" y="2065"/>
                      <a:pt x="2197" y="2887"/>
                      <a:pt x="2145" y="3826"/>
                    </a:cubicBezTo>
                    <a:cubicBezTo>
                      <a:pt x="2135" y="4035"/>
                      <a:pt x="2154" y="4242"/>
                      <a:pt x="2206" y="4449"/>
                    </a:cubicBezTo>
                    <a:cubicBezTo>
                      <a:pt x="2093" y="4403"/>
                      <a:pt x="1984" y="4336"/>
                      <a:pt x="1885" y="4261"/>
                    </a:cubicBezTo>
                    <a:cubicBezTo>
                      <a:pt x="1158" y="3718"/>
                      <a:pt x="917" y="2590"/>
                      <a:pt x="1356" y="1796"/>
                    </a:cubicBezTo>
                    <a:cubicBezTo>
                      <a:pt x="1690" y="1193"/>
                      <a:pt x="2399" y="822"/>
                      <a:pt x="3091" y="822"/>
                    </a:cubicBezTo>
                    <a:cubicBezTo>
                      <a:pt x="3309" y="822"/>
                      <a:pt x="3525" y="858"/>
                      <a:pt x="3727" y="936"/>
                    </a:cubicBezTo>
                    <a:cubicBezTo>
                      <a:pt x="3776" y="955"/>
                      <a:pt x="3826" y="964"/>
                      <a:pt x="3875" y="964"/>
                    </a:cubicBezTo>
                    <a:cubicBezTo>
                      <a:pt x="4039" y="964"/>
                      <a:pt x="4193" y="865"/>
                      <a:pt x="4255" y="701"/>
                    </a:cubicBezTo>
                    <a:cubicBezTo>
                      <a:pt x="4340" y="493"/>
                      <a:pt x="4231" y="252"/>
                      <a:pt x="4024" y="171"/>
                    </a:cubicBezTo>
                    <a:cubicBezTo>
                      <a:pt x="3725" y="55"/>
                      <a:pt x="3408" y="0"/>
                      <a:pt x="30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451;p20">
                <a:extLst>
                  <a:ext uri="{FF2B5EF4-FFF2-40B4-BE49-F238E27FC236}">
                    <a16:creationId xmlns:a16="http://schemas.microsoft.com/office/drawing/2014/main" id="{CAD63C77-43DA-4730-B41C-632C6C46706F}"/>
                  </a:ext>
                </a:extLst>
              </p:cNvPr>
              <p:cNvSpPr/>
              <p:nvPr/>
            </p:nvSpPr>
            <p:spPr>
              <a:xfrm>
                <a:off x="-2300925" y="3932275"/>
                <a:ext cx="74025" cy="57725"/>
              </a:xfrm>
              <a:custGeom>
                <a:avLst/>
                <a:gdLst/>
                <a:ahLst/>
                <a:cxnLst/>
                <a:rect l="l" t="t" r="r" b="b"/>
                <a:pathLst>
                  <a:path w="2961" h="2309" extrusionOk="0">
                    <a:moveTo>
                      <a:pt x="1176" y="1"/>
                    </a:moveTo>
                    <a:cubicBezTo>
                      <a:pt x="808" y="1"/>
                      <a:pt x="481" y="148"/>
                      <a:pt x="306" y="432"/>
                    </a:cubicBezTo>
                    <a:cubicBezTo>
                      <a:pt x="0" y="923"/>
                      <a:pt x="278" y="1650"/>
                      <a:pt x="925" y="2051"/>
                    </a:cubicBezTo>
                    <a:cubicBezTo>
                      <a:pt x="1206" y="2225"/>
                      <a:pt x="1511" y="2309"/>
                      <a:pt x="1790" y="2309"/>
                    </a:cubicBezTo>
                    <a:cubicBezTo>
                      <a:pt x="2157" y="2309"/>
                      <a:pt x="2482" y="2163"/>
                      <a:pt x="2653" y="1881"/>
                    </a:cubicBezTo>
                    <a:cubicBezTo>
                      <a:pt x="2960" y="1385"/>
                      <a:pt x="2681" y="659"/>
                      <a:pt x="2034" y="256"/>
                    </a:cubicBezTo>
                    <a:cubicBezTo>
                      <a:pt x="1755" y="84"/>
                      <a:pt x="1454" y="1"/>
                      <a:pt x="11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452;p20">
                <a:extLst>
                  <a:ext uri="{FF2B5EF4-FFF2-40B4-BE49-F238E27FC236}">
                    <a16:creationId xmlns:a16="http://schemas.microsoft.com/office/drawing/2014/main" id="{E2D707DD-86F4-4D1B-977D-EAAAB705339D}"/>
                  </a:ext>
                </a:extLst>
              </p:cNvPr>
              <p:cNvSpPr/>
              <p:nvPr/>
            </p:nvSpPr>
            <p:spPr>
              <a:xfrm>
                <a:off x="-2391600" y="3995500"/>
                <a:ext cx="64925" cy="647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588" extrusionOk="0">
                    <a:moveTo>
                      <a:pt x="1021" y="1"/>
                    </a:moveTo>
                    <a:cubicBezTo>
                      <a:pt x="854" y="1"/>
                      <a:pt x="693" y="44"/>
                      <a:pt x="553" y="135"/>
                    </a:cubicBezTo>
                    <a:cubicBezTo>
                      <a:pt x="62" y="447"/>
                      <a:pt x="1" y="1227"/>
                      <a:pt x="415" y="1864"/>
                    </a:cubicBezTo>
                    <a:cubicBezTo>
                      <a:pt x="709" y="2322"/>
                      <a:pt x="1165" y="2588"/>
                      <a:pt x="1581" y="2588"/>
                    </a:cubicBezTo>
                    <a:cubicBezTo>
                      <a:pt x="1748" y="2588"/>
                      <a:pt x="1909" y="2545"/>
                      <a:pt x="2050" y="2454"/>
                    </a:cubicBezTo>
                    <a:cubicBezTo>
                      <a:pt x="2536" y="2138"/>
                      <a:pt x="2597" y="1364"/>
                      <a:pt x="2187" y="721"/>
                    </a:cubicBezTo>
                    <a:cubicBezTo>
                      <a:pt x="1891" y="264"/>
                      <a:pt x="1435" y="1"/>
                      <a:pt x="10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A6300C02-BDB5-4F9E-B37A-A04F97CE38FD}"/>
                </a:ext>
              </a:extLst>
            </p:cNvPr>
            <p:cNvSpPr txBox="1"/>
            <p:nvPr/>
          </p:nvSpPr>
          <p:spPr>
            <a:xfrm>
              <a:off x="3129092" y="1378548"/>
              <a:ext cx="449508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Những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điều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cần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cố</a:t>
              </a:r>
              <a:r>
                <a:rPr lang="en-US" sz="3200" dirty="0">
                  <a:latin typeface="Lobster" panose="00000500000000000000" pitchFamily="2" charset="0"/>
                  <a:cs typeface="Times New Roman" panose="02020603050405020304" pitchFamily="18" charset="0"/>
                </a:rPr>
                <a:t> </a:t>
              </a:r>
              <a:r>
                <a:rPr lang="en-US" sz="3200" dirty="0" err="1">
                  <a:latin typeface="Lobster" panose="00000500000000000000" pitchFamily="2" charset="0"/>
                  <a:cs typeface="Times New Roman" panose="02020603050405020304" pitchFamily="18" charset="0"/>
                </a:rPr>
                <a:t>gắng</a:t>
              </a:r>
              <a:endParaRPr lang="en-US" sz="3200" dirty="0">
                <a:latin typeface="Lobster" panose="00000500000000000000" pitchFamily="2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265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29"/>
          <p:cNvSpPr/>
          <p:nvPr/>
        </p:nvSpPr>
        <p:spPr>
          <a:xfrm>
            <a:off x="3197260" y="374888"/>
            <a:ext cx="3450593" cy="482044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9"/>
          <p:cNvSpPr txBox="1">
            <a:spLocks noGrp="1"/>
          </p:cNvSpPr>
          <p:nvPr>
            <p:ph type="title"/>
          </p:nvPr>
        </p:nvSpPr>
        <p:spPr>
          <a:xfrm>
            <a:off x="2773886" y="64558"/>
            <a:ext cx="41839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00" b="1" dirty="0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Khen thưởng</a:t>
            </a:r>
          </a:p>
        </p:txBody>
      </p:sp>
      <p:sp>
        <p:nvSpPr>
          <p:cNvPr id="728" name="Google Shape;728;p29"/>
          <p:cNvSpPr txBox="1">
            <a:spLocks noGrp="1"/>
          </p:cNvSpPr>
          <p:nvPr>
            <p:ph type="subTitle" idx="1"/>
          </p:nvPr>
        </p:nvSpPr>
        <p:spPr>
          <a:xfrm rot="611">
            <a:off x="1490129" y="1248790"/>
            <a:ext cx="7289554" cy="458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Lobster" panose="00000500000000000000" pitchFamily="2" charset="0"/>
                <a:ea typeface="Didact Gothic"/>
                <a:cs typeface="Times New Roman" panose="02020603050405020304" pitchFamily="18" charset="0"/>
                <a:sym typeface="Didact Gothic"/>
              </a:rPr>
              <a:t>Khen thưởng TOP 3 </a:t>
            </a:r>
            <a:r>
              <a:rPr lang="en" sz="2800" b="1">
                <a:latin typeface="Lobster" panose="00000500000000000000" pitchFamily="2" charset="0"/>
                <a:ea typeface="Didact Gothic"/>
                <a:cs typeface="Times New Roman" panose="02020603050405020304" pitchFamily="18" charset="0"/>
                <a:sym typeface="Didact Gothic"/>
              </a:rPr>
              <a:t>trên </a:t>
            </a: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CLASSDOJO</a:t>
            </a:r>
            <a:endParaRPr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Didact Gothic"/>
            </a:endParaRPr>
          </a:p>
        </p:txBody>
      </p:sp>
      <p:grpSp>
        <p:nvGrpSpPr>
          <p:cNvPr id="134" name="Google Shape;516;p22">
            <a:extLst>
              <a:ext uri="{FF2B5EF4-FFF2-40B4-BE49-F238E27FC236}">
                <a16:creationId xmlns:a16="http://schemas.microsoft.com/office/drawing/2014/main" id="{ED116CCE-A5E7-4652-9644-0072BC6911F9}"/>
              </a:ext>
            </a:extLst>
          </p:cNvPr>
          <p:cNvGrpSpPr/>
          <p:nvPr/>
        </p:nvGrpSpPr>
        <p:grpSpPr>
          <a:xfrm>
            <a:off x="2621851" y="113151"/>
            <a:ext cx="752922" cy="868772"/>
            <a:chOff x="3368429" y="1154607"/>
            <a:chExt cx="994370" cy="1195944"/>
          </a:xfrm>
        </p:grpSpPr>
        <p:sp>
          <p:nvSpPr>
            <p:cNvPr id="135" name="Google Shape;517;p22">
              <a:extLst>
                <a:ext uri="{FF2B5EF4-FFF2-40B4-BE49-F238E27FC236}">
                  <a16:creationId xmlns:a16="http://schemas.microsoft.com/office/drawing/2014/main" id="{3E53919C-53FA-4FBA-BD1B-D64FAD2BFA58}"/>
                </a:ext>
              </a:extLst>
            </p:cNvPr>
            <p:cNvSpPr/>
            <p:nvPr/>
          </p:nvSpPr>
          <p:spPr>
            <a:xfrm>
              <a:off x="3368429" y="1154607"/>
              <a:ext cx="994370" cy="1195944"/>
            </a:xfrm>
            <a:custGeom>
              <a:avLst/>
              <a:gdLst/>
              <a:ahLst/>
              <a:cxnLst/>
              <a:rect l="l" t="t" r="r" b="b"/>
              <a:pathLst>
                <a:path w="18320" h="22034" extrusionOk="0">
                  <a:moveTo>
                    <a:pt x="7644" y="8528"/>
                  </a:moveTo>
                  <a:cubicBezTo>
                    <a:pt x="7680" y="8541"/>
                    <a:pt x="7720" y="8565"/>
                    <a:pt x="7750" y="8604"/>
                  </a:cubicBezTo>
                  <a:lnTo>
                    <a:pt x="7773" y="8640"/>
                  </a:lnTo>
                  <a:cubicBezTo>
                    <a:pt x="7773" y="8644"/>
                    <a:pt x="7777" y="8648"/>
                    <a:pt x="7777" y="8648"/>
                  </a:cubicBezTo>
                  <a:cubicBezTo>
                    <a:pt x="7809" y="8717"/>
                    <a:pt x="7872" y="8930"/>
                    <a:pt x="7773" y="9394"/>
                  </a:cubicBezTo>
                  <a:cubicBezTo>
                    <a:pt x="7760" y="9451"/>
                    <a:pt x="7746" y="9504"/>
                    <a:pt x="7733" y="9557"/>
                  </a:cubicBezTo>
                  <a:cubicBezTo>
                    <a:pt x="7723" y="9457"/>
                    <a:pt x="7710" y="9362"/>
                    <a:pt x="7697" y="9269"/>
                  </a:cubicBezTo>
                  <a:cubicBezTo>
                    <a:pt x="7667" y="9029"/>
                    <a:pt x="7627" y="8730"/>
                    <a:pt x="7620" y="8528"/>
                  </a:cubicBezTo>
                  <a:close/>
                  <a:moveTo>
                    <a:pt x="9101" y="0"/>
                  </a:moveTo>
                  <a:cubicBezTo>
                    <a:pt x="8697" y="0"/>
                    <a:pt x="8282" y="24"/>
                    <a:pt x="7860" y="71"/>
                  </a:cubicBezTo>
                  <a:cubicBezTo>
                    <a:pt x="7803" y="78"/>
                    <a:pt x="7740" y="84"/>
                    <a:pt x="7673" y="95"/>
                  </a:cubicBezTo>
                  <a:lnTo>
                    <a:pt x="7647" y="98"/>
                  </a:lnTo>
                  <a:cubicBezTo>
                    <a:pt x="7487" y="118"/>
                    <a:pt x="7341" y="141"/>
                    <a:pt x="7199" y="167"/>
                  </a:cubicBezTo>
                  <a:cubicBezTo>
                    <a:pt x="7039" y="197"/>
                    <a:pt x="6873" y="234"/>
                    <a:pt x="6710" y="274"/>
                  </a:cubicBezTo>
                  <a:lnTo>
                    <a:pt x="6697" y="277"/>
                  </a:lnTo>
                  <a:cubicBezTo>
                    <a:pt x="6644" y="287"/>
                    <a:pt x="6591" y="300"/>
                    <a:pt x="6537" y="314"/>
                  </a:cubicBezTo>
                  <a:cubicBezTo>
                    <a:pt x="6524" y="317"/>
                    <a:pt x="6511" y="323"/>
                    <a:pt x="6497" y="327"/>
                  </a:cubicBezTo>
                  <a:cubicBezTo>
                    <a:pt x="6451" y="337"/>
                    <a:pt x="6405" y="350"/>
                    <a:pt x="6358" y="363"/>
                  </a:cubicBezTo>
                  <a:lnTo>
                    <a:pt x="6348" y="366"/>
                  </a:lnTo>
                  <a:cubicBezTo>
                    <a:pt x="6338" y="370"/>
                    <a:pt x="6328" y="374"/>
                    <a:pt x="6318" y="377"/>
                  </a:cubicBezTo>
                  <a:cubicBezTo>
                    <a:pt x="6258" y="393"/>
                    <a:pt x="6205" y="406"/>
                    <a:pt x="6152" y="423"/>
                  </a:cubicBezTo>
                  <a:cubicBezTo>
                    <a:pt x="6139" y="429"/>
                    <a:pt x="6126" y="433"/>
                    <a:pt x="6112" y="437"/>
                  </a:cubicBezTo>
                  <a:lnTo>
                    <a:pt x="6095" y="440"/>
                  </a:lnTo>
                  <a:cubicBezTo>
                    <a:pt x="6059" y="453"/>
                    <a:pt x="6023" y="466"/>
                    <a:pt x="5986" y="476"/>
                  </a:cubicBezTo>
                  <a:cubicBezTo>
                    <a:pt x="5959" y="486"/>
                    <a:pt x="5936" y="493"/>
                    <a:pt x="5910" y="503"/>
                  </a:cubicBezTo>
                  <a:cubicBezTo>
                    <a:pt x="5879" y="513"/>
                    <a:pt x="5850" y="523"/>
                    <a:pt x="5816" y="533"/>
                  </a:cubicBezTo>
                  <a:cubicBezTo>
                    <a:pt x="5793" y="543"/>
                    <a:pt x="5767" y="553"/>
                    <a:pt x="5740" y="559"/>
                  </a:cubicBezTo>
                  <a:cubicBezTo>
                    <a:pt x="5707" y="573"/>
                    <a:pt x="5677" y="582"/>
                    <a:pt x="5647" y="596"/>
                  </a:cubicBezTo>
                  <a:lnTo>
                    <a:pt x="5628" y="602"/>
                  </a:lnTo>
                  <a:cubicBezTo>
                    <a:pt x="5608" y="609"/>
                    <a:pt x="5588" y="616"/>
                    <a:pt x="5568" y="622"/>
                  </a:cubicBezTo>
                  <a:cubicBezTo>
                    <a:pt x="5521" y="642"/>
                    <a:pt x="5471" y="662"/>
                    <a:pt x="5425" y="679"/>
                  </a:cubicBezTo>
                  <a:cubicBezTo>
                    <a:pt x="5405" y="688"/>
                    <a:pt x="5385" y="696"/>
                    <a:pt x="5368" y="702"/>
                  </a:cubicBezTo>
                  <a:lnTo>
                    <a:pt x="5352" y="708"/>
                  </a:lnTo>
                  <a:cubicBezTo>
                    <a:pt x="5321" y="722"/>
                    <a:pt x="5289" y="735"/>
                    <a:pt x="5258" y="748"/>
                  </a:cubicBezTo>
                  <a:cubicBezTo>
                    <a:pt x="5235" y="759"/>
                    <a:pt x="5209" y="768"/>
                    <a:pt x="5186" y="779"/>
                  </a:cubicBezTo>
                  <a:cubicBezTo>
                    <a:pt x="5152" y="792"/>
                    <a:pt x="5122" y="808"/>
                    <a:pt x="5089" y="822"/>
                  </a:cubicBezTo>
                  <a:lnTo>
                    <a:pt x="5076" y="828"/>
                  </a:lnTo>
                  <a:cubicBezTo>
                    <a:pt x="5059" y="835"/>
                    <a:pt x="5042" y="841"/>
                    <a:pt x="5026" y="848"/>
                  </a:cubicBezTo>
                  <a:cubicBezTo>
                    <a:pt x="4970" y="875"/>
                    <a:pt x="4916" y="898"/>
                    <a:pt x="4870" y="921"/>
                  </a:cubicBezTo>
                  <a:cubicBezTo>
                    <a:pt x="3860" y="1400"/>
                    <a:pt x="2977" y="2040"/>
                    <a:pt x="2246" y="2828"/>
                  </a:cubicBezTo>
                  <a:cubicBezTo>
                    <a:pt x="1452" y="3678"/>
                    <a:pt x="868" y="4662"/>
                    <a:pt x="506" y="5751"/>
                  </a:cubicBezTo>
                  <a:cubicBezTo>
                    <a:pt x="120" y="6917"/>
                    <a:pt x="0" y="8179"/>
                    <a:pt x="156" y="9497"/>
                  </a:cubicBezTo>
                  <a:cubicBezTo>
                    <a:pt x="259" y="10388"/>
                    <a:pt x="506" y="11179"/>
                    <a:pt x="884" y="11839"/>
                  </a:cubicBezTo>
                  <a:cubicBezTo>
                    <a:pt x="901" y="11869"/>
                    <a:pt x="917" y="11899"/>
                    <a:pt x="934" y="11926"/>
                  </a:cubicBezTo>
                  <a:cubicBezTo>
                    <a:pt x="941" y="11936"/>
                    <a:pt x="944" y="11945"/>
                    <a:pt x="950" y="11953"/>
                  </a:cubicBezTo>
                  <a:lnTo>
                    <a:pt x="954" y="11959"/>
                  </a:lnTo>
                  <a:cubicBezTo>
                    <a:pt x="964" y="11976"/>
                    <a:pt x="977" y="11996"/>
                    <a:pt x="987" y="12012"/>
                  </a:cubicBezTo>
                  <a:cubicBezTo>
                    <a:pt x="994" y="12025"/>
                    <a:pt x="1001" y="12036"/>
                    <a:pt x="1010" y="12048"/>
                  </a:cubicBezTo>
                  <a:cubicBezTo>
                    <a:pt x="1021" y="12065"/>
                    <a:pt x="1030" y="12082"/>
                    <a:pt x="1044" y="12102"/>
                  </a:cubicBezTo>
                  <a:lnTo>
                    <a:pt x="1047" y="12105"/>
                  </a:lnTo>
                  <a:cubicBezTo>
                    <a:pt x="1053" y="12115"/>
                    <a:pt x="1057" y="12122"/>
                    <a:pt x="1064" y="12132"/>
                  </a:cubicBezTo>
                  <a:cubicBezTo>
                    <a:pt x="1080" y="12158"/>
                    <a:pt x="1100" y="12181"/>
                    <a:pt x="1116" y="12208"/>
                  </a:cubicBezTo>
                  <a:cubicBezTo>
                    <a:pt x="1123" y="12215"/>
                    <a:pt x="1130" y="12224"/>
                    <a:pt x="1136" y="12235"/>
                  </a:cubicBezTo>
                  <a:lnTo>
                    <a:pt x="1140" y="12241"/>
                  </a:lnTo>
                  <a:cubicBezTo>
                    <a:pt x="1150" y="12255"/>
                    <a:pt x="1163" y="12272"/>
                    <a:pt x="1173" y="12287"/>
                  </a:cubicBezTo>
                  <a:cubicBezTo>
                    <a:pt x="1183" y="12298"/>
                    <a:pt x="1190" y="12311"/>
                    <a:pt x="1200" y="12324"/>
                  </a:cubicBezTo>
                  <a:cubicBezTo>
                    <a:pt x="1210" y="12338"/>
                    <a:pt x="1220" y="12351"/>
                    <a:pt x="1233" y="12364"/>
                  </a:cubicBezTo>
                  <a:cubicBezTo>
                    <a:pt x="1240" y="12378"/>
                    <a:pt x="1249" y="12387"/>
                    <a:pt x="1260" y="12401"/>
                  </a:cubicBezTo>
                  <a:cubicBezTo>
                    <a:pt x="1273" y="12417"/>
                    <a:pt x="1283" y="12431"/>
                    <a:pt x="1296" y="12447"/>
                  </a:cubicBezTo>
                  <a:cubicBezTo>
                    <a:pt x="1309" y="12464"/>
                    <a:pt x="1323" y="12477"/>
                    <a:pt x="1332" y="12494"/>
                  </a:cubicBezTo>
                  <a:cubicBezTo>
                    <a:pt x="1349" y="12511"/>
                    <a:pt x="1363" y="12527"/>
                    <a:pt x="1375" y="12543"/>
                  </a:cubicBezTo>
                  <a:cubicBezTo>
                    <a:pt x="1383" y="12554"/>
                    <a:pt x="1392" y="12563"/>
                    <a:pt x="1402" y="12574"/>
                  </a:cubicBezTo>
                  <a:lnTo>
                    <a:pt x="1402" y="12577"/>
                  </a:lnTo>
                  <a:cubicBezTo>
                    <a:pt x="1415" y="12590"/>
                    <a:pt x="1426" y="12603"/>
                    <a:pt x="1439" y="12617"/>
                  </a:cubicBezTo>
                  <a:cubicBezTo>
                    <a:pt x="1449" y="12626"/>
                    <a:pt x="1459" y="12637"/>
                    <a:pt x="1469" y="12650"/>
                  </a:cubicBezTo>
                  <a:cubicBezTo>
                    <a:pt x="1479" y="12660"/>
                    <a:pt x="1492" y="12673"/>
                    <a:pt x="1502" y="12686"/>
                  </a:cubicBezTo>
                  <a:lnTo>
                    <a:pt x="1509" y="12693"/>
                  </a:lnTo>
                  <a:cubicBezTo>
                    <a:pt x="1515" y="12700"/>
                    <a:pt x="1525" y="12710"/>
                    <a:pt x="1532" y="12716"/>
                  </a:cubicBezTo>
                  <a:cubicBezTo>
                    <a:pt x="1552" y="12739"/>
                    <a:pt x="1571" y="12759"/>
                    <a:pt x="1591" y="12779"/>
                  </a:cubicBezTo>
                  <a:cubicBezTo>
                    <a:pt x="1599" y="12786"/>
                    <a:pt x="1605" y="12793"/>
                    <a:pt x="1611" y="12799"/>
                  </a:cubicBezTo>
                  <a:lnTo>
                    <a:pt x="1619" y="12806"/>
                  </a:lnTo>
                  <a:cubicBezTo>
                    <a:pt x="1631" y="12819"/>
                    <a:pt x="1645" y="12833"/>
                    <a:pt x="1658" y="12845"/>
                  </a:cubicBezTo>
                  <a:cubicBezTo>
                    <a:pt x="1668" y="12856"/>
                    <a:pt x="1678" y="12862"/>
                    <a:pt x="1688" y="12873"/>
                  </a:cubicBezTo>
                  <a:cubicBezTo>
                    <a:pt x="1701" y="12885"/>
                    <a:pt x="1714" y="12899"/>
                    <a:pt x="1728" y="12912"/>
                  </a:cubicBezTo>
                  <a:lnTo>
                    <a:pt x="1731" y="12912"/>
                  </a:lnTo>
                  <a:cubicBezTo>
                    <a:pt x="1738" y="12922"/>
                    <a:pt x="1748" y="12929"/>
                    <a:pt x="1754" y="12936"/>
                  </a:cubicBezTo>
                  <a:cubicBezTo>
                    <a:pt x="1771" y="12952"/>
                    <a:pt x="1791" y="12969"/>
                    <a:pt x="1807" y="12982"/>
                  </a:cubicBezTo>
                  <a:cubicBezTo>
                    <a:pt x="1811" y="12989"/>
                    <a:pt x="1818" y="12992"/>
                    <a:pt x="1824" y="12995"/>
                  </a:cubicBezTo>
                  <a:cubicBezTo>
                    <a:pt x="1844" y="13015"/>
                    <a:pt x="1867" y="13035"/>
                    <a:pt x="1890" y="13055"/>
                  </a:cubicBezTo>
                  <a:cubicBezTo>
                    <a:pt x="1898" y="13062"/>
                    <a:pt x="1904" y="13065"/>
                    <a:pt x="1910" y="13072"/>
                  </a:cubicBezTo>
                  <a:lnTo>
                    <a:pt x="1913" y="13072"/>
                  </a:lnTo>
                  <a:cubicBezTo>
                    <a:pt x="1930" y="13089"/>
                    <a:pt x="1947" y="13101"/>
                    <a:pt x="1964" y="13115"/>
                  </a:cubicBezTo>
                  <a:cubicBezTo>
                    <a:pt x="1973" y="13121"/>
                    <a:pt x="1980" y="13128"/>
                    <a:pt x="1987" y="13132"/>
                  </a:cubicBezTo>
                  <a:cubicBezTo>
                    <a:pt x="2007" y="13148"/>
                    <a:pt x="2023" y="13161"/>
                    <a:pt x="2043" y="13175"/>
                  </a:cubicBezTo>
                  <a:lnTo>
                    <a:pt x="2043" y="13178"/>
                  </a:lnTo>
                  <a:cubicBezTo>
                    <a:pt x="2050" y="13181"/>
                    <a:pt x="2053" y="13184"/>
                    <a:pt x="2060" y="13188"/>
                  </a:cubicBezTo>
                  <a:cubicBezTo>
                    <a:pt x="2083" y="13208"/>
                    <a:pt x="2110" y="13224"/>
                    <a:pt x="2137" y="13244"/>
                  </a:cubicBezTo>
                  <a:lnTo>
                    <a:pt x="2140" y="13248"/>
                  </a:lnTo>
                  <a:cubicBezTo>
                    <a:pt x="2163" y="13264"/>
                    <a:pt x="2186" y="13281"/>
                    <a:pt x="2209" y="13294"/>
                  </a:cubicBezTo>
                  <a:lnTo>
                    <a:pt x="2226" y="13308"/>
                  </a:lnTo>
                  <a:cubicBezTo>
                    <a:pt x="2249" y="13321"/>
                    <a:pt x="2269" y="13334"/>
                    <a:pt x="2289" y="13348"/>
                  </a:cubicBezTo>
                  <a:lnTo>
                    <a:pt x="2306" y="13357"/>
                  </a:lnTo>
                  <a:cubicBezTo>
                    <a:pt x="2356" y="13391"/>
                    <a:pt x="2409" y="13423"/>
                    <a:pt x="2462" y="13454"/>
                  </a:cubicBezTo>
                  <a:lnTo>
                    <a:pt x="2472" y="13460"/>
                  </a:lnTo>
                  <a:cubicBezTo>
                    <a:pt x="2495" y="13474"/>
                    <a:pt x="2519" y="13487"/>
                    <a:pt x="2542" y="13500"/>
                  </a:cubicBezTo>
                  <a:lnTo>
                    <a:pt x="2558" y="13507"/>
                  </a:lnTo>
                  <a:cubicBezTo>
                    <a:pt x="2582" y="13520"/>
                    <a:pt x="2605" y="13533"/>
                    <a:pt x="2628" y="13547"/>
                  </a:cubicBezTo>
                  <a:lnTo>
                    <a:pt x="2638" y="13550"/>
                  </a:lnTo>
                  <a:cubicBezTo>
                    <a:pt x="2691" y="13576"/>
                    <a:pt x="2744" y="13603"/>
                    <a:pt x="2801" y="13630"/>
                  </a:cubicBezTo>
                  <a:lnTo>
                    <a:pt x="2814" y="13636"/>
                  </a:lnTo>
                  <a:cubicBezTo>
                    <a:pt x="2837" y="13647"/>
                    <a:pt x="2861" y="13656"/>
                    <a:pt x="2884" y="13667"/>
                  </a:cubicBezTo>
                  <a:lnTo>
                    <a:pt x="2900" y="13673"/>
                  </a:lnTo>
                  <a:cubicBezTo>
                    <a:pt x="2924" y="13683"/>
                    <a:pt x="2950" y="13693"/>
                    <a:pt x="2974" y="13702"/>
                  </a:cubicBezTo>
                  <a:lnTo>
                    <a:pt x="2980" y="13706"/>
                  </a:lnTo>
                  <a:cubicBezTo>
                    <a:pt x="3006" y="13716"/>
                    <a:pt x="3034" y="13730"/>
                    <a:pt x="3060" y="13736"/>
                  </a:cubicBezTo>
                  <a:cubicBezTo>
                    <a:pt x="3066" y="13739"/>
                    <a:pt x="3073" y="13742"/>
                    <a:pt x="3083" y="13746"/>
                  </a:cubicBezTo>
                  <a:lnTo>
                    <a:pt x="3086" y="13746"/>
                  </a:lnTo>
                  <a:cubicBezTo>
                    <a:pt x="3103" y="13753"/>
                    <a:pt x="3120" y="13759"/>
                    <a:pt x="3140" y="13766"/>
                  </a:cubicBezTo>
                  <a:cubicBezTo>
                    <a:pt x="3149" y="13769"/>
                    <a:pt x="3163" y="13773"/>
                    <a:pt x="3173" y="13779"/>
                  </a:cubicBezTo>
                  <a:cubicBezTo>
                    <a:pt x="3186" y="13782"/>
                    <a:pt x="3203" y="13789"/>
                    <a:pt x="3216" y="13793"/>
                  </a:cubicBezTo>
                  <a:lnTo>
                    <a:pt x="3219" y="13793"/>
                  </a:lnTo>
                  <a:cubicBezTo>
                    <a:pt x="3229" y="13796"/>
                    <a:pt x="3242" y="13802"/>
                    <a:pt x="3256" y="13806"/>
                  </a:cubicBezTo>
                  <a:cubicBezTo>
                    <a:pt x="3262" y="13809"/>
                    <a:pt x="3273" y="13809"/>
                    <a:pt x="3279" y="13812"/>
                  </a:cubicBezTo>
                  <a:lnTo>
                    <a:pt x="3293" y="13816"/>
                  </a:lnTo>
                  <a:cubicBezTo>
                    <a:pt x="3305" y="13819"/>
                    <a:pt x="3319" y="13826"/>
                    <a:pt x="3332" y="13829"/>
                  </a:cubicBezTo>
                  <a:cubicBezTo>
                    <a:pt x="3342" y="13832"/>
                    <a:pt x="3356" y="13836"/>
                    <a:pt x="3368" y="13839"/>
                  </a:cubicBezTo>
                  <a:lnTo>
                    <a:pt x="3379" y="13842"/>
                  </a:lnTo>
                  <a:cubicBezTo>
                    <a:pt x="3388" y="13846"/>
                    <a:pt x="3395" y="13849"/>
                    <a:pt x="3402" y="13849"/>
                  </a:cubicBezTo>
                  <a:cubicBezTo>
                    <a:pt x="3422" y="13856"/>
                    <a:pt x="3438" y="13859"/>
                    <a:pt x="3455" y="13862"/>
                  </a:cubicBezTo>
                  <a:lnTo>
                    <a:pt x="3482" y="13869"/>
                  </a:lnTo>
                  <a:cubicBezTo>
                    <a:pt x="3541" y="13886"/>
                    <a:pt x="3601" y="13899"/>
                    <a:pt x="3661" y="13912"/>
                  </a:cubicBezTo>
                  <a:lnTo>
                    <a:pt x="3678" y="13915"/>
                  </a:lnTo>
                  <a:cubicBezTo>
                    <a:pt x="3698" y="13918"/>
                    <a:pt x="3717" y="13922"/>
                    <a:pt x="3737" y="13929"/>
                  </a:cubicBezTo>
                  <a:lnTo>
                    <a:pt x="3754" y="13932"/>
                  </a:lnTo>
                  <a:cubicBezTo>
                    <a:pt x="3817" y="13942"/>
                    <a:pt x="3880" y="13952"/>
                    <a:pt x="3940" y="13962"/>
                  </a:cubicBezTo>
                  <a:lnTo>
                    <a:pt x="3957" y="13962"/>
                  </a:lnTo>
                  <a:cubicBezTo>
                    <a:pt x="3977" y="13966"/>
                    <a:pt x="3997" y="13969"/>
                    <a:pt x="4016" y="13969"/>
                  </a:cubicBezTo>
                  <a:lnTo>
                    <a:pt x="4016" y="13972"/>
                  </a:lnTo>
                  <a:lnTo>
                    <a:pt x="4026" y="13972"/>
                  </a:lnTo>
                  <a:cubicBezTo>
                    <a:pt x="4076" y="13978"/>
                    <a:pt x="4126" y="13981"/>
                    <a:pt x="4176" y="13985"/>
                  </a:cubicBezTo>
                  <a:cubicBezTo>
                    <a:pt x="2841" y="14962"/>
                    <a:pt x="2047" y="15954"/>
                    <a:pt x="1744" y="17031"/>
                  </a:cubicBezTo>
                  <a:cubicBezTo>
                    <a:pt x="1449" y="18094"/>
                    <a:pt x="1701" y="18991"/>
                    <a:pt x="1990" y="19728"/>
                  </a:cubicBezTo>
                  <a:cubicBezTo>
                    <a:pt x="2000" y="19751"/>
                    <a:pt x="2010" y="19771"/>
                    <a:pt x="2017" y="19795"/>
                  </a:cubicBezTo>
                  <a:cubicBezTo>
                    <a:pt x="2023" y="19805"/>
                    <a:pt x="2027" y="19814"/>
                    <a:pt x="2030" y="19825"/>
                  </a:cubicBezTo>
                  <a:cubicBezTo>
                    <a:pt x="2037" y="19838"/>
                    <a:pt x="2043" y="19848"/>
                    <a:pt x="2047" y="19861"/>
                  </a:cubicBezTo>
                  <a:cubicBezTo>
                    <a:pt x="2057" y="19885"/>
                    <a:pt x="2070" y="19908"/>
                    <a:pt x="2080" y="19931"/>
                  </a:cubicBezTo>
                  <a:cubicBezTo>
                    <a:pt x="2083" y="19934"/>
                    <a:pt x="2086" y="19940"/>
                    <a:pt x="2086" y="19948"/>
                  </a:cubicBezTo>
                  <a:cubicBezTo>
                    <a:pt x="2097" y="19960"/>
                    <a:pt x="2103" y="19977"/>
                    <a:pt x="2113" y="19994"/>
                  </a:cubicBezTo>
                  <a:lnTo>
                    <a:pt x="2117" y="20000"/>
                  </a:lnTo>
                  <a:cubicBezTo>
                    <a:pt x="2412" y="20562"/>
                    <a:pt x="2897" y="21017"/>
                    <a:pt x="3561" y="21359"/>
                  </a:cubicBezTo>
                  <a:cubicBezTo>
                    <a:pt x="4213" y="21694"/>
                    <a:pt x="5030" y="21907"/>
                    <a:pt x="5989" y="21993"/>
                  </a:cubicBezTo>
                  <a:lnTo>
                    <a:pt x="5996" y="21993"/>
                  </a:lnTo>
                  <a:cubicBezTo>
                    <a:pt x="6029" y="21997"/>
                    <a:pt x="6063" y="22000"/>
                    <a:pt x="6099" y="22000"/>
                  </a:cubicBezTo>
                  <a:lnTo>
                    <a:pt x="6119" y="22004"/>
                  </a:lnTo>
                  <a:cubicBezTo>
                    <a:pt x="6152" y="22007"/>
                    <a:pt x="6189" y="22007"/>
                    <a:pt x="6222" y="22010"/>
                  </a:cubicBezTo>
                  <a:lnTo>
                    <a:pt x="6242" y="22010"/>
                  </a:lnTo>
                  <a:cubicBezTo>
                    <a:pt x="6388" y="22020"/>
                    <a:pt x="6537" y="22027"/>
                    <a:pt x="6690" y="22030"/>
                  </a:cubicBezTo>
                  <a:lnTo>
                    <a:pt x="6730" y="22030"/>
                  </a:lnTo>
                  <a:cubicBezTo>
                    <a:pt x="6760" y="22033"/>
                    <a:pt x="6790" y="22033"/>
                    <a:pt x="6820" y="22033"/>
                  </a:cubicBezTo>
                  <a:lnTo>
                    <a:pt x="7149" y="22033"/>
                  </a:lnTo>
                  <a:cubicBezTo>
                    <a:pt x="7202" y="22033"/>
                    <a:pt x="7255" y="22030"/>
                    <a:pt x="7308" y="22030"/>
                  </a:cubicBezTo>
                  <a:lnTo>
                    <a:pt x="7325" y="22030"/>
                  </a:lnTo>
                  <a:cubicBezTo>
                    <a:pt x="7341" y="22030"/>
                    <a:pt x="7358" y="22030"/>
                    <a:pt x="7374" y="22027"/>
                  </a:cubicBezTo>
                  <a:lnTo>
                    <a:pt x="7454" y="22027"/>
                  </a:lnTo>
                  <a:cubicBezTo>
                    <a:pt x="7478" y="22023"/>
                    <a:pt x="7501" y="22023"/>
                    <a:pt x="7527" y="22023"/>
                  </a:cubicBezTo>
                  <a:cubicBezTo>
                    <a:pt x="7550" y="22023"/>
                    <a:pt x="7577" y="22020"/>
                    <a:pt x="7604" y="22020"/>
                  </a:cubicBezTo>
                  <a:cubicBezTo>
                    <a:pt x="7630" y="22020"/>
                    <a:pt x="7653" y="22017"/>
                    <a:pt x="7680" y="22017"/>
                  </a:cubicBezTo>
                  <a:cubicBezTo>
                    <a:pt x="7707" y="22017"/>
                    <a:pt x="7730" y="22013"/>
                    <a:pt x="7757" y="22013"/>
                  </a:cubicBezTo>
                  <a:cubicBezTo>
                    <a:pt x="7783" y="22010"/>
                    <a:pt x="7813" y="22010"/>
                    <a:pt x="7843" y="22007"/>
                  </a:cubicBezTo>
                  <a:lnTo>
                    <a:pt x="7860" y="22007"/>
                  </a:lnTo>
                  <a:cubicBezTo>
                    <a:pt x="7876" y="22007"/>
                    <a:pt x="7892" y="22004"/>
                    <a:pt x="7909" y="22004"/>
                  </a:cubicBezTo>
                  <a:cubicBezTo>
                    <a:pt x="7949" y="22000"/>
                    <a:pt x="7992" y="21997"/>
                    <a:pt x="8032" y="21997"/>
                  </a:cubicBezTo>
                  <a:cubicBezTo>
                    <a:pt x="8052" y="21993"/>
                    <a:pt x="8072" y="21993"/>
                    <a:pt x="8092" y="21990"/>
                  </a:cubicBezTo>
                  <a:cubicBezTo>
                    <a:pt x="8135" y="21987"/>
                    <a:pt x="8182" y="21984"/>
                    <a:pt x="8225" y="21980"/>
                  </a:cubicBezTo>
                  <a:cubicBezTo>
                    <a:pt x="8238" y="21980"/>
                    <a:pt x="8255" y="21977"/>
                    <a:pt x="8268" y="21977"/>
                  </a:cubicBezTo>
                  <a:lnTo>
                    <a:pt x="8285" y="21973"/>
                  </a:lnTo>
                  <a:cubicBezTo>
                    <a:pt x="8321" y="21973"/>
                    <a:pt x="8355" y="21970"/>
                    <a:pt x="8387" y="21967"/>
                  </a:cubicBezTo>
                  <a:cubicBezTo>
                    <a:pt x="8410" y="21964"/>
                    <a:pt x="8430" y="21964"/>
                    <a:pt x="8454" y="21960"/>
                  </a:cubicBezTo>
                  <a:cubicBezTo>
                    <a:pt x="8490" y="21957"/>
                    <a:pt x="8524" y="21953"/>
                    <a:pt x="8557" y="21950"/>
                  </a:cubicBezTo>
                  <a:cubicBezTo>
                    <a:pt x="8580" y="21947"/>
                    <a:pt x="8603" y="21944"/>
                    <a:pt x="8623" y="21944"/>
                  </a:cubicBezTo>
                  <a:cubicBezTo>
                    <a:pt x="8660" y="21941"/>
                    <a:pt x="8700" y="21933"/>
                    <a:pt x="8737" y="21930"/>
                  </a:cubicBezTo>
                  <a:lnTo>
                    <a:pt x="8756" y="21927"/>
                  </a:lnTo>
                  <a:cubicBezTo>
                    <a:pt x="8766" y="21927"/>
                    <a:pt x="8780" y="21927"/>
                    <a:pt x="8793" y="21924"/>
                  </a:cubicBezTo>
                  <a:cubicBezTo>
                    <a:pt x="8849" y="21917"/>
                    <a:pt x="8906" y="21910"/>
                    <a:pt x="8965" y="21904"/>
                  </a:cubicBezTo>
                  <a:cubicBezTo>
                    <a:pt x="9427" y="21847"/>
                    <a:pt x="9896" y="21801"/>
                    <a:pt x="10391" y="21748"/>
                  </a:cubicBezTo>
                  <a:cubicBezTo>
                    <a:pt x="11806" y="21605"/>
                    <a:pt x="13270" y="21455"/>
                    <a:pt x="14542" y="21084"/>
                  </a:cubicBezTo>
                  <a:cubicBezTo>
                    <a:pt x="16154" y="20612"/>
                    <a:pt x="17219" y="19841"/>
                    <a:pt x="17794" y="18729"/>
                  </a:cubicBezTo>
                  <a:cubicBezTo>
                    <a:pt x="17814" y="18695"/>
                    <a:pt x="17831" y="18662"/>
                    <a:pt x="17844" y="18629"/>
                  </a:cubicBezTo>
                  <a:cubicBezTo>
                    <a:pt x="17973" y="18356"/>
                    <a:pt x="18076" y="18067"/>
                    <a:pt x="18146" y="17762"/>
                  </a:cubicBezTo>
                  <a:cubicBezTo>
                    <a:pt x="18183" y="17616"/>
                    <a:pt x="18319" y="17041"/>
                    <a:pt x="18263" y="16400"/>
                  </a:cubicBezTo>
                  <a:cubicBezTo>
                    <a:pt x="18263" y="16373"/>
                    <a:pt x="18260" y="16347"/>
                    <a:pt x="18260" y="16317"/>
                  </a:cubicBezTo>
                  <a:lnTo>
                    <a:pt x="18256" y="16297"/>
                  </a:lnTo>
                  <a:cubicBezTo>
                    <a:pt x="18252" y="16221"/>
                    <a:pt x="18246" y="16144"/>
                    <a:pt x="18240" y="16071"/>
                  </a:cubicBezTo>
                  <a:lnTo>
                    <a:pt x="18240" y="16061"/>
                  </a:lnTo>
                  <a:cubicBezTo>
                    <a:pt x="18229" y="15985"/>
                    <a:pt x="18223" y="15911"/>
                    <a:pt x="18209" y="15835"/>
                  </a:cubicBezTo>
                  <a:lnTo>
                    <a:pt x="18209" y="15832"/>
                  </a:lnTo>
                  <a:cubicBezTo>
                    <a:pt x="18143" y="15393"/>
                    <a:pt x="18021" y="14998"/>
                    <a:pt x="17841" y="14659"/>
                  </a:cubicBezTo>
                  <a:cubicBezTo>
                    <a:pt x="17738" y="14447"/>
                    <a:pt x="17622" y="14277"/>
                    <a:pt x="17492" y="14138"/>
                  </a:cubicBezTo>
                  <a:cubicBezTo>
                    <a:pt x="17113" y="13693"/>
                    <a:pt x="16615" y="13394"/>
                    <a:pt x="16014" y="13244"/>
                  </a:cubicBezTo>
                  <a:lnTo>
                    <a:pt x="16008" y="13244"/>
                  </a:lnTo>
                  <a:cubicBezTo>
                    <a:pt x="15954" y="13231"/>
                    <a:pt x="15898" y="13218"/>
                    <a:pt x="15844" y="13208"/>
                  </a:cubicBezTo>
                  <a:lnTo>
                    <a:pt x="15835" y="13204"/>
                  </a:lnTo>
                  <a:cubicBezTo>
                    <a:pt x="15781" y="13195"/>
                    <a:pt x="15729" y="13188"/>
                    <a:pt x="15678" y="13178"/>
                  </a:cubicBezTo>
                  <a:lnTo>
                    <a:pt x="15658" y="13178"/>
                  </a:lnTo>
                  <a:cubicBezTo>
                    <a:pt x="15635" y="13175"/>
                    <a:pt x="15612" y="13172"/>
                    <a:pt x="15589" y="13168"/>
                  </a:cubicBezTo>
                  <a:lnTo>
                    <a:pt x="15579" y="13164"/>
                  </a:lnTo>
                  <a:cubicBezTo>
                    <a:pt x="15556" y="13164"/>
                    <a:pt x="15536" y="13161"/>
                    <a:pt x="15513" y="13158"/>
                  </a:cubicBezTo>
                  <a:lnTo>
                    <a:pt x="15485" y="13155"/>
                  </a:lnTo>
                  <a:cubicBezTo>
                    <a:pt x="15470" y="13155"/>
                    <a:pt x="15450" y="13152"/>
                    <a:pt x="15433" y="13152"/>
                  </a:cubicBezTo>
                  <a:cubicBezTo>
                    <a:pt x="15419" y="13152"/>
                    <a:pt x="15406" y="13148"/>
                    <a:pt x="15393" y="13148"/>
                  </a:cubicBezTo>
                  <a:cubicBezTo>
                    <a:pt x="15379" y="13148"/>
                    <a:pt x="15366" y="13148"/>
                    <a:pt x="15353" y="13144"/>
                  </a:cubicBezTo>
                  <a:lnTo>
                    <a:pt x="15313" y="13144"/>
                  </a:lnTo>
                  <a:cubicBezTo>
                    <a:pt x="15303" y="13141"/>
                    <a:pt x="15293" y="13141"/>
                    <a:pt x="15283" y="13141"/>
                  </a:cubicBezTo>
                  <a:cubicBezTo>
                    <a:pt x="15260" y="13141"/>
                    <a:pt x="15237" y="13141"/>
                    <a:pt x="15210" y="13138"/>
                  </a:cubicBezTo>
                  <a:lnTo>
                    <a:pt x="15194" y="13138"/>
                  </a:lnTo>
                  <a:cubicBezTo>
                    <a:pt x="15161" y="13137"/>
                    <a:pt x="15128" y="13137"/>
                    <a:pt x="15095" y="13137"/>
                  </a:cubicBezTo>
                  <a:cubicBezTo>
                    <a:pt x="14824" y="13137"/>
                    <a:pt x="14532" y="13160"/>
                    <a:pt x="14234" y="13204"/>
                  </a:cubicBezTo>
                  <a:cubicBezTo>
                    <a:pt x="14516" y="12969"/>
                    <a:pt x="14792" y="12696"/>
                    <a:pt x="15054" y="12387"/>
                  </a:cubicBezTo>
                  <a:cubicBezTo>
                    <a:pt x="16143" y="11096"/>
                    <a:pt x="16641" y="9438"/>
                    <a:pt x="16539" y="7461"/>
                  </a:cubicBezTo>
                  <a:cubicBezTo>
                    <a:pt x="16426" y="5362"/>
                    <a:pt x="15841" y="3662"/>
                    <a:pt x="14795" y="2399"/>
                  </a:cubicBezTo>
                  <a:cubicBezTo>
                    <a:pt x="14300" y="1804"/>
                    <a:pt x="13705" y="1310"/>
                    <a:pt x="13021" y="928"/>
                  </a:cubicBezTo>
                  <a:cubicBezTo>
                    <a:pt x="12387" y="576"/>
                    <a:pt x="11676" y="320"/>
                    <a:pt x="10902" y="167"/>
                  </a:cubicBezTo>
                  <a:cubicBezTo>
                    <a:pt x="10329" y="56"/>
                    <a:pt x="9727" y="0"/>
                    <a:pt x="9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518;p22">
              <a:extLst>
                <a:ext uri="{FF2B5EF4-FFF2-40B4-BE49-F238E27FC236}">
                  <a16:creationId xmlns:a16="http://schemas.microsoft.com/office/drawing/2014/main" id="{D563B2E1-C36F-4FE5-92DA-A2A410046BBF}"/>
                </a:ext>
              </a:extLst>
            </p:cNvPr>
            <p:cNvSpPr/>
            <p:nvPr/>
          </p:nvSpPr>
          <p:spPr>
            <a:xfrm>
              <a:off x="3416247" y="1205683"/>
              <a:ext cx="896073" cy="1085653"/>
            </a:xfrm>
            <a:custGeom>
              <a:avLst/>
              <a:gdLst/>
              <a:ahLst/>
              <a:cxnLst/>
              <a:rect l="l" t="t" r="r" b="b"/>
              <a:pathLst>
                <a:path w="16509" h="20002" extrusionOk="0">
                  <a:moveTo>
                    <a:pt x="8218" y="0"/>
                  </a:moveTo>
                  <a:cubicBezTo>
                    <a:pt x="7848" y="0"/>
                    <a:pt x="7470" y="22"/>
                    <a:pt x="7088" y="63"/>
                  </a:cubicBezTo>
                  <a:cubicBezTo>
                    <a:pt x="6892" y="86"/>
                    <a:pt x="6696" y="113"/>
                    <a:pt x="6504" y="150"/>
                  </a:cubicBezTo>
                  <a:cubicBezTo>
                    <a:pt x="5786" y="282"/>
                    <a:pt x="5082" y="509"/>
                    <a:pt x="4424" y="824"/>
                  </a:cubicBezTo>
                  <a:cubicBezTo>
                    <a:pt x="3557" y="1233"/>
                    <a:pt x="2763" y="1800"/>
                    <a:pt x="2105" y="2502"/>
                  </a:cubicBezTo>
                  <a:cubicBezTo>
                    <a:pt x="773" y="3929"/>
                    <a:pt x="0" y="5922"/>
                    <a:pt x="282" y="8364"/>
                  </a:cubicBezTo>
                  <a:cubicBezTo>
                    <a:pt x="375" y="9158"/>
                    <a:pt x="591" y="9805"/>
                    <a:pt x="883" y="10320"/>
                  </a:cubicBezTo>
                  <a:cubicBezTo>
                    <a:pt x="1359" y="11147"/>
                    <a:pt x="2033" y="11625"/>
                    <a:pt x="2740" y="11838"/>
                  </a:cubicBezTo>
                  <a:cubicBezTo>
                    <a:pt x="3030" y="11925"/>
                    <a:pt x="3325" y="11965"/>
                    <a:pt x="3612" y="11965"/>
                  </a:cubicBezTo>
                  <a:cubicBezTo>
                    <a:pt x="4806" y="11965"/>
                    <a:pt x="5872" y="11264"/>
                    <a:pt x="5926" y="10227"/>
                  </a:cubicBezTo>
                  <a:cubicBezTo>
                    <a:pt x="6039" y="8108"/>
                    <a:pt x="5004" y="6493"/>
                    <a:pt x="6753" y="6493"/>
                  </a:cubicBezTo>
                  <a:cubicBezTo>
                    <a:pt x="6801" y="6493"/>
                    <a:pt x="6852" y="6495"/>
                    <a:pt x="6905" y="6497"/>
                  </a:cubicBezTo>
                  <a:cubicBezTo>
                    <a:pt x="6905" y="6497"/>
                    <a:pt x="6919" y="6500"/>
                    <a:pt x="6942" y="6504"/>
                  </a:cubicBezTo>
                  <a:cubicBezTo>
                    <a:pt x="7081" y="6534"/>
                    <a:pt x="7566" y="6673"/>
                    <a:pt x="7816" y="7198"/>
                  </a:cubicBezTo>
                  <a:cubicBezTo>
                    <a:pt x="7962" y="7510"/>
                    <a:pt x="8021" y="7955"/>
                    <a:pt x="7882" y="8596"/>
                  </a:cubicBezTo>
                  <a:cubicBezTo>
                    <a:pt x="7463" y="10506"/>
                    <a:pt x="6623" y="11812"/>
                    <a:pt x="3919" y="13771"/>
                  </a:cubicBezTo>
                  <a:cubicBezTo>
                    <a:pt x="2627" y="14708"/>
                    <a:pt x="2049" y="15548"/>
                    <a:pt x="1843" y="16286"/>
                  </a:cubicBezTo>
                  <a:cubicBezTo>
                    <a:pt x="1618" y="17093"/>
                    <a:pt x="1837" y="17781"/>
                    <a:pt x="2056" y="18339"/>
                  </a:cubicBezTo>
                  <a:cubicBezTo>
                    <a:pt x="2125" y="18518"/>
                    <a:pt x="2232" y="18694"/>
                    <a:pt x="2378" y="18860"/>
                  </a:cubicBezTo>
                  <a:cubicBezTo>
                    <a:pt x="2942" y="19505"/>
                    <a:pt x="4110" y="20002"/>
                    <a:pt x="6107" y="20002"/>
                  </a:cubicBezTo>
                  <a:cubicBezTo>
                    <a:pt x="6660" y="20002"/>
                    <a:pt x="7277" y="19964"/>
                    <a:pt x="7962" y="19880"/>
                  </a:cubicBezTo>
                  <a:cubicBezTo>
                    <a:pt x="11751" y="19412"/>
                    <a:pt x="16508" y="19505"/>
                    <a:pt x="16369" y="15449"/>
                  </a:cubicBezTo>
                  <a:cubicBezTo>
                    <a:pt x="16306" y="13650"/>
                    <a:pt x="15317" y="13136"/>
                    <a:pt x="14191" y="13136"/>
                  </a:cubicBezTo>
                  <a:cubicBezTo>
                    <a:pt x="13934" y="13136"/>
                    <a:pt x="13670" y="13163"/>
                    <a:pt x="13409" y="13207"/>
                  </a:cubicBezTo>
                  <a:cubicBezTo>
                    <a:pt x="12967" y="13284"/>
                    <a:pt x="12532" y="13410"/>
                    <a:pt x="12147" y="13543"/>
                  </a:cubicBezTo>
                  <a:cubicBezTo>
                    <a:pt x="11509" y="13758"/>
                    <a:pt x="11011" y="13997"/>
                    <a:pt x="10865" y="14050"/>
                  </a:cubicBezTo>
                  <a:cubicBezTo>
                    <a:pt x="10765" y="14087"/>
                    <a:pt x="10649" y="14113"/>
                    <a:pt x="10526" y="14124"/>
                  </a:cubicBezTo>
                  <a:lnTo>
                    <a:pt x="10523" y="14124"/>
                  </a:lnTo>
                  <a:cubicBezTo>
                    <a:pt x="10485" y="14127"/>
                    <a:pt x="10447" y="14128"/>
                    <a:pt x="10409" y="14128"/>
                  </a:cubicBezTo>
                  <a:cubicBezTo>
                    <a:pt x="10153" y="14128"/>
                    <a:pt x="9902" y="14058"/>
                    <a:pt x="9795" y="13885"/>
                  </a:cubicBezTo>
                  <a:cubicBezTo>
                    <a:pt x="9712" y="13745"/>
                    <a:pt x="9719" y="13539"/>
                    <a:pt x="9888" y="13250"/>
                  </a:cubicBezTo>
                  <a:cubicBezTo>
                    <a:pt x="10399" y="12370"/>
                    <a:pt x="14923" y="11765"/>
                    <a:pt x="14641" y="6497"/>
                  </a:cubicBezTo>
                  <a:cubicBezTo>
                    <a:pt x="14432" y="2538"/>
                    <a:pt x="12429" y="661"/>
                    <a:pt x="9825" y="150"/>
                  </a:cubicBezTo>
                  <a:cubicBezTo>
                    <a:pt x="9310" y="48"/>
                    <a:pt x="8772" y="0"/>
                    <a:pt x="8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519;p22">
              <a:extLst>
                <a:ext uri="{FF2B5EF4-FFF2-40B4-BE49-F238E27FC236}">
                  <a16:creationId xmlns:a16="http://schemas.microsoft.com/office/drawing/2014/main" id="{61E0219E-A257-4027-8532-08393D81C14E}"/>
                </a:ext>
              </a:extLst>
            </p:cNvPr>
            <p:cNvSpPr/>
            <p:nvPr/>
          </p:nvSpPr>
          <p:spPr>
            <a:xfrm>
              <a:off x="3564969" y="1547843"/>
              <a:ext cx="228075" cy="307263"/>
            </a:xfrm>
            <a:custGeom>
              <a:avLst/>
              <a:gdLst/>
              <a:ahLst/>
              <a:cxnLst/>
              <a:rect l="l" t="t" r="r" b="b"/>
              <a:pathLst>
                <a:path w="4202" h="5661" extrusionOk="0">
                  <a:moveTo>
                    <a:pt x="3468" y="0"/>
                  </a:moveTo>
                  <a:cubicBezTo>
                    <a:pt x="3179" y="0"/>
                    <a:pt x="2873" y="74"/>
                    <a:pt x="2584" y="219"/>
                  </a:cubicBezTo>
                  <a:cubicBezTo>
                    <a:pt x="1611" y="725"/>
                    <a:pt x="2163" y="1894"/>
                    <a:pt x="1611" y="3309"/>
                  </a:cubicBezTo>
                  <a:cubicBezTo>
                    <a:pt x="1292" y="4136"/>
                    <a:pt x="658" y="5129"/>
                    <a:pt x="0" y="5534"/>
                  </a:cubicBezTo>
                  <a:cubicBezTo>
                    <a:pt x="289" y="5620"/>
                    <a:pt x="584" y="5660"/>
                    <a:pt x="874" y="5660"/>
                  </a:cubicBezTo>
                  <a:cubicBezTo>
                    <a:pt x="2066" y="5660"/>
                    <a:pt x="3129" y="4960"/>
                    <a:pt x="3186" y="3923"/>
                  </a:cubicBezTo>
                  <a:cubicBezTo>
                    <a:pt x="3192" y="3807"/>
                    <a:pt x="3192" y="3694"/>
                    <a:pt x="3192" y="3581"/>
                  </a:cubicBezTo>
                  <a:cubicBezTo>
                    <a:pt x="3192" y="2601"/>
                    <a:pt x="2983" y="1751"/>
                    <a:pt x="2983" y="1147"/>
                  </a:cubicBezTo>
                  <a:cubicBezTo>
                    <a:pt x="2983" y="549"/>
                    <a:pt x="3189" y="190"/>
                    <a:pt x="4012" y="190"/>
                  </a:cubicBezTo>
                  <a:cubicBezTo>
                    <a:pt x="4059" y="190"/>
                    <a:pt x="4112" y="190"/>
                    <a:pt x="4165" y="193"/>
                  </a:cubicBezTo>
                  <a:cubicBezTo>
                    <a:pt x="4165" y="193"/>
                    <a:pt x="4179" y="196"/>
                    <a:pt x="4202" y="200"/>
                  </a:cubicBezTo>
                  <a:cubicBezTo>
                    <a:pt x="4003" y="70"/>
                    <a:pt x="3744" y="0"/>
                    <a:pt x="346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520;p22">
              <a:extLst>
                <a:ext uri="{FF2B5EF4-FFF2-40B4-BE49-F238E27FC236}">
                  <a16:creationId xmlns:a16="http://schemas.microsoft.com/office/drawing/2014/main" id="{ECF292A9-AF62-4256-A69E-F0DA718DCBAC}"/>
                </a:ext>
              </a:extLst>
            </p:cNvPr>
            <p:cNvSpPr/>
            <p:nvPr/>
          </p:nvSpPr>
          <p:spPr>
            <a:xfrm>
              <a:off x="3769214" y="1205684"/>
              <a:ext cx="442473" cy="769705"/>
            </a:xfrm>
            <a:custGeom>
              <a:avLst/>
              <a:gdLst/>
              <a:ahLst/>
              <a:cxnLst/>
              <a:rect l="l" t="t" r="r" b="b"/>
              <a:pathLst>
                <a:path w="8152" h="14181" extrusionOk="0">
                  <a:moveTo>
                    <a:pt x="1721" y="0"/>
                  </a:moveTo>
                  <a:cubicBezTo>
                    <a:pt x="1349" y="0"/>
                    <a:pt x="971" y="23"/>
                    <a:pt x="585" y="63"/>
                  </a:cubicBezTo>
                  <a:cubicBezTo>
                    <a:pt x="389" y="86"/>
                    <a:pt x="193" y="113"/>
                    <a:pt x="1" y="150"/>
                  </a:cubicBezTo>
                  <a:cubicBezTo>
                    <a:pt x="1054" y="270"/>
                    <a:pt x="2355" y="256"/>
                    <a:pt x="4308" y="1182"/>
                  </a:cubicBezTo>
                  <a:cubicBezTo>
                    <a:pt x="5697" y="1840"/>
                    <a:pt x="6574" y="3295"/>
                    <a:pt x="6936" y="4869"/>
                  </a:cubicBezTo>
                  <a:cubicBezTo>
                    <a:pt x="7474" y="4920"/>
                    <a:pt x="7727" y="8520"/>
                    <a:pt x="6511" y="9231"/>
                  </a:cubicBezTo>
                  <a:cubicBezTo>
                    <a:pt x="6335" y="9543"/>
                    <a:pt x="6122" y="9836"/>
                    <a:pt x="5886" y="10104"/>
                  </a:cubicBezTo>
                  <a:cubicBezTo>
                    <a:pt x="6152" y="10403"/>
                    <a:pt x="6122" y="10908"/>
                    <a:pt x="5112" y="11287"/>
                  </a:cubicBezTo>
                  <a:cubicBezTo>
                    <a:pt x="5112" y="11287"/>
                    <a:pt x="4973" y="11254"/>
                    <a:pt x="4877" y="11098"/>
                  </a:cubicBezTo>
                  <a:cubicBezTo>
                    <a:pt x="4650" y="11287"/>
                    <a:pt x="4428" y="11466"/>
                    <a:pt x="4212" y="11639"/>
                  </a:cubicBezTo>
                  <a:cubicBezTo>
                    <a:pt x="4339" y="11596"/>
                    <a:pt x="4445" y="11576"/>
                    <a:pt x="4528" y="11576"/>
                  </a:cubicBezTo>
                  <a:cubicBezTo>
                    <a:pt x="5023" y="11576"/>
                    <a:pt x="4724" y="12237"/>
                    <a:pt x="3657" y="12237"/>
                  </a:cubicBezTo>
                  <a:cubicBezTo>
                    <a:pt x="3657" y="12237"/>
                    <a:pt x="3591" y="12211"/>
                    <a:pt x="3551" y="12160"/>
                  </a:cubicBezTo>
                  <a:cubicBezTo>
                    <a:pt x="3096" y="12533"/>
                    <a:pt x="2764" y="12848"/>
                    <a:pt x="2705" y="13134"/>
                  </a:cubicBezTo>
                  <a:cubicBezTo>
                    <a:pt x="2581" y="13705"/>
                    <a:pt x="3023" y="14180"/>
                    <a:pt x="3641" y="14180"/>
                  </a:cubicBezTo>
                  <a:cubicBezTo>
                    <a:pt x="3761" y="14180"/>
                    <a:pt x="3890" y="14164"/>
                    <a:pt x="4020" y="14124"/>
                  </a:cubicBezTo>
                  <a:lnTo>
                    <a:pt x="4020" y="14124"/>
                  </a:lnTo>
                  <a:cubicBezTo>
                    <a:pt x="3980" y="14127"/>
                    <a:pt x="3940" y="14127"/>
                    <a:pt x="3900" y="14127"/>
                  </a:cubicBezTo>
                  <a:cubicBezTo>
                    <a:pt x="3644" y="14127"/>
                    <a:pt x="3398" y="14057"/>
                    <a:pt x="3292" y="13885"/>
                  </a:cubicBezTo>
                  <a:cubicBezTo>
                    <a:pt x="3259" y="13828"/>
                    <a:pt x="3239" y="13762"/>
                    <a:pt x="3239" y="13685"/>
                  </a:cubicBezTo>
                  <a:cubicBezTo>
                    <a:pt x="3239" y="13569"/>
                    <a:pt x="3283" y="13423"/>
                    <a:pt x="3385" y="13250"/>
                  </a:cubicBezTo>
                  <a:cubicBezTo>
                    <a:pt x="3880" y="12396"/>
                    <a:pt x="8149" y="11802"/>
                    <a:pt x="8152" y="6962"/>
                  </a:cubicBezTo>
                  <a:cubicBezTo>
                    <a:pt x="8152" y="6813"/>
                    <a:pt x="8149" y="6657"/>
                    <a:pt x="8138" y="6497"/>
                  </a:cubicBezTo>
                  <a:cubicBezTo>
                    <a:pt x="7929" y="2538"/>
                    <a:pt x="5926" y="661"/>
                    <a:pt x="3322" y="150"/>
                  </a:cubicBezTo>
                  <a:cubicBezTo>
                    <a:pt x="2811" y="46"/>
                    <a:pt x="2272" y="0"/>
                    <a:pt x="172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521;p22">
              <a:extLst>
                <a:ext uri="{FF2B5EF4-FFF2-40B4-BE49-F238E27FC236}">
                  <a16:creationId xmlns:a16="http://schemas.microsoft.com/office/drawing/2014/main" id="{B5FE210B-067B-4F35-B944-C40A63FCA1FA}"/>
                </a:ext>
              </a:extLst>
            </p:cNvPr>
            <p:cNvSpPr/>
            <p:nvPr/>
          </p:nvSpPr>
          <p:spPr>
            <a:xfrm>
              <a:off x="4144000" y="1918660"/>
              <a:ext cx="132764" cy="63885"/>
            </a:xfrm>
            <a:custGeom>
              <a:avLst/>
              <a:gdLst/>
              <a:ahLst/>
              <a:cxnLst/>
              <a:rect l="l" t="t" r="r" b="b"/>
              <a:pathLst>
                <a:path w="2446" h="1177" extrusionOk="0">
                  <a:moveTo>
                    <a:pt x="785" y="1"/>
                  </a:moveTo>
                  <a:cubicBezTo>
                    <a:pt x="529" y="1"/>
                    <a:pt x="264" y="28"/>
                    <a:pt x="1" y="71"/>
                  </a:cubicBezTo>
                  <a:cubicBezTo>
                    <a:pt x="184" y="436"/>
                    <a:pt x="612" y="692"/>
                    <a:pt x="842" y="1177"/>
                  </a:cubicBezTo>
                  <a:cubicBezTo>
                    <a:pt x="1685" y="821"/>
                    <a:pt x="2439" y="659"/>
                    <a:pt x="2439" y="659"/>
                  </a:cubicBezTo>
                  <a:cubicBezTo>
                    <a:pt x="2442" y="659"/>
                    <a:pt x="2442" y="659"/>
                    <a:pt x="2446" y="662"/>
                  </a:cubicBezTo>
                  <a:cubicBezTo>
                    <a:pt x="2037" y="171"/>
                    <a:pt x="1436" y="1"/>
                    <a:pt x="78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522;p22">
              <a:extLst>
                <a:ext uri="{FF2B5EF4-FFF2-40B4-BE49-F238E27FC236}">
                  <a16:creationId xmlns:a16="http://schemas.microsoft.com/office/drawing/2014/main" id="{6116903D-4FA6-480F-B7A7-FDBBD163686D}"/>
                </a:ext>
              </a:extLst>
            </p:cNvPr>
            <p:cNvSpPr/>
            <p:nvPr/>
          </p:nvSpPr>
          <p:spPr>
            <a:xfrm>
              <a:off x="3545319" y="1971526"/>
              <a:ext cx="759401" cy="319910"/>
            </a:xfrm>
            <a:custGeom>
              <a:avLst/>
              <a:gdLst/>
              <a:ahLst/>
              <a:cxnLst/>
              <a:rect l="l" t="t" r="r" b="b"/>
              <a:pathLst>
                <a:path w="13991" h="5894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3814" y="270"/>
                    <a:pt x="13891" y="572"/>
                    <a:pt x="13891" y="572"/>
                  </a:cubicBezTo>
                  <a:cubicBezTo>
                    <a:pt x="13339" y="854"/>
                    <a:pt x="12632" y="1060"/>
                    <a:pt x="12004" y="1170"/>
                  </a:cubicBezTo>
                  <a:cubicBezTo>
                    <a:pt x="11981" y="1349"/>
                    <a:pt x="11941" y="1545"/>
                    <a:pt x="11872" y="1764"/>
                  </a:cubicBezTo>
                  <a:cubicBezTo>
                    <a:pt x="12832" y="1466"/>
                    <a:pt x="13991" y="1339"/>
                    <a:pt x="13991" y="1339"/>
                  </a:cubicBezTo>
                  <a:cubicBezTo>
                    <a:pt x="13971" y="774"/>
                    <a:pt x="13861" y="336"/>
                    <a:pt x="13681" y="0"/>
                  </a:cubicBezTo>
                  <a:close/>
                  <a:moveTo>
                    <a:pt x="13901" y="2389"/>
                  </a:moveTo>
                  <a:cubicBezTo>
                    <a:pt x="13900" y="2390"/>
                    <a:pt x="13900" y="2391"/>
                    <a:pt x="13900" y="2392"/>
                  </a:cubicBezTo>
                  <a:lnTo>
                    <a:pt x="13900" y="2392"/>
                  </a:lnTo>
                  <a:cubicBezTo>
                    <a:pt x="13900" y="2392"/>
                    <a:pt x="13901" y="2392"/>
                    <a:pt x="13901" y="2392"/>
                  </a:cubicBezTo>
                  <a:lnTo>
                    <a:pt x="13901" y="2389"/>
                  </a:lnTo>
                  <a:close/>
                  <a:moveTo>
                    <a:pt x="13663" y="3072"/>
                  </a:moveTo>
                  <a:lnTo>
                    <a:pt x="13663" y="3072"/>
                  </a:lnTo>
                  <a:cubicBezTo>
                    <a:pt x="13662" y="3074"/>
                    <a:pt x="13662" y="3075"/>
                    <a:pt x="13661" y="3076"/>
                  </a:cubicBezTo>
                  <a:lnTo>
                    <a:pt x="13665" y="3073"/>
                  </a:lnTo>
                  <a:cubicBezTo>
                    <a:pt x="13665" y="3073"/>
                    <a:pt x="13665" y="3073"/>
                    <a:pt x="13663" y="3072"/>
                  </a:cubicBezTo>
                  <a:close/>
                  <a:moveTo>
                    <a:pt x="13900" y="2392"/>
                  </a:moveTo>
                  <a:cubicBezTo>
                    <a:pt x="13863" y="2399"/>
                    <a:pt x="12473" y="2678"/>
                    <a:pt x="11526" y="2724"/>
                  </a:cubicBezTo>
                  <a:cubicBezTo>
                    <a:pt x="11423" y="2947"/>
                    <a:pt x="11310" y="3140"/>
                    <a:pt x="11174" y="3305"/>
                  </a:cubicBezTo>
                  <a:cubicBezTo>
                    <a:pt x="11898" y="3089"/>
                    <a:pt x="13100" y="3069"/>
                    <a:pt x="13516" y="3069"/>
                  </a:cubicBezTo>
                  <a:cubicBezTo>
                    <a:pt x="13600" y="3069"/>
                    <a:pt x="13652" y="3072"/>
                    <a:pt x="13663" y="3072"/>
                  </a:cubicBezTo>
                  <a:lnTo>
                    <a:pt x="13663" y="3072"/>
                  </a:lnTo>
                  <a:cubicBezTo>
                    <a:pt x="13765" y="2865"/>
                    <a:pt x="13844" y="2638"/>
                    <a:pt x="13900" y="2392"/>
                  </a:cubicBezTo>
                  <a:close/>
                  <a:moveTo>
                    <a:pt x="13641" y="3116"/>
                  </a:moveTo>
                  <a:cubicBezTo>
                    <a:pt x="13497" y="3384"/>
                    <a:pt x="12995" y="3945"/>
                    <a:pt x="12942" y="4004"/>
                  </a:cubicBezTo>
                  <a:lnTo>
                    <a:pt x="12942" y="4004"/>
                  </a:lnTo>
                  <a:cubicBezTo>
                    <a:pt x="13229" y="3754"/>
                    <a:pt x="13466" y="3461"/>
                    <a:pt x="13641" y="3116"/>
                  </a:cubicBezTo>
                  <a:close/>
                  <a:moveTo>
                    <a:pt x="12942" y="4004"/>
                  </a:moveTo>
                  <a:lnTo>
                    <a:pt x="12942" y="4004"/>
                  </a:lnTo>
                  <a:cubicBezTo>
                    <a:pt x="12940" y="4006"/>
                    <a:pt x="12938" y="4008"/>
                    <a:pt x="12936" y="4010"/>
                  </a:cubicBezTo>
                  <a:lnTo>
                    <a:pt x="12936" y="4010"/>
                  </a:lnTo>
                  <a:cubicBezTo>
                    <a:pt x="12936" y="4010"/>
                    <a:pt x="12937" y="4009"/>
                    <a:pt x="12938" y="4009"/>
                  </a:cubicBezTo>
                  <a:cubicBezTo>
                    <a:pt x="12938" y="4009"/>
                    <a:pt x="12939" y="4008"/>
                    <a:pt x="12942" y="4004"/>
                  </a:cubicBezTo>
                  <a:close/>
                  <a:moveTo>
                    <a:pt x="10603" y="3781"/>
                  </a:moveTo>
                  <a:cubicBezTo>
                    <a:pt x="10045" y="4099"/>
                    <a:pt x="9208" y="4265"/>
                    <a:pt x="7846" y="4435"/>
                  </a:cubicBezTo>
                  <a:cubicBezTo>
                    <a:pt x="6447" y="4607"/>
                    <a:pt x="4179" y="4903"/>
                    <a:pt x="2153" y="4903"/>
                  </a:cubicBezTo>
                  <a:cubicBezTo>
                    <a:pt x="1378" y="4903"/>
                    <a:pt x="638" y="4860"/>
                    <a:pt x="0" y="4750"/>
                  </a:cubicBezTo>
                  <a:lnTo>
                    <a:pt x="0" y="4750"/>
                  </a:lnTo>
                  <a:cubicBezTo>
                    <a:pt x="565" y="5395"/>
                    <a:pt x="1731" y="5893"/>
                    <a:pt x="3727" y="5893"/>
                  </a:cubicBezTo>
                  <a:cubicBezTo>
                    <a:pt x="4279" y="5893"/>
                    <a:pt x="4896" y="5853"/>
                    <a:pt x="5584" y="5770"/>
                  </a:cubicBezTo>
                  <a:cubicBezTo>
                    <a:pt x="8229" y="5444"/>
                    <a:pt x="11343" y="5391"/>
                    <a:pt x="12936" y="4010"/>
                  </a:cubicBezTo>
                  <a:lnTo>
                    <a:pt x="12936" y="4010"/>
                  </a:lnTo>
                  <a:cubicBezTo>
                    <a:pt x="12617" y="4089"/>
                    <a:pt x="12216" y="4129"/>
                    <a:pt x="11835" y="4129"/>
                  </a:cubicBezTo>
                  <a:cubicBezTo>
                    <a:pt x="11217" y="4129"/>
                    <a:pt x="10656" y="4020"/>
                    <a:pt x="10603" y="378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523;p22">
              <a:extLst>
                <a:ext uri="{FF2B5EF4-FFF2-40B4-BE49-F238E27FC236}">
                  <a16:creationId xmlns:a16="http://schemas.microsoft.com/office/drawing/2014/main" id="{4F88A00B-479F-4CA6-83B6-F25B51CD43AF}"/>
                </a:ext>
              </a:extLst>
            </p:cNvPr>
            <p:cNvSpPr/>
            <p:nvPr/>
          </p:nvSpPr>
          <p:spPr>
            <a:xfrm>
              <a:off x="4044889" y="1469956"/>
              <a:ext cx="116480" cy="243434"/>
            </a:xfrm>
            <a:custGeom>
              <a:avLst/>
              <a:gdLst/>
              <a:ahLst/>
              <a:cxnLst/>
              <a:rect l="l" t="t" r="r" b="b"/>
              <a:pathLst>
                <a:path w="2146" h="4485" extrusionOk="0">
                  <a:moveTo>
                    <a:pt x="1780" y="0"/>
                  </a:moveTo>
                  <a:cubicBezTo>
                    <a:pt x="1239" y="0"/>
                    <a:pt x="1325" y="236"/>
                    <a:pt x="1273" y="897"/>
                  </a:cubicBezTo>
                  <a:cubicBezTo>
                    <a:pt x="1213" y="1585"/>
                    <a:pt x="950" y="2060"/>
                    <a:pt x="475" y="3242"/>
                  </a:cubicBezTo>
                  <a:cubicBezTo>
                    <a:pt x="0" y="4429"/>
                    <a:pt x="841" y="4475"/>
                    <a:pt x="841" y="4475"/>
                  </a:cubicBezTo>
                  <a:cubicBezTo>
                    <a:pt x="887" y="4481"/>
                    <a:pt x="930" y="4484"/>
                    <a:pt x="977" y="4484"/>
                  </a:cubicBezTo>
                  <a:cubicBezTo>
                    <a:pt x="1146" y="4484"/>
                    <a:pt x="1299" y="4441"/>
                    <a:pt x="1432" y="4362"/>
                  </a:cubicBezTo>
                  <a:cubicBezTo>
                    <a:pt x="1561" y="4136"/>
                    <a:pt x="1671" y="3897"/>
                    <a:pt x="1754" y="3644"/>
                  </a:cubicBezTo>
                  <a:cubicBezTo>
                    <a:pt x="2110" y="2578"/>
                    <a:pt x="2146" y="1250"/>
                    <a:pt x="1857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524;p22">
              <a:extLst>
                <a:ext uri="{FF2B5EF4-FFF2-40B4-BE49-F238E27FC236}">
                  <a16:creationId xmlns:a16="http://schemas.microsoft.com/office/drawing/2014/main" id="{732D313C-B674-4CEF-AD33-68DE8A6340F1}"/>
                </a:ext>
              </a:extLst>
            </p:cNvPr>
            <p:cNvSpPr/>
            <p:nvPr/>
          </p:nvSpPr>
          <p:spPr>
            <a:xfrm>
              <a:off x="4122614" y="1469956"/>
              <a:ext cx="66001" cy="236757"/>
            </a:xfrm>
            <a:custGeom>
              <a:avLst/>
              <a:gdLst/>
              <a:ahLst/>
              <a:cxnLst/>
              <a:rect l="l" t="t" r="r" b="b"/>
              <a:pathLst>
                <a:path w="1216" h="4362" extrusionOk="0">
                  <a:moveTo>
                    <a:pt x="425" y="0"/>
                  </a:moveTo>
                  <a:lnTo>
                    <a:pt x="425" y="0"/>
                  </a:lnTo>
                  <a:cubicBezTo>
                    <a:pt x="714" y="1250"/>
                    <a:pt x="678" y="2578"/>
                    <a:pt x="322" y="3644"/>
                  </a:cubicBezTo>
                  <a:cubicBezTo>
                    <a:pt x="239" y="3897"/>
                    <a:pt x="129" y="4136"/>
                    <a:pt x="0" y="4362"/>
                  </a:cubicBezTo>
                  <a:cubicBezTo>
                    <a:pt x="1216" y="3651"/>
                    <a:pt x="963" y="51"/>
                    <a:pt x="425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525;p22">
              <a:extLst>
                <a:ext uri="{FF2B5EF4-FFF2-40B4-BE49-F238E27FC236}">
                  <a16:creationId xmlns:a16="http://schemas.microsoft.com/office/drawing/2014/main" id="{0E2B92A2-B50A-4385-9625-EE2FE2508230}"/>
                </a:ext>
              </a:extLst>
            </p:cNvPr>
            <p:cNvSpPr/>
            <p:nvPr/>
          </p:nvSpPr>
          <p:spPr>
            <a:xfrm>
              <a:off x="4025566" y="1740959"/>
              <a:ext cx="63179" cy="67087"/>
            </a:xfrm>
            <a:custGeom>
              <a:avLst/>
              <a:gdLst/>
              <a:ahLst/>
              <a:cxnLst/>
              <a:rect l="l" t="t" r="r" b="b"/>
              <a:pathLst>
                <a:path w="1164" h="1236" extrusionOk="0">
                  <a:moveTo>
                    <a:pt x="632" y="0"/>
                  </a:moveTo>
                  <a:cubicBezTo>
                    <a:pt x="436" y="0"/>
                    <a:pt x="250" y="97"/>
                    <a:pt x="167" y="336"/>
                  </a:cubicBezTo>
                  <a:cubicBezTo>
                    <a:pt x="1" y="807"/>
                    <a:pt x="57" y="1079"/>
                    <a:pt x="154" y="1236"/>
                  </a:cubicBezTo>
                  <a:cubicBezTo>
                    <a:pt x="502" y="934"/>
                    <a:pt x="851" y="608"/>
                    <a:pt x="1163" y="242"/>
                  </a:cubicBezTo>
                  <a:cubicBezTo>
                    <a:pt x="1031" y="97"/>
                    <a:pt x="824" y="0"/>
                    <a:pt x="632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526;p22">
              <a:extLst>
                <a:ext uri="{FF2B5EF4-FFF2-40B4-BE49-F238E27FC236}">
                  <a16:creationId xmlns:a16="http://schemas.microsoft.com/office/drawing/2014/main" id="{8BC2BAAB-9004-4498-8392-C8E6BDA15123}"/>
                </a:ext>
              </a:extLst>
            </p:cNvPr>
            <p:cNvSpPr/>
            <p:nvPr/>
          </p:nvSpPr>
          <p:spPr>
            <a:xfrm>
              <a:off x="4033871" y="1754094"/>
              <a:ext cx="69312" cy="64210"/>
            </a:xfrm>
            <a:custGeom>
              <a:avLst/>
              <a:gdLst/>
              <a:ahLst/>
              <a:cxnLst/>
              <a:rect l="l" t="t" r="r" b="b"/>
              <a:pathLst>
                <a:path w="1277" h="1183" extrusionOk="0">
                  <a:moveTo>
                    <a:pt x="1010" y="0"/>
                  </a:moveTo>
                  <a:cubicBezTo>
                    <a:pt x="698" y="366"/>
                    <a:pt x="349" y="692"/>
                    <a:pt x="1" y="994"/>
                  </a:cubicBezTo>
                  <a:cubicBezTo>
                    <a:pt x="97" y="1150"/>
                    <a:pt x="236" y="1183"/>
                    <a:pt x="236" y="1183"/>
                  </a:cubicBezTo>
                  <a:cubicBezTo>
                    <a:pt x="1246" y="804"/>
                    <a:pt x="1276" y="299"/>
                    <a:pt x="1010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527;p22">
              <a:extLst>
                <a:ext uri="{FF2B5EF4-FFF2-40B4-BE49-F238E27FC236}">
                  <a16:creationId xmlns:a16="http://schemas.microsoft.com/office/drawing/2014/main" id="{723C9152-373E-4361-9197-0AD5D655B628}"/>
                </a:ext>
              </a:extLst>
            </p:cNvPr>
            <p:cNvSpPr/>
            <p:nvPr/>
          </p:nvSpPr>
          <p:spPr>
            <a:xfrm>
              <a:off x="3958317" y="1837409"/>
              <a:ext cx="39568" cy="28333"/>
            </a:xfrm>
            <a:custGeom>
              <a:avLst/>
              <a:gdLst/>
              <a:ahLst/>
              <a:cxnLst/>
              <a:rect l="l" t="t" r="r" b="b"/>
              <a:pathLst>
                <a:path w="729" h="522" extrusionOk="0">
                  <a:moveTo>
                    <a:pt x="728" y="0"/>
                  </a:moveTo>
                  <a:lnTo>
                    <a:pt x="728" y="0"/>
                  </a:lnTo>
                  <a:cubicBezTo>
                    <a:pt x="702" y="6"/>
                    <a:pt x="675" y="17"/>
                    <a:pt x="648" y="26"/>
                  </a:cubicBezTo>
                  <a:cubicBezTo>
                    <a:pt x="24" y="269"/>
                    <a:pt x="1" y="432"/>
                    <a:pt x="67" y="521"/>
                  </a:cubicBezTo>
                  <a:cubicBezTo>
                    <a:pt x="270" y="359"/>
                    <a:pt x="492" y="186"/>
                    <a:pt x="728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528;p22">
              <a:extLst>
                <a:ext uri="{FF2B5EF4-FFF2-40B4-BE49-F238E27FC236}">
                  <a16:creationId xmlns:a16="http://schemas.microsoft.com/office/drawing/2014/main" id="{C65BA8CA-915D-4438-8B99-2C738D701AB6}"/>
                </a:ext>
              </a:extLst>
            </p:cNvPr>
            <p:cNvSpPr/>
            <p:nvPr/>
          </p:nvSpPr>
          <p:spPr>
            <a:xfrm>
              <a:off x="3961953" y="1833989"/>
              <a:ext cx="79896" cy="35877"/>
            </a:xfrm>
            <a:custGeom>
              <a:avLst/>
              <a:gdLst/>
              <a:ahLst/>
              <a:cxnLst/>
              <a:rect l="l" t="t" r="r" b="b"/>
              <a:pathLst>
                <a:path w="1472" h="661" extrusionOk="0">
                  <a:moveTo>
                    <a:pt x="977" y="0"/>
                  </a:moveTo>
                  <a:cubicBezTo>
                    <a:pt x="894" y="0"/>
                    <a:pt x="788" y="20"/>
                    <a:pt x="661" y="63"/>
                  </a:cubicBezTo>
                  <a:cubicBezTo>
                    <a:pt x="425" y="249"/>
                    <a:pt x="203" y="422"/>
                    <a:pt x="0" y="584"/>
                  </a:cubicBezTo>
                  <a:cubicBezTo>
                    <a:pt x="40" y="635"/>
                    <a:pt x="106" y="661"/>
                    <a:pt x="106" y="661"/>
                  </a:cubicBezTo>
                  <a:cubicBezTo>
                    <a:pt x="1173" y="661"/>
                    <a:pt x="1472" y="0"/>
                    <a:pt x="977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529;p22">
              <a:extLst>
                <a:ext uri="{FF2B5EF4-FFF2-40B4-BE49-F238E27FC236}">
                  <a16:creationId xmlns:a16="http://schemas.microsoft.com/office/drawing/2014/main" id="{67CDD234-45E8-4C89-9074-458025E74A92}"/>
                </a:ext>
              </a:extLst>
            </p:cNvPr>
            <p:cNvSpPr/>
            <p:nvPr/>
          </p:nvSpPr>
          <p:spPr>
            <a:xfrm>
              <a:off x="4276708" y="1954537"/>
              <a:ext cx="11235" cy="17044"/>
            </a:xfrm>
            <a:custGeom>
              <a:avLst/>
              <a:gdLst/>
              <a:ahLst/>
              <a:cxnLst/>
              <a:rect l="l" t="t" r="r" b="b"/>
              <a:pathLst>
                <a:path w="207" h="314" extrusionOk="0">
                  <a:moveTo>
                    <a:pt x="1" y="1"/>
                  </a:moveTo>
                  <a:lnTo>
                    <a:pt x="1" y="1"/>
                  </a:lnTo>
                  <a:cubicBezTo>
                    <a:pt x="77" y="94"/>
                    <a:pt x="147" y="197"/>
                    <a:pt x="206" y="313"/>
                  </a:cubicBezTo>
                  <a:cubicBezTo>
                    <a:pt x="147" y="194"/>
                    <a:pt x="77" y="77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530;p22">
              <a:extLst>
                <a:ext uri="{FF2B5EF4-FFF2-40B4-BE49-F238E27FC236}">
                  <a16:creationId xmlns:a16="http://schemas.microsoft.com/office/drawing/2014/main" id="{D758CD67-D653-4964-83F9-5AC48405FA00}"/>
                </a:ext>
              </a:extLst>
            </p:cNvPr>
            <p:cNvSpPr/>
            <p:nvPr/>
          </p:nvSpPr>
          <p:spPr>
            <a:xfrm>
              <a:off x="4102749" y="1982489"/>
              <a:ext cx="96724" cy="57588"/>
            </a:xfrm>
            <a:custGeom>
              <a:avLst/>
              <a:gdLst/>
              <a:ahLst/>
              <a:cxnLst/>
              <a:rect l="l" t="t" r="r" b="b"/>
              <a:pathLst>
                <a:path w="1782" h="1061" extrusionOk="0">
                  <a:moveTo>
                    <a:pt x="1602" y="1"/>
                  </a:moveTo>
                  <a:cubicBezTo>
                    <a:pt x="1233" y="154"/>
                    <a:pt x="844" y="347"/>
                    <a:pt x="498" y="579"/>
                  </a:cubicBezTo>
                  <a:cubicBezTo>
                    <a:pt x="0" y="911"/>
                    <a:pt x="247" y="1060"/>
                    <a:pt x="805" y="1060"/>
                  </a:cubicBezTo>
                  <a:cubicBezTo>
                    <a:pt x="1060" y="1060"/>
                    <a:pt x="1386" y="1031"/>
                    <a:pt x="1734" y="968"/>
                  </a:cubicBezTo>
                  <a:cubicBezTo>
                    <a:pt x="1781" y="556"/>
                    <a:pt x="1717" y="247"/>
                    <a:pt x="160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531;p22">
              <a:extLst>
                <a:ext uri="{FF2B5EF4-FFF2-40B4-BE49-F238E27FC236}">
                  <a16:creationId xmlns:a16="http://schemas.microsoft.com/office/drawing/2014/main" id="{34174F42-A0F8-44AC-B95F-5AD8AF4CCEBB}"/>
                </a:ext>
              </a:extLst>
            </p:cNvPr>
            <p:cNvSpPr/>
            <p:nvPr/>
          </p:nvSpPr>
          <p:spPr>
            <a:xfrm>
              <a:off x="4189648" y="1954375"/>
              <a:ext cx="109642" cy="80656"/>
            </a:xfrm>
            <a:custGeom>
              <a:avLst/>
              <a:gdLst/>
              <a:ahLst/>
              <a:cxnLst/>
              <a:rect l="l" t="t" r="r" b="b"/>
              <a:pathLst>
                <a:path w="2020" h="1486" extrusionOk="0">
                  <a:moveTo>
                    <a:pt x="1598" y="1"/>
                  </a:moveTo>
                  <a:cubicBezTo>
                    <a:pt x="1598" y="1"/>
                    <a:pt x="844" y="163"/>
                    <a:pt x="1" y="519"/>
                  </a:cubicBezTo>
                  <a:cubicBezTo>
                    <a:pt x="116" y="765"/>
                    <a:pt x="180" y="1074"/>
                    <a:pt x="133" y="1486"/>
                  </a:cubicBezTo>
                  <a:cubicBezTo>
                    <a:pt x="761" y="1376"/>
                    <a:pt x="1468" y="1170"/>
                    <a:pt x="2020" y="888"/>
                  </a:cubicBezTo>
                  <a:cubicBezTo>
                    <a:pt x="2020" y="888"/>
                    <a:pt x="1943" y="586"/>
                    <a:pt x="1810" y="316"/>
                  </a:cubicBezTo>
                  <a:cubicBezTo>
                    <a:pt x="1751" y="200"/>
                    <a:pt x="1681" y="97"/>
                    <a:pt x="1605" y="4"/>
                  </a:cubicBezTo>
                  <a:cubicBezTo>
                    <a:pt x="1601" y="1"/>
                    <a:pt x="1601" y="1"/>
                    <a:pt x="159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532;p22">
              <a:extLst>
                <a:ext uri="{FF2B5EF4-FFF2-40B4-BE49-F238E27FC236}">
                  <a16:creationId xmlns:a16="http://schemas.microsoft.com/office/drawing/2014/main" id="{2F0E0F24-5D6A-4E62-BA68-D81A13F22674}"/>
                </a:ext>
              </a:extLst>
            </p:cNvPr>
            <p:cNvSpPr/>
            <p:nvPr/>
          </p:nvSpPr>
          <p:spPr>
            <a:xfrm>
              <a:off x="4299777" y="2044148"/>
              <a:ext cx="7653" cy="57046"/>
            </a:xfrm>
            <a:custGeom>
              <a:avLst/>
              <a:gdLst/>
              <a:ahLst/>
              <a:cxnLst/>
              <a:rect l="l" t="t" r="r" b="b"/>
              <a:pathLst>
                <a:path w="141" h="1051" extrusionOk="0">
                  <a:moveTo>
                    <a:pt x="91" y="1"/>
                  </a:moveTo>
                  <a:cubicBezTo>
                    <a:pt x="91" y="61"/>
                    <a:pt x="94" y="117"/>
                    <a:pt x="94" y="177"/>
                  </a:cubicBezTo>
                  <a:cubicBezTo>
                    <a:pt x="94" y="493"/>
                    <a:pt x="60" y="785"/>
                    <a:pt x="1" y="1051"/>
                  </a:cubicBezTo>
                  <a:cubicBezTo>
                    <a:pt x="14" y="1004"/>
                    <a:pt x="140" y="522"/>
                    <a:pt x="9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533;p22">
              <a:extLst>
                <a:ext uri="{FF2B5EF4-FFF2-40B4-BE49-F238E27FC236}">
                  <a16:creationId xmlns:a16="http://schemas.microsoft.com/office/drawing/2014/main" id="{D6D41833-2A46-4657-AA87-32962C1F0116}"/>
                </a:ext>
              </a:extLst>
            </p:cNvPr>
            <p:cNvSpPr/>
            <p:nvPr/>
          </p:nvSpPr>
          <p:spPr>
            <a:xfrm>
              <a:off x="4116970" y="2067271"/>
              <a:ext cx="72733" cy="52324"/>
            </a:xfrm>
            <a:custGeom>
              <a:avLst/>
              <a:gdLst/>
              <a:ahLst/>
              <a:cxnLst/>
              <a:rect l="l" t="t" r="r" b="b"/>
              <a:pathLst>
                <a:path w="1340" h="964" extrusionOk="0">
                  <a:moveTo>
                    <a:pt x="1340" y="0"/>
                  </a:moveTo>
                  <a:cubicBezTo>
                    <a:pt x="834" y="160"/>
                    <a:pt x="386" y="366"/>
                    <a:pt x="190" y="628"/>
                  </a:cubicBezTo>
                  <a:cubicBezTo>
                    <a:pt x="0" y="881"/>
                    <a:pt x="290" y="963"/>
                    <a:pt x="762" y="963"/>
                  </a:cubicBezTo>
                  <a:cubicBezTo>
                    <a:pt x="834" y="963"/>
                    <a:pt x="911" y="963"/>
                    <a:pt x="994" y="960"/>
                  </a:cubicBezTo>
                  <a:cubicBezTo>
                    <a:pt x="1117" y="691"/>
                    <a:pt x="1227" y="375"/>
                    <a:pt x="13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534;p22">
              <a:extLst>
                <a:ext uri="{FF2B5EF4-FFF2-40B4-BE49-F238E27FC236}">
                  <a16:creationId xmlns:a16="http://schemas.microsoft.com/office/drawing/2014/main" id="{B86D8CB6-84BF-4E07-BFB4-A907E436438B}"/>
                </a:ext>
              </a:extLst>
            </p:cNvPr>
            <p:cNvSpPr/>
            <p:nvPr/>
          </p:nvSpPr>
          <p:spPr>
            <a:xfrm>
              <a:off x="4170869" y="2044148"/>
              <a:ext cx="134012" cy="75283"/>
            </a:xfrm>
            <a:custGeom>
              <a:avLst/>
              <a:gdLst/>
              <a:ahLst/>
              <a:cxnLst/>
              <a:rect l="l" t="t" r="r" b="b"/>
              <a:pathLst>
                <a:path w="2469" h="1387" extrusionOk="0">
                  <a:moveTo>
                    <a:pt x="2466" y="1"/>
                  </a:moveTo>
                  <a:cubicBezTo>
                    <a:pt x="2466" y="1"/>
                    <a:pt x="1307" y="128"/>
                    <a:pt x="347" y="426"/>
                  </a:cubicBezTo>
                  <a:cubicBezTo>
                    <a:pt x="234" y="801"/>
                    <a:pt x="124" y="1117"/>
                    <a:pt x="1" y="1386"/>
                  </a:cubicBezTo>
                  <a:cubicBezTo>
                    <a:pt x="961" y="1339"/>
                    <a:pt x="2376" y="1054"/>
                    <a:pt x="2376" y="1054"/>
                  </a:cubicBezTo>
                  <a:lnTo>
                    <a:pt x="2376" y="1051"/>
                  </a:lnTo>
                  <a:cubicBezTo>
                    <a:pt x="2435" y="785"/>
                    <a:pt x="2469" y="493"/>
                    <a:pt x="2469" y="177"/>
                  </a:cubicBezTo>
                  <a:cubicBezTo>
                    <a:pt x="2469" y="117"/>
                    <a:pt x="2466" y="61"/>
                    <a:pt x="246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535;p22">
              <a:extLst>
                <a:ext uri="{FF2B5EF4-FFF2-40B4-BE49-F238E27FC236}">
                  <a16:creationId xmlns:a16="http://schemas.microsoft.com/office/drawing/2014/main" id="{49EBD9B5-FAD5-471A-A16E-D4CFBF12FFD7}"/>
                </a:ext>
              </a:extLst>
            </p:cNvPr>
            <p:cNvSpPr/>
            <p:nvPr/>
          </p:nvSpPr>
          <p:spPr>
            <a:xfrm>
              <a:off x="4285720" y="2138427"/>
              <a:ext cx="1140" cy="2225"/>
            </a:xfrm>
            <a:custGeom>
              <a:avLst/>
              <a:gdLst/>
              <a:ahLst/>
              <a:cxnLst/>
              <a:rect l="l" t="t" r="r" b="b"/>
              <a:pathLst>
                <a:path w="21" h="41" extrusionOk="0">
                  <a:moveTo>
                    <a:pt x="20" y="1"/>
                  </a:moveTo>
                  <a:lnTo>
                    <a:pt x="20" y="1"/>
                  </a:lnTo>
                  <a:cubicBezTo>
                    <a:pt x="14" y="14"/>
                    <a:pt x="8" y="28"/>
                    <a:pt x="0" y="41"/>
                  </a:cubicBezTo>
                  <a:cubicBezTo>
                    <a:pt x="8" y="28"/>
                    <a:pt x="17" y="14"/>
                    <a:pt x="2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536;p22">
              <a:extLst>
                <a:ext uri="{FF2B5EF4-FFF2-40B4-BE49-F238E27FC236}">
                  <a16:creationId xmlns:a16="http://schemas.microsoft.com/office/drawing/2014/main" id="{88C869BF-54DC-4BC2-9DB8-B8460C6E2449}"/>
                </a:ext>
              </a:extLst>
            </p:cNvPr>
            <p:cNvSpPr/>
            <p:nvPr/>
          </p:nvSpPr>
          <p:spPr>
            <a:xfrm>
              <a:off x="4120228" y="2150910"/>
              <a:ext cx="31645" cy="25836"/>
            </a:xfrm>
            <a:custGeom>
              <a:avLst/>
              <a:gdLst/>
              <a:ahLst/>
              <a:cxnLst/>
              <a:rect l="l" t="t" r="r" b="b"/>
              <a:pathLst>
                <a:path w="583" h="476" extrusionOk="0">
                  <a:moveTo>
                    <a:pt x="582" y="0"/>
                  </a:moveTo>
                  <a:lnTo>
                    <a:pt x="582" y="0"/>
                  </a:lnTo>
                  <a:cubicBezTo>
                    <a:pt x="346" y="70"/>
                    <a:pt x="160" y="160"/>
                    <a:pt x="70" y="279"/>
                  </a:cubicBezTo>
                  <a:cubicBezTo>
                    <a:pt x="17" y="353"/>
                    <a:pt x="0" y="419"/>
                    <a:pt x="11" y="476"/>
                  </a:cubicBezTo>
                  <a:cubicBezTo>
                    <a:pt x="243" y="346"/>
                    <a:pt x="426" y="189"/>
                    <a:pt x="58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537;p22">
              <a:extLst>
                <a:ext uri="{FF2B5EF4-FFF2-40B4-BE49-F238E27FC236}">
                  <a16:creationId xmlns:a16="http://schemas.microsoft.com/office/drawing/2014/main" id="{ADE5AF6A-050C-4A16-875F-31F37D9628B0}"/>
                </a:ext>
              </a:extLst>
            </p:cNvPr>
            <p:cNvSpPr/>
            <p:nvPr/>
          </p:nvSpPr>
          <p:spPr>
            <a:xfrm>
              <a:off x="4120769" y="2138102"/>
              <a:ext cx="166307" cy="57533"/>
            </a:xfrm>
            <a:custGeom>
              <a:avLst/>
              <a:gdLst/>
              <a:ahLst/>
              <a:cxnLst/>
              <a:rect l="l" t="t" r="r" b="b"/>
              <a:pathLst>
                <a:path w="3064" h="1060" extrusionOk="0">
                  <a:moveTo>
                    <a:pt x="2914" y="0"/>
                  </a:moveTo>
                  <a:cubicBezTo>
                    <a:pt x="2498" y="0"/>
                    <a:pt x="1296" y="20"/>
                    <a:pt x="572" y="236"/>
                  </a:cubicBezTo>
                  <a:cubicBezTo>
                    <a:pt x="416" y="425"/>
                    <a:pt x="233" y="582"/>
                    <a:pt x="1" y="712"/>
                  </a:cubicBezTo>
                  <a:cubicBezTo>
                    <a:pt x="54" y="951"/>
                    <a:pt x="615" y="1060"/>
                    <a:pt x="1233" y="1060"/>
                  </a:cubicBezTo>
                  <a:cubicBezTo>
                    <a:pt x="1615" y="1060"/>
                    <a:pt x="2017" y="1020"/>
                    <a:pt x="2336" y="940"/>
                  </a:cubicBezTo>
                  <a:cubicBezTo>
                    <a:pt x="2336" y="940"/>
                    <a:pt x="2887" y="330"/>
                    <a:pt x="3039" y="47"/>
                  </a:cubicBezTo>
                  <a:cubicBezTo>
                    <a:pt x="3047" y="34"/>
                    <a:pt x="3053" y="20"/>
                    <a:pt x="3059" y="7"/>
                  </a:cubicBezTo>
                  <a:lnTo>
                    <a:pt x="3063" y="4"/>
                  </a:lnTo>
                  <a:cubicBezTo>
                    <a:pt x="3063" y="4"/>
                    <a:pt x="3010" y="0"/>
                    <a:pt x="291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538;p22">
              <a:extLst>
                <a:ext uri="{FF2B5EF4-FFF2-40B4-BE49-F238E27FC236}">
                  <a16:creationId xmlns:a16="http://schemas.microsoft.com/office/drawing/2014/main" id="{AAAE5B61-65C0-4F32-AAB8-25B9DF9CC953}"/>
                </a:ext>
              </a:extLst>
            </p:cNvPr>
            <p:cNvSpPr/>
            <p:nvPr/>
          </p:nvSpPr>
          <p:spPr>
            <a:xfrm>
              <a:off x="3632761" y="1499864"/>
              <a:ext cx="61985" cy="47166"/>
            </a:xfrm>
            <a:custGeom>
              <a:avLst/>
              <a:gdLst/>
              <a:ahLst/>
              <a:cxnLst/>
              <a:rect l="l" t="t" r="r" b="b"/>
              <a:pathLst>
                <a:path w="1142" h="869" extrusionOk="0">
                  <a:moveTo>
                    <a:pt x="336" y="1"/>
                  </a:moveTo>
                  <a:cubicBezTo>
                    <a:pt x="336" y="1"/>
                    <a:pt x="0" y="801"/>
                    <a:pt x="558" y="864"/>
                  </a:cubicBezTo>
                  <a:cubicBezTo>
                    <a:pt x="582" y="867"/>
                    <a:pt x="604" y="868"/>
                    <a:pt x="625" y="868"/>
                  </a:cubicBezTo>
                  <a:cubicBezTo>
                    <a:pt x="1142" y="868"/>
                    <a:pt x="1056" y="151"/>
                    <a:pt x="1056" y="151"/>
                  </a:cubicBez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539;p22">
              <a:extLst>
                <a:ext uri="{FF2B5EF4-FFF2-40B4-BE49-F238E27FC236}">
                  <a16:creationId xmlns:a16="http://schemas.microsoft.com/office/drawing/2014/main" id="{09EC22AF-29EE-4F8D-9411-3239C4C7121F}"/>
                </a:ext>
              </a:extLst>
            </p:cNvPr>
            <p:cNvSpPr/>
            <p:nvPr/>
          </p:nvSpPr>
          <p:spPr>
            <a:xfrm>
              <a:off x="3836248" y="1485318"/>
              <a:ext cx="60465" cy="46733"/>
            </a:xfrm>
            <a:custGeom>
              <a:avLst/>
              <a:gdLst/>
              <a:ahLst/>
              <a:cxnLst/>
              <a:rect l="l" t="t" r="r" b="b"/>
              <a:pathLst>
                <a:path w="1114" h="861" extrusionOk="0">
                  <a:moveTo>
                    <a:pt x="742" y="0"/>
                  </a:moveTo>
                  <a:lnTo>
                    <a:pt x="18" y="120"/>
                  </a:lnTo>
                  <a:cubicBezTo>
                    <a:pt x="18" y="120"/>
                    <a:pt x="1" y="860"/>
                    <a:pt x="423" y="860"/>
                  </a:cubicBezTo>
                  <a:cubicBezTo>
                    <a:pt x="459" y="860"/>
                    <a:pt x="497" y="855"/>
                    <a:pt x="539" y="844"/>
                  </a:cubicBezTo>
                  <a:cubicBezTo>
                    <a:pt x="1114" y="691"/>
                    <a:pt x="742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540;p22">
              <a:extLst>
                <a:ext uri="{FF2B5EF4-FFF2-40B4-BE49-F238E27FC236}">
                  <a16:creationId xmlns:a16="http://schemas.microsoft.com/office/drawing/2014/main" id="{58995874-7EDB-4F4F-AF5A-89973BF187B3}"/>
                </a:ext>
              </a:extLst>
            </p:cNvPr>
            <p:cNvSpPr/>
            <p:nvPr/>
          </p:nvSpPr>
          <p:spPr>
            <a:xfrm>
              <a:off x="3548359" y="1359614"/>
              <a:ext cx="119954" cy="119790"/>
            </a:xfrm>
            <a:custGeom>
              <a:avLst/>
              <a:gdLst/>
              <a:ahLst/>
              <a:cxnLst/>
              <a:rect l="l" t="t" r="r" b="b"/>
              <a:pathLst>
                <a:path w="2210" h="2207" extrusionOk="0">
                  <a:moveTo>
                    <a:pt x="1112" y="0"/>
                  </a:moveTo>
                  <a:cubicBezTo>
                    <a:pt x="1082" y="0"/>
                    <a:pt x="1051" y="2"/>
                    <a:pt x="1020" y="4"/>
                  </a:cubicBezTo>
                  <a:cubicBezTo>
                    <a:pt x="456" y="48"/>
                    <a:pt x="24" y="509"/>
                    <a:pt x="4" y="1064"/>
                  </a:cubicBezTo>
                  <a:cubicBezTo>
                    <a:pt x="1" y="1104"/>
                    <a:pt x="1" y="1144"/>
                    <a:pt x="4" y="1187"/>
                  </a:cubicBezTo>
                  <a:cubicBezTo>
                    <a:pt x="48" y="1766"/>
                    <a:pt x="533" y="2206"/>
                    <a:pt x="1104" y="2206"/>
                  </a:cubicBezTo>
                  <a:cubicBezTo>
                    <a:pt x="1133" y="2206"/>
                    <a:pt x="1161" y="2205"/>
                    <a:pt x="1189" y="2203"/>
                  </a:cubicBezTo>
                  <a:cubicBezTo>
                    <a:pt x="1193" y="2203"/>
                    <a:pt x="1200" y="2203"/>
                    <a:pt x="1203" y="2200"/>
                  </a:cubicBezTo>
                  <a:cubicBezTo>
                    <a:pt x="1721" y="2153"/>
                    <a:pt x="2126" y="1751"/>
                    <a:pt x="2193" y="1256"/>
                  </a:cubicBezTo>
                  <a:cubicBezTo>
                    <a:pt x="2206" y="1180"/>
                    <a:pt x="2210" y="1097"/>
                    <a:pt x="2203" y="1017"/>
                  </a:cubicBezTo>
                  <a:cubicBezTo>
                    <a:pt x="2166" y="559"/>
                    <a:pt x="1857" y="190"/>
                    <a:pt x="1448" y="57"/>
                  </a:cubicBezTo>
                  <a:cubicBezTo>
                    <a:pt x="1343" y="20"/>
                    <a:pt x="1229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541;p22">
              <a:extLst>
                <a:ext uri="{FF2B5EF4-FFF2-40B4-BE49-F238E27FC236}">
                  <a16:creationId xmlns:a16="http://schemas.microsoft.com/office/drawing/2014/main" id="{ECC3F0BB-FFE6-401A-A4DE-78B3391B5826}"/>
                </a:ext>
              </a:extLst>
            </p:cNvPr>
            <p:cNvSpPr/>
            <p:nvPr/>
          </p:nvSpPr>
          <p:spPr>
            <a:xfrm>
              <a:off x="3548523" y="1359614"/>
              <a:ext cx="82285" cy="70941"/>
            </a:xfrm>
            <a:custGeom>
              <a:avLst/>
              <a:gdLst/>
              <a:ahLst/>
              <a:cxnLst/>
              <a:rect l="l" t="t" r="r" b="b"/>
              <a:pathLst>
                <a:path w="1516" h="1307" extrusionOk="0">
                  <a:moveTo>
                    <a:pt x="1109" y="0"/>
                  </a:moveTo>
                  <a:cubicBezTo>
                    <a:pt x="1079" y="0"/>
                    <a:pt x="1048" y="2"/>
                    <a:pt x="1017" y="4"/>
                  </a:cubicBezTo>
                  <a:cubicBezTo>
                    <a:pt x="453" y="48"/>
                    <a:pt x="21" y="509"/>
                    <a:pt x="1" y="1064"/>
                  </a:cubicBezTo>
                  <a:cubicBezTo>
                    <a:pt x="160" y="1213"/>
                    <a:pt x="373" y="1306"/>
                    <a:pt x="616" y="1306"/>
                  </a:cubicBezTo>
                  <a:cubicBezTo>
                    <a:pt x="1114" y="1306"/>
                    <a:pt x="1516" y="905"/>
                    <a:pt x="1516" y="409"/>
                  </a:cubicBezTo>
                  <a:cubicBezTo>
                    <a:pt x="1516" y="284"/>
                    <a:pt x="1489" y="164"/>
                    <a:pt x="1445" y="57"/>
                  </a:cubicBezTo>
                  <a:cubicBezTo>
                    <a:pt x="1340" y="20"/>
                    <a:pt x="1226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542;p22">
              <a:extLst>
                <a:ext uri="{FF2B5EF4-FFF2-40B4-BE49-F238E27FC236}">
                  <a16:creationId xmlns:a16="http://schemas.microsoft.com/office/drawing/2014/main" id="{407DF2FC-F140-414B-8FC7-2B35F0368491}"/>
                </a:ext>
              </a:extLst>
            </p:cNvPr>
            <p:cNvSpPr/>
            <p:nvPr/>
          </p:nvSpPr>
          <p:spPr>
            <a:xfrm>
              <a:off x="3608228" y="1421272"/>
              <a:ext cx="59163" cy="57751"/>
            </a:xfrm>
            <a:custGeom>
              <a:avLst/>
              <a:gdLst/>
              <a:ahLst/>
              <a:cxnLst/>
              <a:rect l="l" t="t" r="r" b="b"/>
              <a:pathLst>
                <a:path w="1090" h="1064" extrusionOk="0">
                  <a:moveTo>
                    <a:pt x="701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834"/>
                    <a:pt x="37" y="957"/>
                    <a:pt x="100" y="1064"/>
                  </a:cubicBezTo>
                  <a:cubicBezTo>
                    <a:pt x="618" y="1017"/>
                    <a:pt x="1023" y="615"/>
                    <a:pt x="1090" y="120"/>
                  </a:cubicBezTo>
                  <a:cubicBezTo>
                    <a:pt x="980" y="44"/>
                    <a:pt x="844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543;p22">
              <a:extLst>
                <a:ext uri="{FF2B5EF4-FFF2-40B4-BE49-F238E27FC236}">
                  <a16:creationId xmlns:a16="http://schemas.microsoft.com/office/drawing/2014/main" id="{248849D4-233F-44FE-A004-4D1933EB3562}"/>
                </a:ext>
              </a:extLst>
            </p:cNvPr>
            <p:cNvSpPr/>
            <p:nvPr/>
          </p:nvSpPr>
          <p:spPr>
            <a:xfrm>
              <a:off x="3869248" y="1351200"/>
              <a:ext cx="119791" cy="119736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" y="1106"/>
                    <a:pt x="1" y="1146"/>
                    <a:pt x="5" y="1189"/>
                  </a:cubicBezTo>
                  <a:cubicBezTo>
                    <a:pt x="49" y="1765"/>
                    <a:pt x="534" y="2205"/>
                    <a:pt x="1102" y="2205"/>
                  </a:cubicBezTo>
                  <a:cubicBezTo>
                    <a:pt x="1130" y="2205"/>
                    <a:pt x="1158" y="2204"/>
                    <a:pt x="1187" y="2202"/>
                  </a:cubicBezTo>
                  <a:lnTo>
                    <a:pt x="1204" y="2202"/>
                  </a:lnTo>
                  <a:cubicBezTo>
                    <a:pt x="1722" y="2156"/>
                    <a:pt x="2127" y="1754"/>
                    <a:pt x="2193" y="1256"/>
                  </a:cubicBezTo>
                  <a:cubicBezTo>
                    <a:pt x="2206" y="1179"/>
                    <a:pt x="2206" y="1099"/>
                    <a:pt x="2203" y="1020"/>
                  </a:cubicBezTo>
                  <a:cubicBezTo>
                    <a:pt x="2167" y="561"/>
                    <a:pt x="1858" y="189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544;p22">
              <a:extLst>
                <a:ext uri="{FF2B5EF4-FFF2-40B4-BE49-F238E27FC236}">
                  <a16:creationId xmlns:a16="http://schemas.microsoft.com/office/drawing/2014/main" id="{74F7D974-09F5-4D00-9CEF-DCD9E570EED1}"/>
                </a:ext>
              </a:extLst>
            </p:cNvPr>
            <p:cNvSpPr/>
            <p:nvPr/>
          </p:nvSpPr>
          <p:spPr>
            <a:xfrm>
              <a:off x="3869248" y="1351199"/>
              <a:ext cx="82503" cy="71049"/>
            </a:xfrm>
            <a:custGeom>
              <a:avLst/>
              <a:gdLst/>
              <a:ahLst/>
              <a:cxnLst/>
              <a:rect l="l" t="t" r="r" b="b"/>
              <a:pathLst>
                <a:path w="1520" h="1309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60" y="1216"/>
                    <a:pt x="376" y="1308"/>
                    <a:pt x="615" y="1308"/>
                  </a:cubicBezTo>
                  <a:cubicBezTo>
                    <a:pt x="1113" y="1308"/>
                    <a:pt x="1519" y="906"/>
                    <a:pt x="1519" y="408"/>
                  </a:cubicBezTo>
                  <a:cubicBezTo>
                    <a:pt x="1519" y="285"/>
                    <a:pt x="1492" y="166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545;p22">
              <a:extLst>
                <a:ext uri="{FF2B5EF4-FFF2-40B4-BE49-F238E27FC236}">
                  <a16:creationId xmlns:a16="http://schemas.microsoft.com/office/drawing/2014/main" id="{2F56B585-2255-4F78-9A1E-A12799DDF328}"/>
                </a:ext>
              </a:extLst>
            </p:cNvPr>
            <p:cNvSpPr/>
            <p:nvPr/>
          </p:nvSpPr>
          <p:spPr>
            <a:xfrm>
              <a:off x="3929115" y="1413026"/>
              <a:ext cx="59163" cy="57697"/>
            </a:xfrm>
            <a:custGeom>
              <a:avLst/>
              <a:gdLst/>
              <a:ahLst/>
              <a:cxnLst/>
              <a:rect l="l" t="t" r="r" b="b"/>
              <a:pathLst>
                <a:path w="1090" h="1063" extrusionOk="0">
                  <a:moveTo>
                    <a:pt x="702" y="0"/>
                  </a:moveTo>
                  <a:cubicBezTo>
                    <a:pt x="313" y="0"/>
                    <a:pt x="1" y="316"/>
                    <a:pt x="1" y="701"/>
                  </a:cubicBezTo>
                  <a:cubicBezTo>
                    <a:pt x="1" y="834"/>
                    <a:pt x="38" y="957"/>
                    <a:pt x="101" y="1063"/>
                  </a:cubicBezTo>
                  <a:cubicBezTo>
                    <a:pt x="619" y="1017"/>
                    <a:pt x="1024" y="615"/>
                    <a:pt x="1090" y="117"/>
                  </a:cubicBezTo>
                  <a:cubicBezTo>
                    <a:pt x="981" y="43"/>
                    <a:pt x="844" y="0"/>
                    <a:pt x="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546;p22">
              <a:extLst>
                <a:ext uri="{FF2B5EF4-FFF2-40B4-BE49-F238E27FC236}">
                  <a16:creationId xmlns:a16="http://schemas.microsoft.com/office/drawing/2014/main" id="{705A3ACA-2F2B-4F68-9C65-9C17192C87C7}"/>
                </a:ext>
              </a:extLst>
            </p:cNvPr>
            <p:cNvSpPr/>
            <p:nvPr/>
          </p:nvSpPr>
          <p:spPr>
            <a:xfrm>
              <a:off x="3635420" y="1469419"/>
              <a:ext cx="265473" cy="44073"/>
            </a:xfrm>
            <a:custGeom>
              <a:avLst/>
              <a:gdLst/>
              <a:ahLst/>
              <a:cxnLst/>
              <a:rect l="l" t="t" r="r" b="b"/>
              <a:pathLst>
                <a:path w="4891" h="812" extrusionOk="0">
                  <a:moveTo>
                    <a:pt x="4785" y="1"/>
                  </a:moveTo>
                  <a:cubicBezTo>
                    <a:pt x="4771" y="1"/>
                    <a:pt x="4757" y="4"/>
                    <a:pt x="4744" y="10"/>
                  </a:cubicBezTo>
                  <a:cubicBezTo>
                    <a:pt x="3687" y="497"/>
                    <a:pt x="2578" y="624"/>
                    <a:pt x="1711" y="624"/>
                  </a:cubicBezTo>
                  <a:cubicBezTo>
                    <a:pt x="785" y="624"/>
                    <a:pt x="136" y="479"/>
                    <a:pt x="123" y="476"/>
                  </a:cubicBezTo>
                  <a:cubicBezTo>
                    <a:pt x="117" y="475"/>
                    <a:pt x="110" y="474"/>
                    <a:pt x="104" y="474"/>
                  </a:cubicBezTo>
                  <a:cubicBezTo>
                    <a:pt x="61" y="474"/>
                    <a:pt x="19" y="503"/>
                    <a:pt x="11" y="548"/>
                  </a:cubicBezTo>
                  <a:cubicBezTo>
                    <a:pt x="1" y="599"/>
                    <a:pt x="31" y="648"/>
                    <a:pt x="80" y="658"/>
                  </a:cubicBezTo>
                  <a:cubicBezTo>
                    <a:pt x="94" y="662"/>
                    <a:pt x="758" y="811"/>
                    <a:pt x="1708" y="811"/>
                  </a:cubicBezTo>
                  <a:cubicBezTo>
                    <a:pt x="2599" y="811"/>
                    <a:pt x="3738" y="682"/>
                    <a:pt x="4824" y="180"/>
                  </a:cubicBezTo>
                  <a:cubicBezTo>
                    <a:pt x="4871" y="160"/>
                    <a:pt x="4891" y="104"/>
                    <a:pt x="4871" y="57"/>
                  </a:cubicBezTo>
                  <a:cubicBezTo>
                    <a:pt x="4853" y="21"/>
                    <a:pt x="4820" y="1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547;p22">
              <a:extLst>
                <a:ext uri="{FF2B5EF4-FFF2-40B4-BE49-F238E27FC236}">
                  <a16:creationId xmlns:a16="http://schemas.microsoft.com/office/drawing/2014/main" id="{CCCDC986-5759-422D-B298-6F5CB3060974}"/>
                </a:ext>
              </a:extLst>
            </p:cNvPr>
            <p:cNvSpPr/>
            <p:nvPr/>
          </p:nvSpPr>
          <p:spPr>
            <a:xfrm>
              <a:off x="3476440" y="1479188"/>
              <a:ext cx="87495" cy="70886"/>
            </a:xfrm>
            <a:custGeom>
              <a:avLst/>
              <a:gdLst/>
              <a:ahLst/>
              <a:cxnLst/>
              <a:rect l="l" t="t" r="r" b="b"/>
              <a:pathLst>
                <a:path w="1612" h="1306" extrusionOk="0">
                  <a:moveTo>
                    <a:pt x="804" y="0"/>
                  </a:moveTo>
                  <a:cubicBezTo>
                    <a:pt x="359" y="0"/>
                    <a:pt x="0" y="293"/>
                    <a:pt x="0" y="655"/>
                  </a:cubicBezTo>
                  <a:cubicBezTo>
                    <a:pt x="0" y="1013"/>
                    <a:pt x="359" y="1305"/>
                    <a:pt x="804" y="1305"/>
                  </a:cubicBezTo>
                  <a:cubicBezTo>
                    <a:pt x="1249" y="1305"/>
                    <a:pt x="1611" y="1013"/>
                    <a:pt x="1611" y="655"/>
                  </a:cubicBezTo>
                  <a:cubicBezTo>
                    <a:pt x="1611" y="293"/>
                    <a:pt x="1249" y="0"/>
                    <a:pt x="80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548;p22">
              <a:extLst>
                <a:ext uri="{FF2B5EF4-FFF2-40B4-BE49-F238E27FC236}">
                  <a16:creationId xmlns:a16="http://schemas.microsoft.com/office/drawing/2014/main" id="{B16E7EDE-6AA9-471C-8FFD-A7AD93CC9A30}"/>
                </a:ext>
              </a:extLst>
            </p:cNvPr>
            <p:cNvSpPr/>
            <p:nvPr/>
          </p:nvSpPr>
          <p:spPr>
            <a:xfrm>
              <a:off x="3983694" y="1451021"/>
              <a:ext cx="87713" cy="70724"/>
            </a:xfrm>
            <a:custGeom>
              <a:avLst/>
              <a:gdLst/>
              <a:ahLst/>
              <a:cxnLst/>
              <a:rect l="l" t="t" r="r" b="b"/>
              <a:pathLst>
                <a:path w="1616" h="1303" extrusionOk="0">
                  <a:moveTo>
                    <a:pt x="808" y="1"/>
                  </a:moveTo>
                  <a:cubicBezTo>
                    <a:pt x="363" y="1"/>
                    <a:pt x="1" y="294"/>
                    <a:pt x="1" y="652"/>
                  </a:cubicBezTo>
                  <a:cubicBezTo>
                    <a:pt x="1" y="1014"/>
                    <a:pt x="363" y="1303"/>
                    <a:pt x="808" y="1303"/>
                  </a:cubicBezTo>
                  <a:cubicBezTo>
                    <a:pt x="1253" y="1303"/>
                    <a:pt x="1615" y="1014"/>
                    <a:pt x="1615" y="652"/>
                  </a:cubicBezTo>
                  <a:cubicBezTo>
                    <a:pt x="1615" y="294"/>
                    <a:pt x="1253" y="1"/>
                    <a:pt x="80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332;p20">
            <a:extLst>
              <a:ext uri="{FF2B5EF4-FFF2-40B4-BE49-F238E27FC236}">
                <a16:creationId xmlns:a16="http://schemas.microsoft.com/office/drawing/2014/main" id="{E527E7DD-DCDC-4EC4-BF48-1A73A43669B3}"/>
              </a:ext>
            </a:extLst>
          </p:cNvPr>
          <p:cNvGrpSpPr/>
          <p:nvPr/>
        </p:nvGrpSpPr>
        <p:grpSpPr>
          <a:xfrm>
            <a:off x="7707996" y="2831085"/>
            <a:ext cx="1502010" cy="2364453"/>
            <a:chOff x="6557130" y="2325091"/>
            <a:chExt cx="1834071" cy="2711639"/>
          </a:xfrm>
        </p:grpSpPr>
        <p:sp>
          <p:nvSpPr>
            <p:cNvPr id="169" name="Google Shape;333;p20">
              <a:extLst>
                <a:ext uri="{FF2B5EF4-FFF2-40B4-BE49-F238E27FC236}">
                  <a16:creationId xmlns:a16="http://schemas.microsoft.com/office/drawing/2014/main" id="{E9241DBA-653D-4412-A3D5-76C0ECCE7F99}"/>
                </a:ext>
              </a:extLst>
            </p:cNvPr>
            <p:cNvSpPr/>
            <p:nvPr/>
          </p:nvSpPr>
          <p:spPr>
            <a:xfrm flipH="1">
              <a:off x="6557130" y="2325091"/>
              <a:ext cx="1834071" cy="2711639"/>
            </a:xfrm>
            <a:custGeom>
              <a:avLst/>
              <a:gdLst/>
              <a:ahLst/>
              <a:cxnLst/>
              <a:rect l="l" t="t" r="r" b="b"/>
              <a:pathLst>
                <a:path w="28486" h="42116" extrusionOk="0">
                  <a:moveTo>
                    <a:pt x="13013" y="0"/>
                  </a:moveTo>
                  <a:cubicBezTo>
                    <a:pt x="12831" y="0"/>
                    <a:pt x="12639" y="23"/>
                    <a:pt x="12444" y="69"/>
                  </a:cubicBezTo>
                  <a:cubicBezTo>
                    <a:pt x="12196" y="133"/>
                    <a:pt x="11733" y="281"/>
                    <a:pt x="11403" y="622"/>
                  </a:cubicBezTo>
                  <a:cubicBezTo>
                    <a:pt x="11270" y="761"/>
                    <a:pt x="11171" y="900"/>
                    <a:pt x="11105" y="1038"/>
                  </a:cubicBezTo>
                  <a:lnTo>
                    <a:pt x="11101" y="1038"/>
                  </a:lnTo>
                  <a:cubicBezTo>
                    <a:pt x="9799" y="1902"/>
                    <a:pt x="8995" y="3499"/>
                    <a:pt x="9058" y="5109"/>
                  </a:cubicBezTo>
                  <a:cubicBezTo>
                    <a:pt x="9062" y="5195"/>
                    <a:pt x="9068" y="5281"/>
                    <a:pt x="9078" y="5364"/>
                  </a:cubicBezTo>
                  <a:cubicBezTo>
                    <a:pt x="8827" y="5556"/>
                    <a:pt x="8589" y="5764"/>
                    <a:pt x="8357" y="5982"/>
                  </a:cubicBezTo>
                  <a:cubicBezTo>
                    <a:pt x="8337" y="5959"/>
                    <a:pt x="8320" y="5939"/>
                    <a:pt x="8301" y="5919"/>
                  </a:cubicBezTo>
                  <a:cubicBezTo>
                    <a:pt x="8212" y="5810"/>
                    <a:pt x="8136" y="5701"/>
                    <a:pt x="8073" y="5589"/>
                  </a:cubicBezTo>
                  <a:cubicBezTo>
                    <a:pt x="7963" y="5394"/>
                    <a:pt x="7887" y="5185"/>
                    <a:pt x="7851" y="4980"/>
                  </a:cubicBezTo>
                  <a:cubicBezTo>
                    <a:pt x="7821" y="4811"/>
                    <a:pt x="7808" y="4626"/>
                    <a:pt x="7792" y="4425"/>
                  </a:cubicBezTo>
                  <a:lnTo>
                    <a:pt x="7788" y="4385"/>
                  </a:lnTo>
                  <a:cubicBezTo>
                    <a:pt x="7772" y="4157"/>
                    <a:pt x="7748" y="3899"/>
                    <a:pt x="7699" y="3638"/>
                  </a:cubicBezTo>
                  <a:cubicBezTo>
                    <a:pt x="7653" y="3403"/>
                    <a:pt x="7586" y="3178"/>
                    <a:pt x="7497" y="2976"/>
                  </a:cubicBezTo>
                  <a:cubicBezTo>
                    <a:pt x="7276" y="2464"/>
                    <a:pt x="6935" y="2077"/>
                    <a:pt x="6505" y="1855"/>
                  </a:cubicBezTo>
                  <a:cubicBezTo>
                    <a:pt x="6244" y="1723"/>
                    <a:pt x="5967" y="1654"/>
                    <a:pt x="5675" y="1654"/>
                  </a:cubicBezTo>
                  <a:lnTo>
                    <a:pt x="5619" y="1654"/>
                  </a:lnTo>
                  <a:cubicBezTo>
                    <a:pt x="5375" y="1661"/>
                    <a:pt x="5126" y="1713"/>
                    <a:pt x="4891" y="1809"/>
                  </a:cubicBezTo>
                  <a:cubicBezTo>
                    <a:pt x="4300" y="2050"/>
                    <a:pt x="3740" y="2573"/>
                    <a:pt x="3394" y="3215"/>
                  </a:cubicBezTo>
                  <a:cubicBezTo>
                    <a:pt x="3090" y="3776"/>
                    <a:pt x="2887" y="4408"/>
                    <a:pt x="2795" y="5089"/>
                  </a:cubicBezTo>
                  <a:lnTo>
                    <a:pt x="2788" y="5176"/>
                  </a:lnTo>
                  <a:cubicBezTo>
                    <a:pt x="2752" y="5457"/>
                    <a:pt x="2739" y="5751"/>
                    <a:pt x="2742" y="6045"/>
                  </a:cubicBezTo>
                  <a:cubicBezTo>
                    <a:pt x="2752" y="6783"/>
                    <a:pt x="2878" y="7566"/>
                    <a:pt x="3116" y="8379"/>
                  </a:cubicBezTo>
                  <a:cubicBezTo>
                    <a:pt x="3221" y="8744"/>
                    <a:pt x="3351" y="9110"/>
                    <a:pt x="3493" y="9461"/>
                  </a:cubicBezTo>
                  <a:cubicBezTo>
                    <a:pt x="3519" y="9527"/>
                    <a:pt x="3549" y="9590"/>
                    <a:pt x="3575" y="9656"/>
                  </a:cubicBezTo>
                  <a:lnTo>
                    <a:pt x="3586" y="9679"/>
                  </a:lnTo>
                  <a:cubicBezTo>
                    <a:pt x="3754" y="10069"/>
                    <a:pt x="3989" y="10575"/>
                    <a:pt x="4303" y="11035"/>
                  </a:cubicBezTo>
                  <a:cubicBezTo>
                    <a:pt x="4363" y="11121"/>
                    <a:pt x="4425" y="11210"/>
                    <a:pt x="4494" y="11299"/>
                  </a:cubicBezTo>
                  <a:cubicBezTo>
                    <a:pt x="4571" y="11398"/>
                    <a:pt x="4647" y="11488"/>
                    <a:pt x="4723" y="11571"/>
                  </a:cubicBezTo>
                  <a:cubicBezTo>
                    <a:pt x="4792" y="11647"/>
                    <a:pt x="4859" y="11716"/>
                    <a:pt x="4921" y="11775"/>
                  </a:cubicBezTo>
                  <a:cubicBezTo>
                    <a:pt x="5037" y="11885"/>
                    <a:pt x="5159" y="11990"/>
                    <a:pt x="5285" y="12083"/>
                  </a:cubicBezTo>
                  <a:cubicBezTo>
                    <a:pt x="5129" y="13347"/>
                    <a:pt x="5140" y="14732"/>
                    <a:pt x="5321" y="16392"/>
                  </a:cubicBezTo>
                  <a:cubicBezTo>
                    <a:pt x="5282" y="16408"/>
                    <a:pt x="5242" y="16425"/>
                    <a:pt x="5205" y="16442"/>
                  </a:cubicBezTo>
                  <a:cubicBezTo>
                    <a:pt x="4594" y="16696"/>
                    <a:pt x="4018" y="17017"/>
                    <a:pt x="3490" y="17394"/>
                  </a:cubicBezTo>
                  <a:lnTo>
                    <a:pt x="3407" y="17454"/>
                  </a:lnTo>
                  <a:lnTo>
                    <a:pt x="3403" y="17457"/>
                  </a:lnTo>
                  <a:cubicBezTo>
                    <a:pt x="2752" y="17936"/>
                    <a:pt x="2193" y="18498"/>
                    <a:pt x="1737" y="19127"/>
                  </a:cubicBezTo>
                  <a:cubicBezTo>
                    <a:pt x="276" y="21147"/>
                    <a:pt x="1" y="23888"/>
                    <a:pt x="1052" y="25941"/>
                  </a:cubicBezTo>
                  <a:cubicBezTo>
                    <a:pt x="1439" y="26699"/>
                    <a:pt x="1939" y="26937"/>
                    <a:pt x="2316" y="26993"/>
                  </a:cubicBezTo>
                  <a:cubicBezTo>
                    <a:pt x="2371" y="27195"/>
                    <a:pt x="2425" y="27397"/>
                    <a:pt x="2475" y="27598"/>
                  </a:cubicBezTo>
                  <a:cubicBezTo>
                    <a:pt x="2564" y="27939"/>
                    <a:pt x="2653" y="28283"/>
                    <a:pt x="2745" y="28624"/>
                  </a:cubicBezTo>
                  <a:cubicBezTo>
                    <a:pt x="3003" y="29576"/>
                    <a:pt x="3288" y="30489"/>
                    <a:pt x="3963" y="31226"/>
                  </a:cubicBezTo>
                  <a:cubicBezTo>
                    <a:pt x="4720" y="32052"/>
                    <a:pt x="5834" y="32489"/>
                    <a:pt x="7183" y="32489"/>
                  </a:cubicBezTo>
                  <a:cubicBezTo>
                    <a:pt x="7458" y="32489"/>
                    <a:pt x="7739" y="32469"/>
                    <a:pt x="8020" y="32433"/>
                  </a:cubicBezTo>
                  <a:cubicBezTo>
                    <a:pt x="8082" y="32426"/>
                    <a:pt x="8142" y="32417"/>
                    <a:pt x="8201" y="32406"/>
                  </a:cubicBezTo>
                  <a:cubicBezTo>
                    <a:pt x="8255" y="32846"/>
                    <a:pt x="8301" y="33276"/>
                    <a:pt x="8343" y="33699"/>
                  </a:cubicBezTo>
                  <a:cubicBezTo>
                    <a:pt x="8357" y="33845"/>
                    <a:pt x="8374" y="33990"/>
                    <a:pt x="8390" y="34139"/>
                  </a:cubicBezTo>
                  <a:cubicBezTo>
                    <a:pt x="8479" y="34946"/>
                    <a:pt x="8566" y="35710"/>
                    <a:pt x="8410" y="36371"/>
                  </a:cubicBezTo>
                  <a:cubicBezTo>
                    <a:pt x="8370" y="36550"/>
                    <a:pt x="8152" y="36893"/>
                    <a:pt x="7977" y="37171"/>
                  </a:cubicBezTo>
                  <a:cubicBezTo>
                    <a:pt x="7534" y="37876"/>
                    <a:pt x="6978" y="38752"/>
                    <a:pt x="7302" y="39695"/>
                  </a:cubicBezTo>
                  <a:cubicBezTo>
                    <a:pt x="7478" y="40200"/>
                    <a:pt x="7871" y="40591"/>
                    <a:pt x="8463" y="40852"/>
                  </a:cubicBezTo>
                  <a:cubicBezTo>
                    <a:pt x="8615" y="41119"/>
                    <a:pt x="8708" y="41258"/>
                    <a:pt x="8820" y="41365"/>
                  </a:cubicBezTo>
                  <a:cubicBezTo>
                    <a:pt x="9055" y="41592"/>
                    <a:pt x="9680" y="42115"/>
                    <a:pt x="10440" y="42115"/>
                  </a:cubicBezTo>
                  <a:lnTo>
                    <a:pt x="10486" y="42115"/>
                  </a:lnTo>
                  <a:cubicBezTo>
                    <a:pt x="10635" y="42108"/>
                    <a:pt x="11058" y="41983"/>
                    <a:pt x="11455" y="41742"/>
                  </a:cubicBezTo>
                  <a:cubicBezTo>
                    <a:pt x="11710" y="41830"/>
                    <a:pt x="11968" y="41877"/>
                    <a:pt x="12229" y="41877"/>
                  </a:cubicBezTo>
                  <a:cubicBezTo>
                    <a:pt x="13132" y="41877"/>
                    <a:pt x="13949" y="41325"/>
                    <a:pt x="14411" y="40399"/>
                  </a:cubicBezTo>
                  <a:cubicBezTo>
                    <a:pt x="14875" y="39473"/>
                    <a:pt x="14918" y="38471"/>
                    <a:pt x="14957" y="37585"/>
                  </a:cubicBezTo>
                  <a:cubicBezTo>
                    <a:pt x="14964" y="37466"/>
                    <a:pt x="14967" y="37346"/>
                    <a:pt x="14974" y="37227"/>
                  </a:cubicBezTo>
                  <a:cubicBezTo>
                    <a:pt x="14987" y="36986"/>
                    <a:pt x="14987" y="36751"/>
                    <a:pt x="14987" y="36550"/>
                  </a:cubicBezTo>
                  <a:cubicBezTo>
                    <a:pt x="14987" y="35677"/>
                    <a:pt x="15017" y="35518"/>
                    <a:pt x="15414" y="35274"/>
                  </a:cubicBezTo>
                  <a:cubicBezTo>
                    <a:pt x="15569" y="35181"/>
                    <a:pt x="15695" y="35147"/>
                    <a:pt x="15919" y="35147"/>
                  </a:cubicBezTo>
                  <a:cubicBezTo>
                    <a:pt x="16022" y="35147"/>
                    <a:pt x="16141" y="35154"/>
                    <a:pt x="16267" y="35164"/>
                  </a:cubicBezTo>
                  <a:cubicBezTo>
                    <a:pt x="16396" y="35171"/>
                    <a:pt x="16528" y="35178"/>
                    <a:pt x="16664" y="35181"/>
                  </a:cubicBezTo>
                  <a:cubicBezTo>
                    <a:pt x="16696" y="35181"/>
                    <a:pt x="16733" y="35184"/>
                    <a:pt x="16766" y="35184"/>
                  </a:cubicBezTo>
                  <a:cubicBezTo>
                    <a:pt x="17120" y="35184"/>
                    <a:pt x="17450" y="35141"/>
                    <a:pt x="17765" y="35098"/>
                  </a:cubicBezTo>
                  <a:cubicBezTo>
                    <a:pt x="18036" y="35065"/>
                    <a:pt x="18294" y="35032"/>
                    <a:pt x="18532" y="35032"/>
                  </a:cubicBezTo>
                  <a:cubicBezTo>
                    <a:pt x="18611" y="35032"/>
                    <a:pt x="18687" y="35035"/>
                    <a:pt x="18757" y="35042"/>
                  </a:cubicBezTo>
                  <a:cubicBezTo>
                    <a:pt x="19303" y="35101"/>
                    <a:pt x="19768" y="35353"/>
                    <a:pt x="19970" y="35700"/>
                  </a:cubicBezTo>
                  <a:cubicBezTo>
                    <a:pt x="20156" y="36011"/>
                    <a:pt x="20165" y="36315"/>
                    <a:pt x="20168" y="36873"/>
                  </a:cubicBezTo>
                  <a:cubicBezTo>
                    <a:pt x="20172" y="37085"/>
                    <a:pt x="20172" y="37304"/>
                    <a:pt x="20188" y="37545"/>
                  </a:cubicBezTo>
                  <a:cubicBezTo>
                    <a:pt x="20278" y="38742"/>
                    <a:pt x="21207" y="39681"/>
                    <a:pt x="22090" y="40084"/>
                  </a:cubicBezTo>
                  <a:cubicBezTo>
                    <a:pt x="22483" y="40263"/>
                    <a:pt x="22871" y="40350"/>
                    <a:pt x="23271" y="40350"/>
                  </a:cubicBezTo>
                  <a:cubicBezTo>
                    <a:pt x="23783" y="40350"/>
                    <a:pt x="24223" y="40211"/>
                    <a:pt x="24646" y="40075"/>
                  </a:cubicBezTo>
                  <a:cubicBezTo>
                    <a:pt x="24742" y="40045"/>
                    <a:pt x="24841" y="40012"/>
                    <a:pt x="24944" y="39982"/>
                  </a:cubicBezTo>
                  <a:cubicBezTo>
                    <a:pt x="25059" y="39946"/>
                    <a:pt x="25205" y="39926"/>
                    <a:pt x="25357" y="39903"/>
                  </a:cubicBezTo>
                  <a:cubicBezTo>
                    <a:pt x="25807" y="39840"/>
                    <a:pt x="26514" y="39738"/>
                    <a:pt x="27037" y="39073"/>
                  </a:cubicBezTo>
                  <a:cubicBezTo>
                    <a:pt x="27262" y="39000"/>
                    <a:pt x="27483" y="38911"/>
                    <a:pt x="27662" y="38735"/>
                  </a:cubicBezTo>
                  <a:cubicBezTo>
                    <a:pt x="28045" y="38358"/>
                    <a:pt x="28155" y="37876"/>
                    <a:pt x="28217" y="37592"/>
                  </a:cubicBezTo>
                  <a:cubicBezTo>
                    <a:pt x="28396" y="36814"/>
                    <a:pt x="28485" y="35690"/>
                    <a:pt x="27225" y="34860"/>
                  </a:cubicBezTo>
                  <a:cubicBezTo>
                    <a:pt x="27070" y="34758"/>
                    <a:pt x="26918" y="34681"/>
                    <a:pt x="26782" y="34608"/>
                  </a:cubicBezTo>
                  <a:cubicBezTo>
                    <a:pt x="26693" y="34562"/>
                    <a:pt x="26607" y="34520"/>
                    <a:pt x="26544" y="34480"/>
                  </a:cubicBezTo>
                  <a:cubicBezTo>
                    <a:pt x="26521" y="34466"/>
                    <a:pt x="26501" y="34453"/>
                    <a:pt x="26485" y="34440"/>
                  </a:cubicBezTo>
                  <a:cubicBezTo>
                    <a:pt x="26494" y="34407"/>
                    <a:pt x="26505" y="34374"/>
                    <a:pt x="26514" y="34347"/>
                  </a:cubicBezTo>
                  <a:cubicBezTo>
                    <a:pt x="26544" y="34248"/>
                    <a:pt x="26581" y="34135"/>
                    <a:pt x="26610" y="34016"/>
                  </a:cubicBezTo>
                  <a:cubicBezTo>
                    <a:pt x="26839" y="33041"/>
                    <a:pt x="26795" y="32221"/>
                    <a:pt x="26752" y="31424"/>
                  </a:cubicBezTo>
                  <a:cubicBezTo>
                    <a:pt x="26743" y="31226"/>
                    <a:pt x="26732" y="31021"/>
                    <a:pt x="26726" y="30809"/>
                  </a:cubicBezTo>
                  <a:cubicBezTo>
                    <a:pt x="26706" y="30204"/>
                    <a:pt x="26713" y="29579"/>
                    <a:pt x="26716" y="28974"/>
                  </a:cubicBezTo>
                  <a:cubicBezTo>
                    <a:pt x="26723" y="28326"/>
                    <a:pt x="26726" y="27658"/>
                    <a:pt x="26706" y="26987"/>
                  </a:cubicBezTo>
                  <a:cubicBezTo>
                    <a:pt x="26700" y="26822"/>
                    <a:pt x="26693" y="26652"/>
                    <a:pt x="26686" y="26484"/>
                  </a:cubicBezTo>
                  <a:cubicBezTo>
                    <a:pt x="27347" y="25314"/>
                    <a:pt x="27705" y="23945"/>
                    <a:pt x="27695" y="22595"/>
                  </a:cubicBezTo>
                  <a:cubicBezTo>
                    <a:pt x="27692" y="21729"/>
                    <a:pt x="27543" y="20869"/>
                    <a:pt x="27248" y="20036"/>
                  </a:cubicBezTo>
                  <a:lnTo>
                    <a:pt x="27232" y="19989"/>
                  </a:lnTo>
                  <a:cubicBezTo>
                    <a:pt x="26819" y="18823"/>
                    <a:pt x="26405" y="17969"/>
                    <a:pt x="25767" y="17635"/>
                  </a:cubicBezTo>
                  <a:cubicBezTo>
                    <a:pt x="25559" y="16389"/>
                    <a:pt x="25317" y="15158"/>
                    <a:pt x="25053" y="13971"/>
                  </a:cubicBezTo>
                  <a:cubicBezTo>
                    <a:pt x="25493" y="13634"/>
                    <a:pt x="25757" y="13144"/>
                    <a:pt x="25760" y="12599"/>
                  </a:cubicBezTo>
                  <a:cubicBezTo>
                    <a:pt x="25760" y="12037"/>
                    <a:pt x="25482" y="11517"/>
                    <a:pt x="24990" y="11167"/>
                  </a:cubicBezTo>
                  <a:cubicBezTo>
                    <a:pt x="24782" y="11021"/>
                    <a:pt x="24544" y="10909"/>
                    <a:pt x="24286" y="10836"/>
                  </a:cubicBezTo>
                  <a:cubicBezTo>
                    <a:pt x="23965" y="9742"/>
                    <a:pt x="23614" y="8846"/>
                    <a:pt x="23191" y="8045"/>
                  </a:cubicBezTo>
                  <a:cubicBezTo>
                    <a:pt x="23141" y="7953"/>
                    <a:pt x="23089" y="7860"/>
                    <a:pt x="23033" y="7768"/>
                  </a:cubicBezTo>
                  <a:cubicBezTo>
                    <a:pt x="23042" y="7732"/>
                    <a:pt x="23052" y="7692"/>
                    <a:pt x="23062" y="7648"/>
                  </a:cubicBezTo>
                  <a:cubicBezTo>
                    <a:pt x="23217" y="7014"/>
                    <a:pt x="23307" y="6379"/>
                    <a:pt x="23323" y="5768"/>
                  </a:cubicBezTo>
                  <a:cubicBezTo>
                    <a:pt x="23343" y="5238"/>
                    <a:pt x="23307" y="4712"/>
                    <a:pt x="23217" y="4203"/>
                  </a:cubicBezTo>
                  <a:cubicBezTo>
                    <a:pt x="23132" y="3680"/>
                    <a:pt x="22986" y="3175"/>
                    <a:pt x="22791" y="2702"/>
                  </a:cubicBezTo>
                  <a:lnTo>
                    <a:pt x="22718" y="2523"/>
                  </a:lnTo>
                  <a:lnTo>
                    <a:pt x="22712" y="2520"/>
                  </a:lnTo>
                  <a:cubicBezTo>
                    <a:pt x="22602" y="2276"/>
                    <a:pt x="22480" y="2038"/>
                    <a:pt x="22344" y="1806"/>
                  </a:cubicBezTo>
                  <a:lnTo>
                    <a:pt x="22275" y="1696"/>
                  </a:lnTo>
                  <a:cubicBezTo>
                    <a:pt x="22186" y="1551"/>
                    <a:pt x="22083" y="1403"/>
                    <a:pt x="21964" y="1244"/>
                  </a:cubicBezTo>
                  <a:cubicBezTo>
                    <a:pt x="21733" y="933"/>
                    <a:pt x="21406" y="546"/>
                    <a:pt x="20922" y="311"/>
                  </a:cubicBezTo>
                  <a:cubicBezTo>
                    <a:pt x="20664" y="185"/>
                    <a:pt x="20377" y="119"/>
                    <a:pt x="20096" y="119"/>
                  </a:cubicBezTo>
                  <a:cubicBezTo>
                    <a:pt x="19980" y="119"/>
                    <a:pt x="19864" y="129"/>
                    <a:pt x="19745" y="156"/>
                  </a:cubicBezTo>
                  <a:cubicBezTo>
                    <a:pt x="19478" y="208"/>
                    <a:pt x="19240" y="324"/>
                    <a:pt x="19031" y="496"/>
                  </a:cubicBezTo>
                  <a:cubicBezTo>
                    <a:pt x="18724" y="754"/>
                    <a:pt x="18512" y="1115"/>
                    <a:pt x="18410" y="1577"/>
                  </a:cubicBezTo>
                  <a:cubicBezTo>
                    <a:pt x="18383" y="1687"/>
                    <a:pt x="18367" y="1800"/>
                    <a:pt x="18353" y="1905"/>
                  </a:cubicBezTo>
                  <a:cubicBezTo>
                    <a:pt x="18337" y="2038"/>
                    <a:pt x="18327" y="2169"/>
                    <a:pt x="18320" y="2299"/>
                  </a:cubicBezTo>
                  <a:cubicBezTo>
                    <a:pt x="18317" y="2358"/>
                    <a:pt x="18311" y="2415"/>
                    <a:pt x="18307" y="2467"/>
                  </a:cubicBezTo>
                  <a:cubicBezTo>
                    <a:pt x="18284" y="2708"/>
                    <a:pt x="18224" y="2946"/>
                    <a:pt x="18125" y="3175"/>
                  </a:cubicBezTo>
                  <a:lnTo>
                    <a:pt x="17880" y="3611"/>
                  </a:lnTo>
                  <a:cubicBezTo>
                    <a:pt x="17844" y="3661"/>
                    <a:pt x="17807" y="3711"/>
                    <a:pt x="17768" y="3760"/>
                  </a:cubicBezTo>
                  <a:cubicBezTo>
                    <a:pt x="17461" y="2583"/>
                    <a:pt x="16597" y="1449"/>
                    <a:pt x="15506" y="854"/>
                  </a:cubicBezTo>
                  <a:cubicBezTo>
                    <a:pt x="15046" y="602"/>
                    <a:pt x="14538" y="440"/>
                    <a:pt x="14015" y="374"/>
                  </a:cubicBezTo>
                  <a:cubicBezTo>
                    <a:pt x="13833" y="196"/>
                    <a:pt x="13519" y="0"/>
                    <a:pt x="13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" dist="19050" dir="10260000" algn="bl" rotWithShape="0">
                <a:srgbClr val="000000">
                  <a:alpha val="2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34;p20">
              <a:extLst>
                <a:ext uri="{FF2B5EF4-FFF2-40B4-BE49-F238E27FC236}">
                  <a16:creationId xmlns:a16="http://schemas.microsoft.com/office/drawing/2014/main" id="{0C4EF7AA-39E4-4BDF-A306-74A8962BFFA9}"/>
                </a:ext>
              </a:extLst>
            </p:cNvPr>
            <p:cNvSpPr/>
            <p:nvPr/>
          </p:nvSpPr>
          <p:spPr>
            <a:xfrm flipH="1">
              <a:off x="7674078" y="3573846"/>
              <a:ext cx="582555" cy="771204"/>
            </a:xfrm>
            <a:custGeom>
              <a:avLst/>
              <a:gdLst/>
              <a:ahLst/>
              <a:cxnLst/>
              <a:rect l="l" t="t" r="r" b="b"/>
              <a:pathLst>
                <a:path w="9048" h="11978" extrusionOk="0">
                  <a:moveTo>
                    <a:pt x="4054" y="0"/>
                  </a:moveTo>
                  <a:cubicBezTo>
                    <a:pt x="3899" y="0"/>
                    <a:pt x="3745" y="10"/>
                    <a:pt x="3592" y="29"/>
                  </a:cubicBezTo>
                  <a:cubicBezTo>
                    <a:pt x="2709" y="138"/>
                    <a:pt x="1862" y="559"/>
                    <a:pt x="1244" y="1226"/>
                  </a:cubicBezTo>
                  <a:cubicBezTo>
                    <a:pt x="1009" y="1481"/>
                    <a:pt x="797" y="1789"/>
                    <a:pt x="623" y="2132"/>
                  </a:cubicBezTo>
                  <a:cubicBezTo>
                    <a:pt x="202" y="2949"/>
                    <a:pt x="1" y="3944"/>
                    <a:pt x="281" y="4774"/>
                  </a:cubicBezTo>
                  <a:cubicBezTo>
                    <a:pt x="447" y="5257"/>
                    <a:pt x="593" y="5746"/>
                    <a:pt x="731" y="6236"/>
                  </a:cubicBezTo>
                  <a:cubicBezTo>
                    <a:pt x="976" y="7099"/>
                    <a:pt x="1191" y="7972"/>
                    <a:pt x="1426" y="8842"/>
                  </a:cubicBezTo>
                  <a:cubicBezTo>
                    <a:pt x="1638" y="9626"/>
                    <a:pt x="1876" y="10435"/>
                    <a:pt x="2415" y="11024"/>
                  </a:cubicBezTo>
                  <a:cubicBezTo>
                    <a:pt x="3052" y="11722"/>
                    <a:pt x="4000" y="11977"/>
                    <a:pt x="4942" y="11977"/>
                  </a:cubicBezTo>
                  <a:cubicBezTo>
                    <a:pt x="5183" y="11977"/>
                    <a:pt x="5423" y="11960"/>
                    <a:pt x="5658" y="11930"/>
                  </a:cubicBezTo>
                  <a:cubicBezTo>
                    <a:pt x="6803" y="11781"/>
                    <a:pt x="7996" y="11292"/>
                    <a:pt x="8582" y="10257"/>
                  </a:cubicBezTo>
                  <a:cubicBezTo>
                    <a:pt x="9041" y="9450"/>
                    <a:pt x="9048" y="8455"/>
                    <a:pt x="9005" y="7515"/>
                  </a:cubicBezTo>
                  <a:cubicBezTo>
                    <a:pt x="8932" y="5981"/>
                    <a:pt x="8741" y="4417"/>
                    <a:pt x="8106" y="3028"/>
                  </a:cubicBezTo>
                  <a:cubicBezTo>
                    <a:pt x="7765" y="2285"/>
                    <a:pt x="7276" y="1593"/>
                    <a:pt x="6674" y="1064"/>
                  </a:cubicBezTo>
                  <a:cubicBezTo>
                    <a:pt x="6151" y="601"/>
                    <a:pt x="5546" y="254"/>
                    <a:pt x="4878" y="95"/>
                  </a:cubicBezTo>
                  <a:cubicBezTo>
                    <a:pt x="4609" y="31"/>
                    <a:pt x="4331" y="0"/>
                    <a:pt x="4054" y="0"/>
                  </a:cubicBezTo>
                  <a:close/>
                </a:path>
              </a:pathLst>
            </a:custGeom>
            <a:solidFill>
              <a:srgbClr val="D87B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35;p20">
              <a:extLst>
                <a:ext uri="{FF2B5EF4-FFF2-40B4-BE49-F238E27FC236}">
                  <a16:creationId xmlns:a16="http://schemas.microsoft.com/office/drawing/2014/main" id="{4D949BAF-A79A-49EC-B6E7-9318C7C57E92}"/>
                </a:ext>
              </a:extLst>
            </p:cNvPr>
            <p:cNvSpPr/>
            <p:nvPr/>
          </p:nvSpPr>
          <p:spPr>
            <a:xfrm flipH="1">
              <a:off x="7803107" y="3401294"/>
              <a:ext cx="535104" cy="590990"/>
            </a:xfrm>
            <a:custGeom>
              <a:avLst/>
              <a:gdLst/>
              <a:ahLst/>
              <a:cxnLst/>
              <a:rect l="l" t="t" r="r" b="b"/>
              <a:pathLst>
                <a:path w="8311" h="9179" extrusionOk="0">
                  <a:moveTo>
                    <a:pt x="6606" y="1"/>
                  </a:moveTo>
                  <a:cubicBezTo>
                    <a:pt x="5966" y="1"/>
                    <a:pt x="5261" y="261"/>
                    <a:pt x="4710" y="481"/>
                  </a:cubicBezTo>
                  <a:cubicBezTo>
                    <a:pt x="4671" y="497"/>
                    <a:pt x="4634" y="513"/>
                    <a:pt x="4594" y="530"/>
                  </a:cubicBezTo>
                  <a:cubicBezTo>
                    <a:pt x="4056" y="755"/>
                    <a:pt x="3537" y="1039"/>
                    <a:pt x="3056" y="1383"/>
                  </a:cubicBezTo>
                  <a:lnTo>
                    <a:pt x="3053" y="1383"/>
                  </a:lnTo>
                  <a:cubicBezTo>
                    <a:pt x="2475" y="1800"/>
                    <a:pt x="1952" y="2302"/>
                    <a:pt x="1525" y="2894"/>
                  </a:cubicBezTo>
                  <a:cubicBezTo>
                    <a:pt x="352" y="4518"/>
                    <a:pt x="1" y="6842"/>
                    <a:pt x="924" y="8638"/>
                  </a:cubicBezTo>
                  <a:cubicBezTo>
                    <a:pt x="1049" y="8889"/>
                    <a:pt x="1241" y="9154"/>
                    <a:pt x="1513" y="9177"/>
                  </a:cubicBezTo>
                  <a:cubicBezTo>
                    <a:pt x="1524" y="9178"/>
                    <a:pt x="1534" y="9178"/>
                    <a:pt x="1545" y="9178"/>
                  </a:cubicBezTo>
                  <a:cubicBezTo>
                    <a:pt x="1729" y="9178"/>
                    <a:pt x="1880" y="9069"/>
                    <a:pt x="1998" y="8916"/>
                  </a:cubicBezTo>
                  <a:cubicBezTo>
                    <a:pt x="2121" y="8757"/>
                    <a:pt x="2214" y="8552"/>
                    <a:pt x="2287" y="8367"/>
                  </a:cubicBezTo>
                  <a:cubicBezTo>
                    <a:pt x="2551" y="7686"/>
                    <a:pt x="2882" y="7024"/>
                    <a:pt x="3348" y="6473"/>
                  </a:cubicBezTo>
                  <a:cubicBezTo>
                    <a:pt x="3622" y="6148"/>
                    <a:pt x="3953" y="5861"/>
                    <a:pt x="4320" y="5655"/>
                  </a:cubicBezTo>
                  <a:cubicBezTo>
                    <a:pt x="4320" y="5652"/>
                    <a:pt x="4323" y="5652"/>
                    <a:pt x="4326" y="5652"/>
                  </a:cubicBezTo>
                  <a:cubicBezTo>
                    <a:pt x="4575" y="5510"/>
                    <a:pt x="4842" y="5404"/>
                    <a:pt x="5120" y="5348"/>
                  </a:cubicBezTo>
                  <a:cubicBezTo>
                    <a:pt x="5150" y="5342"/>
                    <a:pt x="5186" y="5334"/>
                    <a:pt x="5216" y="5331"/>
                  </a:cubicBezTo>
                  <a:cubicBezTo>
                    <a:pt x="5765" y="5238"/>
                    <a:pt x="6347" y="5302"/>
                    <a:pt x="6856" y="5070"/>
                  </a:cubicBezTo>
                  <a:cubicBezTo>
                    <a:pt x="7389" y="4829"/>
                    <a:pt x="7729" y="4319"/>
                    <a:pt x="7941" y="3744"/>
                  </a:cubicBezTo>
                  <a:cubicBezTo>
                    <a:pt x="8050" y="3450"/>
                    <a:pt x="8126" y="3135"/>
                    <a:pt x="8175" y="2831"/>
                  </a:cubicBezTo>
                  <a:cubicBezTo>
                    <a:pt x="8285" y="2163"/>
                    <a:pt x="8311" y="1446"/>
                    <a:pt x="8013" y="844"/>
                  </a:cubicBezTo>
                  <a:cubicBezTo>
                    <a:pt x="7701" y="210"/>
                    <a:pt x="7179" y="1"/>
                    <a:pt x="6606" y="1"/>
                  </a:cubicBezTo>
                  <a:close/>
                </a:path>
              </a:pathLst>
            </a:custGeom>
            <a:solidFill>
              <a:srgbClr val="8F35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36;p20">
              <a:extLst>
                <a:ext uri="{FF2B5EF4-FFF2-40B4-BE49-F238E27FC236}">
                  <a16:creationId xmlns:a16="http://schemas.microsoft.com/office/drawing/2014/main" id="{1C7CA683-7A60-4903-B0FB-A56ECD16E57B}"/>
                </a:ext>
              </a:extLst>
            </p:cNvPr>
            <p:cNvSpPr/>
            <p:nvPr/>
          </p:nvSpPr>
          <p:spPr>
            <a:xfrm flipH="1">
              <a:off x="7820488" y="3741570"/>
              <a:ext cx="389079" cy="603416"/>
            </a:xfrm>
            <a:custGeom>
              <a:avLst/>
              <a:gdLst/>
              <a:ahLst/>
              <a:cxnLst/>
              <a:rect l="l" t="t" r="r" b="b"/>
              <a:pathLst>
                <a:path w="6043" h="9372" extrusionOk="0">
                  <a:moveTo>
                    <a:pt x="3622" y="0"/>
                  </a:moveTo>
                  <a:cubicBezTo>
                    <a:pt x="3486" y="10"/>
                    <a:pt x="3350" y="23"/>
                    <a:pt x="3218" y="46"/>
                  </a:cubicBezTo>
                  <a:cubicBezTo>
                    <a:pt x="3234" y="370"/>
                    <a:pt x="3218" y="642"/>
                    <a:pt x="3161" y="834"/>
                  </a:cubicBezTo>
                  <a:cubicBezTo>
                    <a:pt x="2795" y="2027"/>
                    <a:pt x="3866" y="4517"/>
                    <a:pt x="4597" y="5291"/>
                  </a:cubicBezTo>
                  <a:cubicBezTo>
                    <a:pt x="5328" y="6064"/>
                    <a:pt x="5384" y="6687"/>
                    <a:pt x="5530" y="7116"/>
                  </a:cubicBezTo>
                  <a:cubicBezTo>
                    <a:pt x="5668" y="7536"/>
                    <a:pt x="5172" y="8082"/>
                    <a:pt x="3681" y="8082"/>
                  </a:cubicBezTo>
                  <a:lnTo>
                    <a:pt x="3625" y="8082"/>
                  </a:lnTo>
                  <a:cubicBezTo>
                    <a:pt x="2090" y="8065"/>
                    <a:pt x="992" y="4576"/>
                    <a:pt x="1058" y="3108"/>
                  </a:cubicBezTo>
                  <a:cubicBezTo>
                    <a:pt x="1122" y="1640"/>
                    <a:pt x="2328" y="367"/>
                    <a:pt x="2328" y="367"/>
                  </a:cubicBezTo>
                  <a:cubicBezTo>
                    <a:pt x="2325" y="367"/>
                    <a:pt x="2322" y="367"/>
                    <a:pt x="2322" y="370"/>
                  </a:cubicBezTo>
                  <a:cubicBezTo>
                    <a:pt x="1955" y="576"/>
                    <a:pt x="1624" y="863"/>
                    <a:pt x="1350" y="1188"/>
                  </a:cubicBezTo>
                  <a:cubicBezTo>
                    <a:pt x="884" y="1739"/>
                    <a:pt x="553" y="2401"/>
                    <a:pt x="289" y="3082"/>
                  </a:cubicBezTo>
                  <a:cubicBezTo>
                    <a:pt x="216" y="3267"/>
                    <a:pt x="123" y="3472"/>
                    <a:pt x="0" y="3631"/>
                  </a:cubicBezTo>
                  <a:cubicBezTo>
                    <a:pt x="245" y="4494"/>
                    <a:pt x="460" y="5367"/>
                    <a:pt x="695" y="6237"/>
                  </a:cubicBezTo>
                  <a:cubicBezTo>
                    <a:pt x="907" y="7021"/>
                    <a:pt x="1145" y="7830"/>
                    <a:pt x="1684" y="8419"/>
                  </a:cubicBezTo>
                  <a:cubicBezTo>
                    <a:pt x="2322" y="9117"/>
                    <a:pt x="3268" y="9371"/>
                    <a:pt x="4210" y="9371"/>
                  </a:cubicBezTo>
                  <a:cubicBezTo>
                    <a:pt x="4451" y="9371"/>
                    <a:pt x="4693" y="9355"/>
                    <a:pt x="4927" y="9325"/>
                  </a:cubicBezTo>
                  <a:cubicBezTo>
                    <a:pt x="5301" y="9275"/>
                    <a:pt x="5681" y="9190"/>
                    <a:pt x="6042" y="9060"/>
                  </a:cubicBezTo>
                  <a:cubicBezTo>
                    <a:pt x="5946" y="8320"/>
                    <a:pt x="5840" y="7579"/>
                    <a:pt x="5725" y="6838"/>
                  </a:cubicBezTo>
                  <a:cubicBezTo>
                    <a:pt x="5672" y="6511"/>
                    <a:pt x="5622" y="6183"/>
                    <a:pt x="5572" y="5853"/>
                  </a:cubicBezTo>
                  <a:cubicBezTo>
                    <a:pt x="5165" y="5390"/>
                    <a:pt x="4815" y="4874"/>
                    <a:pt x="4534" y="4322"/>
                  </a:cubicBezTo>
                  <a:cubicBezTo>
                    <a:pt x="3979" y="3231"/>
                    <a:pt x="3701" y="1997"/>
                    <a:pt x="3704" y="764"/>
                  </a:cubicBezTo>
                  <a:cubicBezTo>
                    <a:pt x="3704" y="599"/>
                    <a:pt x="3707" y="434"/>
                    <a:pt x="3717" y="268"/>
                  </a:cubicBezTo>
                  <a:cubicBezTo>
                    <a:pt x="3681" y="182"/>
                    <a:pt x="3648" y="89"/>
                    <a:pt x="3622" y="0"/>
                  </a:cubicBezTo>
                  <a:close/>
                </a:path>
              </a:pathLst>
            </a:custGeom>
            <a:solidFill>
              <a:srgbClr val="A164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37;p20">
              <a:extLst>
                <a:ext uri="{FF2B5EF4-FFF2-40B4-BE49-F238E27FC236}">
                  <a16:creationId xmlns:a16="http://schemas.microsoft.com/office/drawing/2014/main" id="{355A45B5-B4FC-4C74-AD53-264A9398A176}"/>
                </a:ext>
              </a:extLst>
            </p:cNvPr>
            <p:cNvSpPr/>
            <p:nvPr/>
          </p:nvSpPr>
          <p:spPr>
            <a:xfrm flipH="1">
              <a:off x="7966773" y="3416038"/>
              <a:ext cx="345876" cy="576181"/>
            </a:xfrm>
            <a:custGeom>
              <a:avLst/>
              <a:gdLst/>
              <a:ahLst/>
              <a:cxnLst/>
              <a:rect l="l" t="t" r="r" b="b"/>
              <a:pathLst>
                <a:path w="5372" h="8949" extrusionOk="0">
                  <a:moveTo>
                    <a:pt x="4994" y="0"/>
                  </a:moveTo>
                  <a:cubicBezTo>
                    <a:pt x="4753" y="79"/>
                    <a:pt x="4521" y="168"/>
                    <a:pt x="4313" y="252"/>
                  </a:cubicBezTo>
                  <a:cubicBezTo>
                    <a:pt x="4274" y="268"/>
                    <a:pt x="4237" y="284"/>
                    <a:pt x="4197" y="301"/>
                  </a:cubicBezTo>
                  <a:cubicBezTo>
                    <a:pt x="4207" y="890"/>
                    <a:pt x="4326" y="1673"/>
                    <a:pt x="4462" y="2480"/>
                  </a:cubicBezTo>
                  <a:cubicBezTo>
                    <a:pt x="4617" y="3419"/>
                    <a:pt x="4789" y="4388"/>
                    <a:pt x="4819" y="5102"/>
                  </a:cubicBezTo>
                  <a:cubicBezTo>
                    <a:pt x="4951" y="5079"/>
                    <a:pt x="5087" y="5066"/>
                    <a:pt x="5223" y="5056"/>
                  </a:cubicBezTo>
                  <a:cubicBezTo>
                    <a:pt x="4948" y="4193"/>
                    <a:pt x="5014" y="3184"/>
                    <a:pt x="5371" y="2375"/>
                  </a:cubicBezTo>
                  <a:cubicBezTo>
                    <a:pt x="5354" y="2288"/>
                    <a:pt x="5338" y="2202"/>
                    <a:pt x="5325" y="2113"/>
                  </a:cubicBezTo>
                  <a:cubicBezTo>
                    <a:pt x="5206" y="1425"/>
                    <a:pt x="5090" y="718"/>
                    <a:pt x="4994" y="0"/>
                  </a:cubicBezTo>
                  <a:close/>
                  <a:moveTo>
                    <a:pt x="2656" y="1154"/>
                  </a:moveTo>
                  <a:lnTo>
                    <a:pt x="2656" y="1154"/>
                  </a:lnTo>
                  <a:cubicBezTo>
                    <a:pt x="2078" y="1571"/>
                    <a:pt x="1555" y="2073"/>
                    <a:pt x="1128" y="2665"/>
                  </a:cubicBezTo>
                  <a:cubicBezTo>
                    <a:pt x="411" y="3657"/>
                    <a:pt x="1" y="4914"/>
                    <a:pt x="1" y="6147"/>
                  </a:cubicBezTo>
                  <a:cubicBezTo>
                    <a:pt x="1" y="6934"/>
                    <a:pt x="167" y="7712"/>
                    <a:pt x="527" y="8409"/>
                  </a:cubicBezTo>
                  <a:cubicBezTo>
                    <a:pt x="652" y="8660"/>
                    <a:pt x="844" y="8925"/>
                    <a:pt x="1116" y="8948"/>
                  </a:cubicBezTo>
                  <a:lnTo>
                    <a:pt x="1151" y="8948"/>
                  </a:lnTo>
                  <a:cubicBezTo>
                    <a:pt x="1334" y="8948"/>
                    <a:pt x="1482" y="8839"/>
                    <a:pt x="1601" y="8687"/>
                  </a:cubicBezTo>
                  <a:cubicBezTo>
                    <a:pt x="1724" y="8528"/>
                    <a:pt x="1817" y="8323"/>
                    <a:pt x="1890" y="8138"/>
                  </a:cubicBezTo>
                  <a:cubicBezTo>
                    <a:pt x="2154" y="7457"/>
                    <a:pt x="2485" y="6795"/>
                    <a:pt x="2951" y="6244"/>
                  </a:cubicBezTo>
                  <a:cubicBezTo>
                    <a:pt x="3225" y="5919"/>
                    <a:pt x="3556" y="5632"/>
                    <a:pt x="3923" y="5426"/>
                  </a:cubicBezTo>
                  <a:lnTo>
                    <a:pt x="3923" y="5426"/>
                  </a:lnTo>
                  <a:cubicBezTo>
                    <a:pt x="3149" y="5728"/>
                    <a:pt x="2673" y="6094"/>
                    <a:pt x="2322" y="6094"/>
                  </a:cubicBezTo>
                  <a:cubicBezTo>
                    <a:pt x="2024" y="6094"/>
                    <a:pt x="1813" y="5833"/>
                    <a:pt x="1582" y="5059"/>
                  </a:cubicBezTo>
                  <a:cubicBezTo>
                    <a:pt x="1536" y="4904"/>
                    <a:pt x="1505" y="4745"/>
                    <a:pt x="1493" y="4583"/>
                  </a:cubicBezTo>
                  <a:cubicBezTo>
                    <a:pt x="1354" y="3010"/>
                    <a:pt x="2604" y="1230"/>
                    <a:pt x="2656" y="1154"/>
                  </a:cubicBezTo>
                  <a:close/>
                </a:path>
              </a:pathLst>
            </a:custGeom>
            <a:solidFill>
              <a:srgbClr val="6F3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38;p20">
              <a:extLst>
                <a:ext uri="{FF2B5EF4-FFF2-40B4-BE49-F238E27FC236}">
                  <a16:creationId xmlns:a16="http://schemas.microsoft.com/office/drawing/2014/main" id="{DB4F277A-67A3-4436-9ED5-70C5456BACA7}"/>
                </a:ext>
              </a:extLst>
            </p:cNvPr>
            <p:cNvSpPr/>
            <p:nvPr/>
          </p:nvSpPr>
          <p:spPr>
            <a:xfrm flipH="1">
              <a:off x="6975930" y="2617594"/>
              <a:ext cx="288316" cy="230691"/>
            </a:xfrm>
            <a:custGeom>
              <a:avLst/>
              <a:gdLst/>
              <a:ahLst/>
              <a:cxnLst/>
              <a:rect l="l" t="t" r="r" b="b"/>
              <a:pathLst>
                <a:path w="4478" h="3583" extrusionOk="0">
                  <a:moveTo>
                    <a:pt x="602" y="1"/>
                  </a:moveTo>
                  <a:cubicBezTo>
                    <a:pt x="414" y="183"/>
                    <a:pt x="192" y="355"/>
                    <a:pt x="110" y="606"/>
                  </a:cubicBezTo>
                  <a:cubicBezTo>
                    <a:pt x="0" y="943"/>
                    <a:pt x="169" y="1307"/>
                    <a:pt x="377" y="1585"/>
                  </a:cubicBezTo>
                  <a:cubicBezTo>
                    <a:pt x="979" y="2411"/>
                    <a:pt x="1892" y="2887"/>
                    <a:pt x="2792" y="3271"/>
                  </a:cubicBezTo>
                  <a:cubicBezTo>
                    <a:pt x="3046" y="3377"/>
                    <a:pt x="3261" y="3470"/>
                    <a:pt x="3453" y="3522"/>
                  </a:cubicBezTo>
                  <a:cubicBezTo>
                    <a:pt x="3579" y="3560"/>
                    <a:pt x="3692" y="3583"/>
                    <a:pt x="3794" y="3583"/>
                  </a:cubicBezTo>
                  <a:cubicBezTo>
                    <a:pt x="4115" y="3583"/>
                    <a:pt x="4325" y="3364"/>
                    <a:pt x="4478" y="2742"/>
                  </a:cubicBezTo>
                  <a:cubicBezTo>
                    <a:pt x="4368" y="2405"/>
                    <a:pt x="4203" y="2107"/>
                    <a:pt x="3999" y="1843"/>
                  </a:cubicBezTo>
                  <a:cubicBezTo>
                    <a:pt x="2868" y="384"/>
                    <a:pt x="602" y="1"/>
                    <a:pt x="6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39;p20">
              <a:extLst>
                <a:ext uri="{FF2B5EF4-FFF2-40B4-BE49-F238E27FC236}">
                  <a16:creationId xmlns:a16="http://schemas.microsoft.com/office/drawing/2014/main" id="{62F44423-D157-44DC-855A-14E9BDA4BC54}"/>
                </a:ext>
              </a:extLst>
            </p:cNvPr>
            <p:cNvSpPr/>
            <p:nvPr/>
          </p:nvSpPr>
          <p:spPr>
            <a:xfrm flipH="1">
              <a:off x="6959961" y="2536919"/>
              <a:ext cx="238096" cy="152721"/>
            </a:xfrm>
            <a:custGeom>
              <a:avLst/>
              <a:gdLst/>
              <a:ahLst/>
              <a:cxnLst/>
              <a:rect l="l" t="t" r="r" b="b"/>
              <a:pathLst>
                <a:path w="3698" h="2372" extrusionOk="0">
                  <a:moveTo>
                    <a:pt x="1436" y="0"/>
                  </a:moveTo>
                  <a:cubicBezTo>
                    <a:pt x="1083" y="0"/>
                    <a:pt x="698" y="69"/>
                    <a:pt x="285" y="242"/>
                  </a:cubicBezTo>
                  <a:lnTo>
                    <a:pt x="1" y="744"/>
                  </a:lnTo>
                  <a:lnTo>
                    <a:pt x="4" y="744"/>
                  </a:lnTo>
                  <a:cubicBezTo>
                    <a:pt x="4" y="744"/>
                    <a:pt x="68" y="739"/>
                    <a:pt x="182" y="739"/>
                  </a:cubicBezTo>
                  <a:cubicBezTo>
                    <a:pt x="449" y="739"/>
                    <a:pt x="988" y="770"/>
                    <a:pt x="1605" y="976"/>
                  </a:cubicBezTo>
                  <a:cubicBezTo>
                    <a:pt x="2074" y="1132"/>
                    <a:pt x="2590" y="1390"/>
                    <a:pt x="3063" y="1809"/>
                  </a:cubicBezTo>
                  <a:cubicBezTo>
                    <a:pt x="3244" y="1971"/>
                    <a:pt x="3423" y="2156"/>
                    <a:pt x="3589" y="2371"/>
                  </a:cubicBezTo>
                  <a:lnTo>
                    <a:pt x="3685" y="2322"/>
                  </a:lnTo>
                  <a:cubicBezTo>
                    <a:pt x="3698" y="1869"/>
                    <a:pt x="3668" y="1413"/>
                    <a:pt x="3592" y="970"/>
                  </a:cubicBezTo>
                  <a:cubicBezTo>
                    <a:pt x="3453" y="824"/>
                    <a:pt x="3189" y="586"/>
                    <a:pt x="2821" y="378"/>
                  </a:cubicBezTo>
                  <a:cubicBezTo>
                    <a:pt x="2467" y="179"/>
                    <a:pt x="2014" y="13"/>
                    <a:pt x="1489" y="1"/>
                  </a:cubicBezTo>
                  <a:cubicBezTo>
                    <a:pt x="1471" y="0"/>
                    <a:pt x="1454" y="0"/>
                    <a:pt x="1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40;p20">
              <a:extLst>
                <a:ext uri="{FF2B5EF4-FFF2-40B4-BE49-F238E27FC236}">
                  <a16:creationId xmlns:a16="http://schemas.microsoft.com/office/drawing/2014/main" id="{68B08A7E-A63C-4186-97EB-1588792E3F64}"/>
                </a:ext>
              </a:extLst>
            </p:cNvPr>
            <p:cNvSpPr/>
            <p:nvPr/>
          </p:nvSpPr>
          <p:spPr>
            <a:xfrm flipH="1">
              <a:off x="6990415" y="2436478"/>
              <a:ext cx="170556" cy="80288"/>
            </a:xfrm>
            <a:custGeom>
              <a:avLst/>
              <a:gdLst/>
              <a:ahLst/>
              <a:cxnLst/>
              <a:rect l="l" t="t" r="r" b="b"/>
              <a:pathLst>
                <a:path w="2649" h="1247" extrusionOk="0">
                  <a:moveTo>
                    <a:pt x="981" y="0"/>
                  </a:moveTo>
                  <a:cubicBezTo>
                    <a:pt x="776" y="0"/>
                    <a:pt x="549" y="30"/>
                    <a:pt x="298" y="102"/>
                  </a:cubicBezTo>
                  <a:cubicBezTo>
                    <a:pt x="215" y="125"/>
                    <a:pt x="133" y="152"/>
                    <a:pt x="43" y="185"/>
                  </a:cubicBezTo>
                  <a:cubicBezTo>
                    <a:pt x="23" y="360"/>
                    <a:pt x="17" y="542"/>
                    <a:pt x="0" y="714"/>
                  </a:cubicBezTo>
                  <a:cubicBezTo>
                    <a:pt x="0" y="714"/>
                    <a:pt x="222" y="592"/>
                    <a:pt x="565" y="526"/>
                  </a:cubicBezTo>
                  <a:cubicBezTo>
                    <a:pt x="690" y="502"/>
                    <a:pt x="831" y="486"/>
                    <a:pt x="985" y="486"/>
                  </a:cubicBezTo>
                  <a:cubicBezTo>
                    <a:pt x="1195" y="486"/>
                    <a:pt x="1428" y="516"/>
                    <a:pt x="1670" y="598"/>
                  </a:cubicBezTo>
                  <a:cubicBezTo>
                    <a:pt x="1988" y="708"/>
                    <a:pt x="2325" y="906"/>
                    <a:pt x="2649" y="1246"/>
                  </a:cubicBezTo>
                  <a:cubicBezTo>
                    <a:pt x="2543" y="985"/>
                    <a:pt x="2418" y="731"/>
                    <a:pt x="2268" y="486"/>
                  </a:cubicBezTo>
                  <a:cubicBezTo>
                    <a:pt x="2268" y="486"/>
                    <a:pt x="2268" y="482"/>
                    <a:pt x="2265" y="479"/>
                  </a:cubicBezTo>
                  <a:cubicBezTo>
                    <a:pt x="2222" y="433"/>
                    <a:pt x="1885" y="119"/>
                    <a:pt x="1303" y="26"/>
                  </a:cubicBezTo>
                  <a:cubicBezTo>
                    <a:pt x="1203" y="9"/>
                    <a:pt x="1096" y="0"/>
                    <a:pt x="9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41;p20">
              <a:extLst>
                <a:ext uri="{FF2B5EF4-FFF2-40B4-BE49-F238E27FC236}">
                  <a16:creationId xmlns:a16="http://schemas.microsoft.com/office/drawing/2014/main" id="{DD1E850C-1F99-4AE4-9436-E7FD40DCBFF0}"/>
                </a:ext>
              </a:extLst>
            </p:cNvPr>
            <p:cNvSpPr/>
            <p:nvPr/>
          </p:nvSpPr>
          <p:spPr>
            <a:xfrm flipH="1">
              <a:off x="7094720" y="2433452"/>
              <a:ext cx="130830" cy="218330"/>
            </a:xfrm>
            <a:custGeom>
              <a:avLst/>
              <a:gdLst/>
              <a:ahLst/>
              <a:cxnLst/>
              <a:rect l="l" t="t" r="r" b="b"/>
              <a:pathLst>
                <a:path w="2032" h="3391" extrusionOk="0">
                  <a:moveTo>
                    <a:pt x="1083" y="1"/>
                  </a:moveTo>
                  <a:cubicBezTo>
                    <a:pt x="1066" y="77"/>
                    <a:pt x="1056" y="156"/>
                    <a:pt x="1046" y="232"/>
                  </a:cubicBezTo>
                  <a:cubicBezTo>
                    <a:pt x="1136" y="199"/>
                    <a:pt x="1218" y="172"/>
                    <a:pt x="1301" y="149"/>
                  </a:cubicBezTo>
                  <a:cubicBezTo>
                    <a:pt x="1228" y="70"/>
                    <a:pt x="1156" y="24"/>
                    <a:pt x="1083" y="1"/>
                  </a:cubicBezTo>
                  <a:close/>
                  <a:moveTo>
                    <a:pt x="1568" y="573"/>
                  </a:moveTo>
                  <a:cubicBezTo>
                    <a:pt x="1225" y="639"/>
                    <a:pt x="1003" y="761"/>
                    <a:pt x="1003" y="761"/>
                  </a:cubicBezTo>
                  <a:cubicBezTo>
                    <a:pt x="967" y="1138"/>
                    <a:pt x="868" y="1509"/>
                    <a:pt x="712" y="1849"/>
                  </a:cubicBezTo>
                  <a:cubicBezTo>
                    <a:pt x="1119" y="1677"/>
                    <a:pt x="1502" y="1608"/>
                    <a:pt x="1853" y="1608"/>
                  </a:cubicBezTo>
                  <a:lnTo>
                    <a:pt x="1916" y="1608"/>
                  </a:lnTo>
                  <a:cubicBezTo>
                    <a:pt x="1856" y="1393"/>
                    <a:pt x="1780" y="1144"/>
                    <a:pt x="1678" y="847"/>
                  </a:cubicBezTo>
                  <a:cubicBezTo>
                    <a:pt x="1641" y="747"/>
                    <a:pt x="1605" y="655"/>
                    <a:pt x="1568" y="573"/>
                  </a:cubicBezTo>
                  <a:close/>
                  <a:moveTo>
                    <a:pt x="613" y="2345"/>
                  </a:moveTo>
                  <a:cubicBezTo>
                    <a:pt x="497" y="2345"/>
                    <a:pt x="431" y="2351"/>
                    <a:pt x="431" y="2351"/>
                  </a:cubicBezTo>
                  <a:lnTo>
                    <a:pt x="428" y="2351"/>
                  </a:lnTo>
                  <a:cubicBezTo>
                    <a:pt x="303" y="2537"/>
                    <a:pt x="160" y="2708"/>
                    <a:pt x="1" y="2861"/>
                  </a:cubicBezTo>
                  <a:cubicBezTo>
                    <a:pt x="1" y="2861"/>
                    <a:pt x="772" y="2993"/>
                    <a:pt x="1641" y="3390"/>
                  </a:cubicBezTo>
                  <a:cubicBezTo>
                    <a:pt x="1648" y="3360"/>
                    <a:pt x="1661" y="3334"/>
                    <a:pt x="1678" y="3307"/>
                  </a:cubicBezTo>
                  <a:cubicBezTo>
                    <a:pt x="1833" y="3049"/>
                    <a:pt x="1992" y="2894"/>
                    <a:pt x="2032" y="2583"/>
                  </a:cubicBezTo>
                  <a:cubicBezTo>
                    <a:pt x="1420" y="2378"/>
                    <a:pt x="881" y="2345"/>
                    <a:pt x="613" y="2345"/>
                  </a:cubicBezTo>
                  <a:close/>
                </a:path>
              </a:pathLst>
            </a:custGeom>
            <a:solidFill>
              <a:srgbClr val="DCD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42;p20">
              <a:extLst>
                <a:ext uri="{FF2B5EF4-FFF2-40B4-BE49-F238E27FC236}">
                  <a16:creationId xmlns:a16="http://schemas.microsoft.com/office/drawing/2014/main" id="{A4CB966E-AA61-4276-9199-CF983D00C52B}"/>
                </a:ext>
              </a:extLst>
            </p:cNvPr>
            <p:cNvSpPr/>
            <p:nvPr/>
          </p:nvSpPr>
          <p:spPr>
            <a:xfrm flipH="1">
              <a:off x="7060017" y="2617594"/>
              <a:ext cx="193799" cy="140617"/>
            </a:xfrm>
            <a:custGeom>
              <a:avLst/>
              <a:gdLst/>
              <a:ahLst/>
              <a:cxnLst/>
              <a:rect l="l" t="t" r="r" b="b"/>
              <a:pathLst>
                <a:path w="3010" h="2184" extrusionOk="0">
                  <a:moveTo>
                    <a:pt x="440" y="1"/>
                  </a:moveTo>
                  <a:cubicBezTo>
                    <a:pt x="281" y="153"/>
                    <a:pt x="103" y="295"/>
                    <a:pt x="0" y="487"/>
                  </a:cubicBezTo>
                  <a:cubicBezTo>
                    <a:pt x="384" y="636"/>
                    <a:pt x="761" y="808"/>
                    <a:pt x="1128" y="1002"/>
                  </a:cubicBezTo>
                  <a:cubicBezTo>
                    <a:pt x="1723" y="1320"/>
                    <a:pt x="2398" y="1713"/>
                    <a:pt x="3010" y="2183"/>
                  </a:cubicBezTo>
                  <a:cubicBezTo>
                    <a:pt x="2947" y="2124"/>
                    <a:pt x="1922" y="1072"/>
                    <a:pt x="2080" y="530"/>
                  </a:cubicBezTo>
                  <a:cubicBezTo>
                    <a:pt x="1211" y="133"/>
                    <a:pt x="440" y="1"/>
                    <a:pt x="44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43;p20">
              <a:extLst>
                <a:ext uri="{FF2B5EF4-FFF2-40B4-BE49-F238E27FC236}">
                  <a16:creationId xmlns:a16="http://schemas.microsoft.com/office/drawing/2014/main" id="{39CB7C2D-8B60-475D-9990-68A7C25AD6CE}"/>
                </a:ext>
              </a:extLst>
            </p:cNvPr>
            <p:cNvSpPr/>
            <p:nvPr/>
          </p:nvSpPr>
          <p:spPr>
            <a:xfrm flipH="1">
              <a:off x="7092594" y="2536919"/>
              <a:ext cx="105463" cy="62904"/>
            </a:xfrm>
            <a:custGeom>
              <a:avLst/>
              <a:gdLst/>
              <a:ahLst/>
              <a:cxnLst/>
              <a:rect l="l" t="t" r="r" b="b"/>
              <a:pathLst>
                <a:path w="1638" h="977" extrusionOk="0">
                  <a:moveTo>
                    <a:pt x="1426" y="1"/>
                  </a:moveTo>
                  <a:cubicBezTo>
                    <a:pt x="1075" y="1"/>
                    <a:pt x="692" y="70"/>
                    <a:pt x="285" y="242"/>
                  </a:cubicBezTo>
                  <a:lnTo>
                    <a:pt x="1" y="744"/>
                  </a:lnTo>
                  <a:lnTo>
                    <a:pt x="4" y="744"/>
                  </a:lnTo>
                  <a:cubicBezTo>
                    <a:pt x="4" y="744"/>
                    <a:pt x="70" y="738"/>
                    <a:pt x="186" y="738"/>
                  </a:cubicBezTo>
                  <a:cubicBezTo>
                    <a:pt x="454" y="738"/>
                    <a:pt x="993" y="771"/>
                    <a:pt x="1605" y="976"/>
                  </a:cubicBezTo>
                  <a:cubicBezTo>
                    <a:pt x="1637" y="758"/>
                    <a:pt x="1611" y="463"/>
                    <a:pt x="1489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44;p20">
              <a:extLst>
                <a:ext uri="{FF2B5EF4-FFF2-40B4-BE49-F238E27FC236}">
                  <a16:creationId xmlns:a16="http://schemas.microsoft.com/office/drawing/2014/main" id="{165F0A6F-38ED-4D14-8121-4EEABC5048D1}"/>
                </a:ext>
              </a:extLst>
            </p:cNvPr>
            <p:cNvSpPr/>
            <p:nvPr/>
          </p:nvSpPr>
          <p:spPr>
            <a:xfrm flipH="1">
              <a:off x="7124529" y="2443045"/>
              <a:ext cx="36442" cy="39404"/>
            </a:xfrm>
            <a:custGeom>
              <a:avLst/>
              <a:gdLst/>
              <a:ahLst/>
              <a:cxnLst/>
              <a:rect l="l" t="t" r="r" b="b"/>
              <a:pathLst>
                <a:path w="566" h="612" extrusionOk="0">
                  <a:moveTo>
                    <a:pt x="298" y="0"/>
                  </a:moveTo>
                  <a:cubicBezTo>
                    <a:pt x="215" y="23"/>
                    <a:pt x="133" y="50"/>
                    <a:pt x="43" y="83"/>
                  </a:cubicBezTo>
                  <a:cubicBezTo>
                    <a:pt x="23" y="258"/>
                    <a:pt x="17" y="440"/>
                    <a:pt x="0" y="612"/>
                  </a:cubicBezTo>
                  <a:cubicBezTo>
                    <a:pt x="0" y="612"/>
                    <a:pt x="222" y="490"/>
                    <a:pt x="565" y="424"/>
                  </a:cubicBezTo>
                  <a:cubicBezTo>
                    <a:pt x="476" y="229"/>
                    <a:pt x="387" y="90"/>
                    <a:pt x="29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45;p20">
              <a:extLst>
                <a:ext uri="{FF2B5EF4-FFF2-40B4-BE49-F238E27FC236}">
                  <a16:creationId xmlns:a16="http://schemas.microsoft.com/office/drawing/2014/main" id="{C3B8CBB7-CEB1-4F2F-B48D-FDDA864F4EAC}"/>
                </a:ext>
              </a:extLst>
            </p:cNvPr>
            <p:cNvSpPr/>
            <p:nvPr/>
          </p:nvSpPr>
          <p:spPr>
            <a:xfrm flipH="1">
              <a:off x="6633160" y="2607936"/>
              <a:ext cx="1385372" cy="2356813"/>
            </a:xfrm>
            <a:custGeom>
              <a:avLst/>
              <a:gdLst/>
              <a:ahLst/>
              <a:cxnLst/>
              <a:rect l="l" t="t" r="r" b="b"/>
              <a:pathLst>
                <a:path w="21517" h="36605" extrusionOk="0">
                  <a:moveTo>
                    <a:pt x="8576" y="0"/>
                  </a:moveTo>
                  <a:cubicBezTo>
                    <a:pt x="8348" y="0"/>
                    <a:pt x="8120" y="10"/>
                    <a:pt x="7893" y="29"/>
                  </a:cubicBezTo>
                  <a:cubicBezTo>
                    <a:pt x="6682" y="125"/>
                    <a:pt x="5492" y="494"/>
                    <a:pt x="4394" y="1176"/>
                  </a:cubicBezTo>
                  <a:cubicBezTo>
                    <a:pt x="2212" y="2525"/>
                    <a:pt x="667" y="4942"/>
                    <a:pt x="313" y="7561"/>
                  </a:cubicBezTo>
                  <a:cubicBezTo>
                    <a:pt x="0" y="9889"/>
                    <a:pt x="360" y="12369"/>
                    <a:pt x="757" y="14664"/>
                  </a:cubicBezTo>
                  <a:cubicBezTo>
                    <a:pt x="1002" y="16099"/>
                    <a:pt x="1524" y="17521"/>
                    <a:pt x="1845" y="18963"/>
                  </a:cubicBezTo>
                  <a:cubicBezTo>
                    <a:pt x="2235" y="20739"/>
                    <a:pt x="2473" y="22630"/>
                    <a:pt x="2758" y="24445"/>
                  </a:cubicBezTo>
                  <a:cubicBezTo>
                    <a:pt x="2999" y="25986"/>
                    <a:pt x="3201" y="27531"/>
                    <a:pt x="3356" y="29081"/>
                  </a:cubicBezTo>
                  <a:cubicBezTo>
                    <a:pt x="3455" y="30064"/>
                    <a:pt x="3627" y="31119"/>
                    <a:pt x="3399" y="32097"/>
                  </a:cubicBezTo>
                  <a:cubicBezTo>
                    <a:pt x="3131" y="33251"/>
                    <a:pt x="1041" y="34841"/>
                    <a:pt x="3171" y="35523"/>
                  </a:cubicBezTo>
                  <a:cubicBezTo>
                    <a:pt x="3181" y="35526"/>
                    <a:pt x="3459" y="36052"/>
                    <a:pt x="3532" y="36122"/>
                  </a:cubicBezTo>
                  <a:cubicBezTo>
                    <a:pt x="3774" y="36358"/>
                    <a:pt x="4151" y="36604"/>
                    <a:pt x="4499" y="36604"/>
                  </a:cubicBezTo>
                  <a:cubicBezTo>
                    <a:pt x="4506" y="36604"/>
                    <a:pt x="4513" y="36604"/>
                    <a:pt x="4520" y="36604"/>
                  </a:cubicBezTo>
                  <a:cubicBezTo>
                    <a:pt x="4629" y="36601"/>
                    <a:pt x="5516" y="36163"/>
                    <a:pt x="5318" y="36013"/>
                  </a:cubicBezTo>
                  <a:lnTo>
                    <a:pt x="5318" y="36013"/>
                  </a:lnTo>
                  <a:cubicBezTo>
                    <a:pt x="5639" y="36253"/>
                    <a:pt x="5972" y="36368"/>
                    <a:pt x="6288" y="36368"/>
                  </a:cubicBezTo>
                  <a:cubicBezTo>
                    <a:pt x="6825" y="36368"/>
                    <a:pt x="7314" y="36037"/>
                    <a:pt x="7622" y="35424"/>
                  </a:cubicBezTo>
                  <a:cubicBezTo>
                    <a:pt x="8042" y="34588"/>
                    <a:pt x="8028" y="33602"/>
                    <a:pt x="8078" y="32659"/>
                  </a:cubicBezTo>
                  <a:cubicBezTo>
                    <a:pt x="8138" y="31522"/>
                    <a:pt x="7880" y="30583"/>
                    <a:pt x="8988" y="29901"/>
                  </a:cubicBezTo>
                  <a:cubicBezTo>
                    <a:pt x="9337" y="29688"/>
                    <a:pt x="9650" y="29639"/>
                    <a:pt x="9975" y="29639"/>
                  </a:cubicBezTo>
                  <a:cubicBezTo>
                    <a:pt x="10219" y="29639"/>
                    <a:pt x="10469" y="29666"/>
                    <a:pt x="10746" y="29673"/>
                  </a:cubicBezTo>
                  <a:cubicBezTo>
                    <a:pt x="10769" y="29674"/>
                    <a:pt x="10792" y="29674"/>
                    <a:pt x="10815" y="29674"/>
                  </a:cubicBezTo>
                  <a:cubicBezTo>
                    <a:pt x="11113" y="29674"/>
                    <a:pt x="11411" y="29637"/>
                    <a:pt x="11709" y="29597"/>
                  </a:cubicBezTo>
                  <a:cubicBezTo>
                    <a:pt x="12002" y="29558"/>
                    <a:pt x="12296" y="29521"/>
                    <a:pt x="12593" y="29521"/>
                  </a:cubicBezTo>
                  <a:cubicBezTo>
                    <a:pt x="12701" y="29521"/>
                    <a:pt x="12810" y="29526"/>
                    <a:pt x="12919" y="29538"/>
                  </a:cubicBezTo>
                  <a:cubicBezTo>
                    <a:pt x="13676" y="29623"/>
                    <a:pt x="14447" y="29988"/>
                    <a:pt x="14847" y="30665"/>
                  </a:cubicBezTo>
                  <a:cubicBezTo>
                    <a:pt x="15290" y="31419"/>
                    <a:pt x="15148" y="32150"/>
                    <a:pt x="15204" y="32957"/>
                  </a:cubicBezTo>
                  <a:cubicBezTo>
                    <a:pt x="15257" y="33701"/>
                    <a:pt x="15905" y="34372"/>
                    <a:pt x="16533" y="34657"/>
                  </a:cubicBezTo>
                  <a:cubicBezTo>
                    <a:pt x="16823" y="34788"/>
                    <a:pt x="17083" y="34839"/>
                    <a:pt x="17332" y="34839"/>
                  </a:cubicBezTo>
                  <a:cubicBezTo>
                    <a:pt x="17796" y="34839"/>
                    <a:pt x="18224" y="34664"/>
                    <a:pt x="18736" y="34511"/>
                  </a:cubicBezTo>
                  <a:cubicBezTo>
                    <a:pt x="19400" y="34313"/>
                    <a:pt x="20088" y="34484"/>
                    <a:pt x="20495" y="33715"/>
                  </a:cubicBezTo>
                  <a:lnTo>
                    <a:pt x="20498" y="33711"/>
                  </a:lnTo>
                  <a:cubicBezTo>
                    <a:pt x="20541" y="33678"/>
                    <a:pt x="20981" y="33579"/>
                    <a:pt x="21063" y="33496"/>
                  </a:cubicBezTo>
                  <a:cubicBezTo>
                    <a:pt x="21232" y="33330"/>
                    <a:pt x="21295" y="33080"/>
                    <a:pt x="21344" y="32848"/>
                  </a:cubicBezTo>
                  <a:cubicBezTo>
                    <a:pt x="21517" y="32100"/>
                    <a:pt x="21424" y="31621"/>
                    <a:pt x="20776" y="31195"/>
                  </a:cubicBezTo>
                  <a:cubicBezTo>
                    <a:pt x="20561" y="31056"/>
                    <a:pt x="20326" y="30957"/>
                    <a:pt x="20111" y="30824"/>
                  </a:cubicBezTo>
                  <a:cubicBezTo>
                    <a:pt x="19896" y="30692"/>
                    <a:pt x="19691" y="30513"/>
                    <a:pt x="19595" y="30272"/>
                  </a:cubicBezTo>
                  <a:cubicBezTo>
                    <a:pt x="19467" y="29948"/>
                    <a:pt x="19665" y="29584"/>
                    <a:pt x="19737" y="29266"/>
                  </a:cubicBezTo>
                  <a:cubicBezTo>
                    <a:pt x="19986" y="28212"/>
                    <a:pt x="19860" y="27362"/>
                    <a:pt x="19827" y="26327"/>
                  </a:cubicBezTo>
                  <a:cubicBezTo>
                    <a:pt x="19790" y="25057"/>
                    <a:pt x="19850" y="23784"/>
                    <a:pt x="19807" y="22511"/>
                  </a:cubicBezTo>
                  <a:cubicBezTo>
                    <a:pt x="19725" y="20051"/>
                    <a:pt x="19513" y="17594"/>
                    <a:pt x="19172" y="15157"/>
                  </a:cubicBezTo>
                  <a:cubicBezTo>
                    <a:pt x="18911" y="13295"/>
                    <a:pt x="18574" y="11443"/>
                    <a:pt x="18164" y="9608"/>
                  </a:cubicBezTo>
                  <a:cubicBezTo>
                    <a:pt x="18147" y="9542"/>
                    <a:pt x="18134" y="9470"/>
                    <a:pt x="18114" y="9400"/>
                  </a:cubicBezTo>
                  <a:cubicBezTo>
                    <a:pt x="17698" y="7555"/>
                    <a:pt x="17297" y="5690"/>
                    <a:pt x="16411" y="4017"/>
                  </a:cubicBezTo>
                  <a:cubicBezTo>
                    <a:pt x="15746" y="2759"/>
                    <a:pt x="14212" y="1794"/>
                    <a:pt x="13005" y="1152"/>
                  </a:cubicBezTo>
                  <a:cubicBezTo>
                    <a:pt x="12436" y="852"/>
                    <a:pt x="11845" y="604"/>
                    <a:pt x="11239" y="415"/>
                  </a:cubicBezTo>
                  <a:cubicBezTo>
                    <a:pt x="10367" y="144"/>
                    <a:pt x="9472" y="0"/>
                    <a:pt x="85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46;p20">
              <a:extLst>
                <a:ext uri="{FF2B5EF4-FFF2-40B4-BE49-F238E27FC236}">
                  <a16:creationId xmlns:a16="http://schemas.microsoft.com/office/drawing/2014/main" id="{F9C8FA02-1847-4090-99AC-21E5DBFBA1DB}"/>
                </a:ext>
              </a:extLst>
            </p:cNvPr>
            <p:cNvSpPr/>
            <p:nvPr/>
          </p:nvSpPr>
          <p:spPr>
            <a:xfrm flipH="1">
              <a:off x="7566549" y="2691315"/>
              <a:ext cx="439492" cy="1333413"/>
            </a:xfrm>
            <a:custGeom>
              <a:avLst/>
              <a:gdLst/>
              <a:ahLst/>
              <a:cxnLst/>
              <a:rect l="l" t="t" r="r" b="b"/>
              <a:pathLst>
                <a:path w="6826" h="20710" extrusionOk="0">
                  <a:moveTo>
                    <a:pt x="1238" y="7212"/>
                  </a:moveTo>
                  <a:cubicBezTo>
                    <a:pt x="1274" y="7212"/>
                    <a:pt x="1310" y="7225"/>
                    <a:pt x="1350" y="7258"/>
                  </a:cubicBezTo>
                  <a:cubicBezTo>
                    <a:pt x="1396" y="7294"/>
                    <a:pt x="1426" y="7348"/>
                    <a:pt x="1453" y="7397"/>
                  </a:cubicBezTo>
                  <a:cubicBezTo>
                    <a:pt x="1545" y="7582"/>
                    <a:pt x="1592" y="7794"/>
                    <a:pt x="1581" y="8002"/>
                  </a:cubicBezTo>
                  <a:cubicBezTo>
                    <a:pt x="1581" y="8042"/>
                    <a:pt x="1575" y="8088"/>
                    <a:pt x="1545" y="8111"/>
                  </a:cubicBezTo>
                  <a:cubicBezTo>
                    <a:pt x="1532" y="8125"/>
                    <a:pt x="1515" y="8131"/>
                    <a:pt x="1496" y="8131"/>
                  </a:cubicBezTo>
                  <a:cubicBezTo>
                    <a:pt x="1479" y="8131"/>
                    <a:pt x="1459" y="8125"/>
                    <a:pt x="1442" y="8115"/>
                  </a:cubicBezTo>
                  <a:cubicBezTo>
                    <a:pt x="1413" y="8098"/>
                    <a:pt x="1386" y="8068"/>
                    <a:pt x="1366" y="8036"/>
                  </a:cubicBezTo>
                  <a:cubicBezTo>
                    <a:pt x="1241" y="7857"/>
                    <a:pt x="1155" y="7645"/>
                    <a:pt x="1115" y="7427"/>
                  </a:cubicBezTo>
                  <a:cubicBezTo>
                    <a:pt x="1096" y="7311"/>
                    <a:pt x="1151" y="7212"/>
                    <a:pt x="1238" y="7212"/>
                  </a:cubicBezTo>
                  <a:close/>
                  <a:moveTo>
                    <a:pt x="2828" y="9698"/>
                  </a:moveTo>
                  <a:cubicBezTo>
                    <a:pt x="2871" y="9698"/>
                    <a:pt x="2914" y="9725"/>
                    <a:pt x="2954" y="9788"/>
                  </a:cubicBezTo>
                  <a:cubicBezTo>
                    <a:pt x="2987" y="9834"/>
                    <a:pt x="3000" y="9893"/>
                    <a:pt x="3010" y="9950"/>
                  </a:cubicBezTo>
                  <a:cubicBezTo>
                    <a:pt x="3043" y="10155"/>
                    <a:pt x="3027" y="10373"/>
                    <a:pt x="2957" y="10568"/>
                  </a:cubicBezTo>
                  <a:cubicBezTo>
                    <a:pt x="2947" y="10608"/>
                    <a:pt x="2927" y="10647"/>
                    <a:pt x="2891" y="10661"/>
                  </a:cubicBezTo>
                  <a:cubicBezTo>
                    <a:pt x="2884" y="10664"/>
                    <a:pt x="2874" y="10667"/>
                    <a:pt x="2865" y="10667"/>
                  </a:cubicBezTo>
                  <a:cubicBezTo>
                    <a:pt x="2838" y="10667"/>
                    <a:pt x="2811" y="10651"/>
                    <a:pt x="2792" y="10631"/>
                  </a:cubicBezTo>
                  <a:cubicBezTo>
                    <a:pt x="2769" y="10605"/>
                    <a:pt x="2755" y="10568"/>
                    <a:pt x="2742" y="10532"/>
                  </a:cubicBezTo>
                  <a:cubicBezTo>
                    <a:pt x="2676" y="10320"/>
                    <a:pt x="2653" y="10092"/>
                    <a:pt x="2683" y="9870"/>
                  </a:cubicBezTo>
                  <a:cubicBezTo>
                    <a:pt x="2696" y="9771"/>
                    <a:pt x="2758" y="9698"/>
                    <a:pt x="2828" y="9698"/>
                  </a:cubicBezTo>
                  <a:close/>
                  <a:moveTo>
                    <a:pt x="4008" y="0"/>
                  </a:moveTo>
                  <a:cubicBezTo>
                    <a:pt x="3380" y="417"/>
                    <a:pt x="2808" y="919"/>
                    <a:pt x="2306" y="1488"/>
                  </a:cubicBezTo>
                  <a:cubicBezTo>
                    <a:pt x="2326" y="1501"/>
                    <a:pt x="2346" y="1511"/>
                    <a:pt x="2365" y="1521"/>
                  </a:cubicBezTo>
                  <a:cubicBezTo>
                    <a:pt x="2372" y="1753"/>
                    <a:pt x="2365" y="1974"/>
                    <a:pt x="2346" y="2183"/>
                  </a:cubicBezTo>
                  <a:cubicBezTo>
                    <a:pt x="2223" y="3677"/>
                    <a:pt x="1502" y="4570"/>
                    <a:pt x="778" y="5112"/>
                  </a:cubicBezTo>
                  <a:cubicBezTo>
                    <a:pt x="963" y="5182"/>
                    <a:pt x="1148" y="5211"/>
                    <a:pt x="1330" y="5211"/>
                  </a:cubicBezTo>
                  <a:cubicBezTo>
                    <a:pt x="2011" y="5211"/>
                    <a:pt x="2623" y="4778"/>
                    <a:pt x="2987" y="4335"/>
                  </a:cubicBezTo>
                  <a:lnTo>
                    <a:pt x="2987" y="4335"/>
                  </a:lnTo>
                  <a:cubicBezTo>
                    <a:pt x="2822" y="4752"/>
                    <a:pt x="2564" y="5145"/>
                    <a:pt x="2236" y="5437"/>
                  </a:cubicBezTo>
                  <a:cubicBezTo>
                    <a:pt x="1969" y="5678"/>
                    <a:pt x="1654" y="5849"/>
                    <a:pt x="1304" y="5909"/>
                  </a:cubicBezTo>
                  <a:cubicBezTo>
                    <a:pt x="1204" y="5925"/>
                    <a:pt x="1108" y="5936"/>
                    <a:pt x="1009" y="5936"/>
                  </a:cubicBezTo>
                  <a:cubicBezTo>
                    <a:pt x="735" y="5936"/>
                    <a:pt x="461" y="5869"/>
                    <a:pt x="203" y="5757"/>
                  </a:cubicBezTo>
                  <a:cubicBezTo>
                    <a:pt x="169" y="5925"/>
                    <a:pt x="143" y="6094"/>
                    <a:pt x="119" y="6266"/>
                  </a:cubicBezTo>
                  <a:cubicBezTo>
                    <a:pt x="37" y="6885"/>
                    <a:pt x="0" y="7513"/>
                    <a:pt x="0" y="8148"/>
                  </a:cubicBezTo>
                  <a:cubicBezTo>
                    <a:pt x="0" y="9897"/>
                    <a:pt x="272" y="11686"/>
                    <a:pt x="563" y="13369"/>
                  </a:cubicBezTo>
                  <a:cubicBezTo>
                    <a:pt x="576" y="13458"/>
                    <a:pt x="592" y="13544"/>
                    <a:pt x="609" y="13631"/>
                  </a:cubicBezTo>
                  <a:cubicBezTo>
                    <a:pt x="996" y="12754"/>
                    <a:pt x="1723" y="12106"/>
                    <a:pt x="2742" y="12106"/>
                  </a:cubicBezTo>
                  <a:cubicBezTo>
                    <a:pt x="2877" y="12106"/>
                    <a:pt x="3020" y="12119"/>
                    <a:pt x="3165" y="12143"/>
                  </a:cubicBezTo>
                  <a:cubicBezTo>
                    <a:pt x="3880" y="12262"/>
                    <a:pt x="4518" y="12701"/>
                    <a:pt x="4968" y="13293"/>
                  </a:cubicBezTo>
                  <a:cubicBezTo>
                    <a:pt x="4707" y="12185"/>
                    <a:pt x="4484" y="11021"/>
                    <a:pt x="4353" y="9797"/>
                  </a:cubicBezTo>
                  <a:cubicBezTo>
                    <a:pt x="4084" y="9655"/>
                    <a:pt x="3896" y="9440"/>
                    <a:pt x="3837" y="9170"/>
                  </a:cubicBezTo>
                  <a:cubicBezTo>
                    <a:pt x="3761" y="8819"/>
                    <a:pt x="3919" y="8452"/>
                    <a:pt x="4234" y="8161"/>
                  </a:cubicBezTo>
                  <a:cubicBezTo>
                    <a:pt x="4223" y="7906"/>
                    <a:pt x="4217" y="7652"/>
                    <a:pt x="4217" y="7394"/>
                  </a:cubicBezTo>
                  <a:cubicBezTo>
                    <a:pt x="4217" y="5516"/>
                    <a:pt x="4469" y="4051"/>
                    <a:pt x="4845" y="2910"/>
                  </a:cubicBezTo>
                  <a:cubicBezTo>
                    <a:pt x="4835" y="2903"/>
                    <a:pt x="4829" y="2897"/>
                    <a:pt x="4819" y="2887"/>
                  </a:cubicBezTo>
                  <a:cubicBezTo>
                    <a:pt x="4795" y="2860"/>
                    <a:pt x="4782" y="2824"/>
                    <a:pt x="4769" y="2787"/>
                  </a:cubicBezTo>
                  <a:cubicBezTo>
                    <a:pt x="4703" y="2576"/>
                    <a:pt x="4680" y="2348"/>
                    <a:pt x="4710" y="2126"/>
                  </a:cubicBezTo>
                  <a:cubicBezTo>
                    <a:pt x="4722" y="2027"/>
                    <a:pt x="4786" y="1954"/>
                    <a:pt x="4855" y="1954"/>
                  </a:cubicBezTo>
                  <a:cubicBezTo>
                    <a:pt x="4898" y="1954"/>
                    <a:pt x="4941" y="1980"/>
                    <a:pt x="4980" y="2044"/>
                  </a:cubicBezTo>
                  <a:cubicBezTo>
                    <a:pt x="5014" y="2090"/>
                    <a:pt x="5027" y="2149"/>
                    <a:pt x="5037" y="2206"/>
                  </a:cubicBezTo>
                  <a:cubicBezTo>
                    <a:pt x="5044" y="2252"/>
                    <a:pt x="5050" y="2302"/>
                    <a:pt x="5050" y="2348"/>
                  </a:cubicBezTo>
                  <a:cubicBezTo>
                    <a:pt x="5235" y="1895"/>
                    <a:pt x="5437" y="1501"/>
                    <a:pt x="5645" y="1161"/>
                  </a:cubicBezTo>
                  <a:cubicBezTo>
                    <a:pt x="5315" y="1151"/>
                    <a:pt x="4980" y="1104"/>
                    <a:pt x="4693" y="933"/>
                  </a:cubicBezTo>
                  <a:cubicBezTo>
                    <a:pt x="4356" y="730"/>
                    <a:pt x="4134" y="390"/>
                    <a:pt x="4008" y="0"/>
                  </a:cubicBezTo>
                  <a:close/>
                  <a:moveTo>
                    <a:pt x="5754" y="16180"/>
                  </a:moveTo>
                  <a:cubicBezTo>
                    <a:pt x="5745" y="16384"/>
                    <a:pt x="5725" y="16593"/>
                    <a:pt x="5695" y="16795"/>
                  </a:cubicBezTo>
                  <a:cubicBezTo>
                    <a:pt x="5642" y="17149"/>
                    <a:pt x="5556" y="17509"/>
                    <a:pt x="5351" y="17797"/>
                  </a:cubicBezTo>
                  <a:cubicBezTo>
                    <a:pt x="5262" y="17923"/>
                    <a:pt x="5153" y="18028"/>
                    <a:pt x="5034" y="18121"/>
                  </a:cubicBezTo>
                  <a:cubicBezTo>
                    <a:pt x="5027" y="18306"/>
                    <a:pt x="5030" y="18495"/>
                    <a:pt x="5044" y="18683"/>
                  </a:cubicBezTo>
                  <a:cubicBezTo>
                    <a:pt x="5096" y="19365"/>
                    <a:pt x="5401" y="20462"/>
                    <a:pt x="6099" y="20710"/>
                  </a:cubicBezTo>
                  <a:cubicBezTo>
                    <a:pt x="6284" y="20349"/>
                    <a:pt x="6488" y="20022"/>
                    <a:pt x="6826" y="19814"/>
                  </a:cubicBezTo>
                  <a:cubicBezTo>
                    <a:pt x="6535" y="18686"/>
                    <a:pt x="6145" y="17476"/>
                    <a:pt x="5754" y="1618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47;p20">
              <a:extLst>
                <a:ext uri="{FF2B5EF4-FFF2-40B4-BE49-F238E27FC236}">
                  <a16:creationId xmlns:a16="http://schemas.microsoft.com/office/drawing/2014/main" id="{99002DAF-70FC-4A5E-96FB-A20DE4C04AE2}"/>
                </a:ext>
              </a:extLst>
            </p:cNvPr>
            <p:cNvSpPr/>
            <p:nvPr/>
          </p:nvSpPr>
          <p:spPr>
            <a:xfrm flipH="1">
              <a:off x="6812212" y="4118418"/>
              <a:ext cx="1063061" cy="846341"/>
            </a:xfrm>
            <a:custGeom>
              <a:avLst/>
              <a:gdLst/>
              <a:ahLst/>
              <a:cxnLst/>
              <a:rect l="l" t="t" r="r" b="b"/>
              <a:pathLst>
                <a:path w="16511" h="13145" extrusionOk="0">
                  <a:moveTo>
                    <a:pt x="2645" y="2364"/>
                  </a:moveTo>
                  <a:cubicBezTo>
                    <a:pt x="2688" y="2364"/>
                    <a:pt x="2731" y="2387"/>
                    <a:pt x="2771" y="2450"/>
                  </a:cubicBezTo>
                  <a:cubicBezTo>
                    <a:pt x="2804" y="2500"/>
                    <a:pt x="2818" y="2556"/>
                    <a:pt x="2827" y="2616"/>
                  </a:cubicBezTo>
                  <a:cubicBezTo>
                    <a:pt x="2861" y="2821"/>
                    <a:pt x="2844" y="3036"/>
                    <a:pt x="2778" y="3234"/>
                  </a:cubicBezTo>
                  <a:cubicBezTo>
                    <a:pt x="2764" y="3271"/>
                    <a:pt x="2745" y="3310"/>
                    <a:pt x="2708" y="3326"/>
                  </a:cubicBezTo>
                  <a:cubicBezTo>
                    <a:pt x="2702" y="3330"/>
                    <a:pt x="2691" y="3330"/>
                    <a:pt x="2682" y="3330"/>
                  </a:cubicBezTo>
                  <a:cubicBezTo>
                    <a:pt x="2656" y="3330"/>
                    <a:pt x="2629" y="3317"/>
                    <a:pt x="2609" y="3297"/>
                  </a:cubicBezTo>
                  <a:cubicBezTo>
                    <a:pt x="2586" y="3267"/>
                    <a:pt x="2572" y="3231"/>
                    <a:pt x="2560" y="3195"/>
                  </a:cubicBezTo>
                  <a:cubicBezTo>
                    <a:pt x="2493" y="2986"/>
                    <a:pt x="2470" y="2755"/>
                    <a:pt x="2500" y="2537"/>
                  </a:cubicBezTo>
                  <a:cubicBezTo>
                    <a:pt x="2513" y="2437"/>
                    <a:pt x="2576" y="2364"/>
                    <a:pt x="2645" y="2364"/>
                  </a:cubicBezTo>
                  <a:close/>
                  <a:moveTo>
                    <a:pt x="3393" y="5985"/>
                  </a:moveTo>
                  <a:cubicBezTo>
                    <a:pt x="3436" y="5985"/>
                    <a:pt x="3479" y="6012"/>
                    <a:pt x="3518" y="6071"/>
                  </a:cubicBezTo>
                  <a:cubicBezTo>
                    <a:pt x="3552" y="6121"/>
                    <a:pt x="3564" y="6180"/>
                    <a:pt x="3575" y="6236"/>
                  </a:cubicBezTo>
                  <a:cubicBezTo>
                    <a:pt x="3608" y="6441"/>
                    <a:pt x="3591" y="6656"/>
                    <a:pt x="3522" y="6855"/>
                  </a:cubicBezTo>
                  <a:cubicBezTo>
                    <a:pt x="3509" y="6891"/>
                    <a:pt x="3492" y="6934"/>
                    <a:pt x="3456" y="6948"/>
                  </a:cubicBezTo>
                  <a:cubicBezTo>
                    <a:pt x="3445" y="6951"/>
                    <a:pt x="3439" y="6951"/>
                    <a:pt x="3430" y="6951"/>
                  </a:cubicBezTo>
                  <a:cubicBezTo>
                    <a:pt x="3403" y="6951"/>
                    <a:pt x="3376" y="6937"/>
                    <a:pt x="3357" y="6917"/>
                  </a:cubicBezTo>
                  <a:cubicBezTo>
                    <a:pt x="3334" y="6891"/>
                    <a:pt x="3320" y="6855"/>
                    <a:pt x="3307" y="6818"/>
                  </a:cubicBezTo>
                  <a:cubicBezTo>
                    <a:pt x="3241" y="6607"/>
                    <a:pt x="3218" y="6379"/>
                    <a:pt x="3247" y="6157"/>
                  </a:cubicBezTo>
                  <a:cubicBezTo>
                    <a:pt x="3261" y="6058"/>
                    <a:pt x="3320" y="5985"/>
                    <a:pt x="3393" y="5985"/>
                  </a:cubicBezTo>
                  <a:close/>
                  <a:moveTo>
                    <a:pt x="380" y="0"/>
                  </a:moveTo>
                  <a:cubicBezTo>
                    <a:pt x="430" y="330"/>
                    <a:pt x="480" y="658"/>
                    <a:pt x="533" y="985"/>
                  </a:cubicBezTo>
                  <a:cubicBezTo>
                    <a:pt x="774" y="2526"/>
                    <a:pt x="976" y="4071"/>
                    <a:pt x="1131" y="5621"/>
                  </a:cubicBezTo>
                  <a:cubicBezTo>
                    <a:pt x="1194" y="6250"/>
                    <a:pt x="1287" y="6908"/>
                    <a:pt x="1287" y="7552"/>
                  </a:cubicBezTo>
                  <a:cubicBezTo>
                    <a:pt x="1287" y="7920"/>
                    <a:pt x="1257" y="8283"/>
                    <a:pt x="1174" y="8637"/>
                  </a:cubicBezTo>
                  <a:cubicBezTo>
                    <a:pt x="996" y="9411"/>
                    <a:pt x="0" y="10377"/>
                    <a:pt x="0" y="11137"/>
                  </a:cubicBezTo>
                  <a:cubicBezTo>
                    <a:pt x="0" y="11514"/>
                    <a:pt x="242" y="11838"/>
                    <a:pt x="946" y="12063"/>
                  </a:cubicBezTo>
                  <a:cubicBezTo>
                    <a:pt x="956" y="12066"/>
                    <a:pt x="1234" y="12592"/>
                    <a:pt x="1307" y="12662"/>
                  </a:cubicBezTo>
                  <a:cubicBezTo>
                    <a:pt x="1551" y="12900"/>
                    <a:pt x="1928" y="13144"/>
                    <a:pt x="2275" y="13144"/>
                  </a:cubicBezTo>
                  <a:lnTo>
                    <a:pt x="2295" y="13144"/>
                  </a:lnTo>
                  <a:cubicBezTo>
                    <a:pt x="2391" y="13141"/>
                    <a:pt x="3122" y="12787"/>
                    <a:pt x="3122" y="12605"/>
                  </a:cubicBezTo>
                  <a:cubicBezTo>
                    <a:pt x="3122" y="12585"/>
                    <a:pt x="3112" y="12569"/>
                    <a:pt x="3092" y="12552"/>
                  </a:cubicBezTo>
                  <a:lnTo>
                    <a:pt x="3092" y="12552"/>
                  </a:lnTo>
                  <a:cubicBezTo>
                    <a:pt x="3413" y="12794"/>
                    <a:pt x="3747" y="12909"/>
                    <a:pt x="4064" y="12909"/>
                  </a:cubicBezTo>
                  <a:cubicBezTo>
                    <a:pt x="4600" y="12909"/>
                    <a:pt x="5089" y="12579"/>
                    <a:pt x="5397" y="11964"/>
                  </a:cubicBezTo>
                  <a:cubicBezTo>
                    <a:pt x="5817" y="11128"/>
                    <a:pt x="5803" y="10142"/>
                    <a:pt x="5853" y="9199"/>
                  </a:cubicBezTo>
                  <a:cubicBezTo>
                    <a:pt x="5913" y="8062"/>
                    <a:pt x="5655" y="7123"/>
                    <a:pt x="6763" y="6441"/>
                  </a:cubicBezTo>
                  <a:cubicBezTo>
                    <a:pt x="7113" y="6227"/>
                    <a:pt x="7427" y="6180"/>
                    <a:pt x="7751" y="6180"/>
                  </a:cubicBezTo>
                  <a:cubicBezTo>
                    <a:pt x="7996" y="6180"/>
                    <a:pt x="8244" y="6207"/>
                    <a:pt x="8521" y="6213"/>
                  </a:cubicBezTo>
                  <a:lnTo>
                    <a:pt x="8601" y="6213"/>
                  </a:lnTo>
                  <a:cubicBezTo>
                    <a:pt x="8895" y="6213"/>
                    <a:pt x="9190" y="6174"/>
                    <a:pt x="9484" y="6137"/>
                  </a:cubicBezTo>
                  <a:cubicBezTo>
                    <a:pt x="9775" y="6101"/>
                    <a:pt x="10069" y="6061"/>
                    <a:pt x="10367" y="6061"/>
                  </a:cubicBezTo>
                  <a:cubicBezTo>
                    <a:pt x="10476" y="6061"/>
                    <a:pt x="10585" y="6068"/>
                    <a:pt x="10694" y="6078"/>
                  </a:cubicBezTo>
                  <a:cubicBezTo>
                    <a:pt x="11451" y="6163"/>
                    <a:pt x="12222" y="6528"/>
                    <a:pt x="12622" y="7205"/>
                  </a:cubicBezTo>
                  <a:cubicBezTo>
                    <a:pt x="13065" y="7959"/>
                    <a:pt x="12923" y="8690"/>
                    <a:pt x="12979" y="9497"/>
                  </a:cubicBezTo>
                  <a:cubicBezTo>
                    <a:pt x="13032" y="10241"/>
                    <a:pt x="13680" y="10912"/>
                    <a:pt x="14308" y="11197"/>
                  </a:cubicBezTo>
                  <a:cubicBezTo>
                    <a:pt x="14596" y="11329"/>
                    <a:pt x="14858" y="11378"/>
                    <a:pt x="15105" y="11378"/>
                  </a:cubicBezTo>
                  <a:cubicBezTo>
                    <a:pt x="15572" y="11378"/>
                    <a:pt x="15998" y="11203"/>
                    <a:pt x="16511" y="11051"/>
                  </a:cubicBezTo>
                  <a:lnTo>
                    <a:pt x="16511" y="11051"/>
                  </a:lnTo>
                  <a:cubicBezTo>
                    <a:pt x="16425" y="11071"/>
                    <a:pt x="16335" y="11081"/>
                    <a:pt x="16246" y="11081"/>
                  </a:cubicBezTo>
                  <a:cubicBezTo>
                    <a:pt x="15148" y="11081"/>
                    <a:pt x="14163" y="9663"/>
                    <a:pt x="14943" y="8445"/>
                  </a:cubicBezTo>
                  <a:cubicBezTo>
                    <a:pt x="15684" y="7288"/>
                    <a:pt x="14474" y="3787"/>
                    <a:pt x="12973" y="3787"/>
                  </a:cubicBezTo>
                  <a:cubicBezTo>
                    <a:pt x="12767" y="3787"/>
                    <a:pt x="12552" y="3856"/>
                    <a:pt x="12338" y="4005"/>
                  </a:cubicBezTo>
                  <a:cubicBezTo>
                    <a:pt x="11597" y="4524"/>
                    <a:pt x="10092" y="4924"/>
                    <a:pt x="8651" y="4924"/>
                  </a:cubicBezTo>
                  <a:cubicBezTo>
                    <a:pt x="6809" y="4924"/>
                    <a:pt x="5066" y="4269"/>
                    <a:pt x="5139" y="2361"/>
                  </a:cubicBezTo>
                  <a:lnTo>
                    <a:pt x="5139" y="2361"/>
                  </a:lnTo>
                  <a:cubicBezTo>
                    <a:pt x="5112" y="2364"/>
                    <a:pt x="5086" y="2364"/>
                    <a:pt x="5060" y="2364"/>
                  </a:cubicBezTo>
                  <a:cubicBezTo>
                    <a:pt x="4210" y="2364"/>
                    <a:pt x="3334" y="2103"/>
                    <a:pt x="2616" y="1736"/>
                  </a:cubicBezTo>
                  <a:cubicBezTo>
                    <a:pt x="1776" y="1310"/>
                    <a:pt x="1012" y="718"/>
                    <a:pt x="38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48;p20">
              <a:extLst>
                <a:ext uri="{FF2B5EF4-FFF2-40B4-BE49-F238E27FC236}">
                  <a16:creationId xmlns:a16="http://schemas.microsoft.com/office/drawing/2014/main" id="{D8017223-5478-4C0E-BBB1-510FA0F631BA}"/>
                </a:ext>
              </a:extLst>
            </p:cNvPr>
            <p:cNvSpPr/>
            <p:nvPr/>
          </p:nvSpPr>
          <p:spPr>
            <a:xfrm flipH="1">
              <a:off x="6867126" y="3182319"/>
              <a:ext cx="727808" cy="590604"/>
            </a:xfrm>
            <a:custGeom>
              <a:avLst/>
              <a:gdLst/>
              <a:ahLst/>
              <a:cxnLst/>
              <a:rect l="l" t="t" r="r" b="b"/>
              <a:pathLst>
                <a:path w="11304" h="9173" extrusionOk="0">
                  <a:moveTo>
                    <a:pt x="9320" y="1"/>
                  </a:moveTo>
                  <a:cubicBezTo>
                    <a:pt x="8768" y="1"/>
                    <a:pt x="8224" y="261"/>
                    <a:pt x="7699" y="476"/>
                  </a:cubicBezTo>
                  <a:cubicBezTo>
                    <a:pt x="7448" y="575"/>
                    <a:pt x="7193" y="668"/>
                    <a:pt x="6936" y="747"/>
                  </a:cubicBezTo>
                  <a:cubicBezTo>
                    <a:pt x="6886" y="763"/>
                    <a:pt x="6840" y="776"/>
                    <a:pt x="6793" y="790"/>
                  </a:cubicBezTo>
                  <a:cubicBezTo>
                    <a:pt x="6777" y="796"/>
                    <a:pt x="6763" y="799"/>
                    <a:pt x="6747" y="806"/>
                  </a:cubicBezTo>
                  <a:cubicBezTo>
                    <a:pt x="6740" y="806"/>
                    <a:pt x="6730" y="810"/>
                    <a:pt x="6720" y="813"/>
                  </a:cubicBezTo>
                  <a:cubicBezTo>
                    <a:pt x="5930" y="1037"/>
                    <a:pt x="5110" y="1167"/>
                    <a:pt x="4286" y="1190"/>
                  </a:cubicBezTo>
                  <a:cubicBezTo>
                    <a:pt x="4270" y="1193"/>
                    <a:pt x="4254" y="1193"/>
                    <a:pt x="4237" y="1193"/>
                  </a:cubicBezTo>
                  <a:lnTo>
                    <a:pt x="4207" y="1193"/>
                  </a:lnTo>
                  <a:cubicBezTo>
                    <a:pt x="4115" y="1193"/>
                    <a:pt x="3883" y="1150"/>
                    <a:pt x="3579" y="1107"/>
                  </a:cubicBezTo>
                  <a:cubicBezTo>
                    <a:pt x="3279" y="1064"/>
                    <a:pt x="2904" y="1019"/>
                    <a:pt x="2511" y="1019"/>
                  </a:cubicBezTo>
                  <a:cubicBezTo>
                    <a:pt x="2186" y="1019"/>
                    <a:pt x="1848" y="1050"/>
                    <a:pt x="1532" y="1137"/>
                  </a:cubicBezTo>
                  <a:cubicBezTo>
                    <a:pt x="772" y="1338"/>
                    <a:pt x="127" y="1861"/>
                    <a:pt x="44" y="3038"/>
                  </a:cubicBezTo>
                  <a:cubicBezTo>
                    <a:pt x="1" y="3676"/>
                    <a:pt x="349" y="4609"/>
                    <a:pt x="590" y="5164"/>
                  </a:cubicBezTo>
                  <a:cubicBezTo>
                    <a:pt x="861" y="5773"/>
                    <a:pt x="1221" y="6342"/>
                    <a:pt x="1644" y="6851"/>
                  </a:cubicBezTo>
                  <a:cubicBezTo>
                    <a:pt x="2131" y="7426"/>
                    <a:pt x="2706" y="7919"/>
                    <a:pt x="3348" y="8296"/>
                  </a:cubicBezTo>
                  <a:cubicBezTo>
                    <a:pt x="4224" y="8801"/>
                    <a:pt x="5056" y="9173"/>
                    <a:pt x="5960" y="9173"/>
                  </a:cubicBezTo>
                  <a:cubicBezTo>
                    <a:pt x="6352" y="9173"/>
                    <a:pt x="6758" y="9103"/>
                    <a:pt x="7186" y="8944"/>
                  </a:cubicBezTo>
                  <a:cubicBezTo>
                    <a:pt x="8262" y="8551"/>
                    <a:pt x="9174" y="7886"/>
                    <a:pt x="9862" y="7036"/>
                  </a:cubicBezTo>
                  <a:cubicBezTo>
                    <a:pt x="10781" y="5909"/>
                    <a:pt x="11304" y="4453"/>
                    <a:pt x="11293" y="2863"/>
                  </a:cubicBezTo>
                  <a:cubicBezTo>
                    <a:pt x="11290" y="2261"/>
                    <a:pt x="11204" y="1643"/>
                    <a:pt x="10933" y="1107"/>
                  </a:cubicBezTo>
                  <a:cubicBezTo>
                    <a:pt x="10705" y="654"/>
                    <a:pt x="10321" y="271"/>
                    <a:pt x="9865" y="99"/>
                  </a:cubicBezTo>
                  <a:cubicBezTo>
                    <a:pt x="9819" y="82"/>
                    <a:pt x="9770" y="65"/>
                    <a:pt x="9720" y="53"/>
                  </a:cubicBezTo>
                  <a:cubicBezTo>
                    <a:pt x="9683" y="42"/>
                    <a:pt x="9643" y="33"/>
                    <a:pt x="9607" y="26"/>
                  </a:cubicBezTo>
                  <a:cubicBezTo>
                    <a:pt x="9511" y="8"/>
                    <a:pt x="9416" y="1"/>
                    <a:pt x="9320" y="1"/>
                  </a:cubicBezTo>
                  <a:close/>
                </a:path>
              </a:pathLst>
            </a:custGeom>
            <a:solidFill>
              <a:srgbClr val="AF21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49;p20">
              <a:extLst>
                <a:ext uri="{FF2B5EF4-FFF2-40B4-BE49-F238E27FC236}">
                  <a16:creationId xmlns:a16="http://schemas.microsoft.com/office/drawing/2014/main" id="{30D861C1-1AE3-4D65-A0B1-702F6D3B663D}"/>
                </a:ext>
              </a:extLst>
            </p:cNvPr>
            <p:cNvSpPr/>
            <p:nvPr/>
          </p:nvSpPr>
          <p:spPr>
            <a:xfrm flipH="1">
              <a:off x="7014050" y="3327443"/>
              <a:ext cx="433311" cy="351606"/>
            </a:xfrm>
            <a:custGeom>
              <a:avLst/>
              <a:gdLst/>
              <a:ahLst/>
              <a:cxnLst/>
              <a:rect l="l" t="t" r="r" b="b"/>
              <a:pathLst>
                <a:path w="6730" h="5461" extrusionOk="0">
                  <a:moveTo>
                    <a:pt x="4868" y="1"/>
                  </a:moveTo>
                  <a:cubicBezTo>
                    <a:pt x="4571" y="784"/>
                    <a:pt x="4045" y="1009"/>
                    <a:pt x="3536" y="1009"/>
                  </a:cubicBezTo>
                  <a:cubicBezTo>
                    <a:pt x="2838" y="1009"/>
                    <a:pt x="2173" y="583"/>
                    <a:pt x="2173" y="583"/>
                  </a:cubicBezTo>
                  <a:lnTo>
                    <a:pt x="2167" y="556"/>
                  </a:lnTo>
                  <a:cubicBezTo>
                    <a:pt x="2140" y="619"/>
                    <a:pt x="2107" y="682"/>
                    <a:pt x="2057" y="731"/>
                  </a:cubicBezTo>
                  <a:cubicBezTo>
                    <a:pt x="1932" y="863"/>
                    <a:pt x="1747" y="906"/>
                    <a:pt x="1571" y="929"/>
                  </a:cubicBezTo>
                  <a:cubicBezTo>
                    <a:pt x="1475" y="940"/>
                    <a:pt x="1379" y="946"/>
                    <a:pt x="1283" y="946"/>
                  </a:cubicBezTo>
                  <a:cubicBezTo>
                    <a:pt x="1244" y="946"/>
                    <a:pt x="1201" y="943"/>
                    <a:pt x="1161" y="943"/>
                  </a:cubicBezTo>
                  <a:cubicBezTo>
                    <a:pt x="900" y="1251"/>
                    <a:pt x="695" y="1614"/>
                    <a:pt x="569" y="2031"/>
                  </a:cubicBezTo>
                  <a:cubicBezTo>
                    <a:pt x="1" y="3922"/>
                    <a:pt x="1290" y="4891"/>
                    <a:pt x="1290" y="4891"/>
                  </a:cubicBezTo>
                  <a:cubicBezTo>
                    <a:pt x="1558" y="5298"/>
                    <a:pt x="2127" y="5460"/>
                    <a:pt x="2782" y="5460"/>
                  </a:cubicBezTo>
                  <a:cubicBezTo>
                    <a:pt x="3939" y="5460"/>
                    <a:pt x="5374" y="4954"/>
                    <a:pt x="5956" y="4372"/>
                  </a:cubicBezTo>
                  <a:cubicBezTo>
                    <a:pt x="6730" y="3601"/>
                    <a:pt x="6426" y="1187"/>
                    <a:pt x="5443" y="179"/>
                  </a:cubicBezTo>
                  <a:cubicBezTo>
                    <a:pt x="5182" y="146"/>
                    <a:pt x="4990" y="67"/>
                    <a:pt x="4868" y="1"/>
                  </a:cubicBezTo>
                  <a:close/>
                </a:path>
              </a:pathLst>
            </a:custGeom>
            <a:solidFill>
              <a:srgbClr val="811F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50;p20">
              <a:extLst>
                <a:ext uri="{FF2B5EF4-FFF2-40B4-BE49-F238E27FC236}">
                  <a16:creationId xmlns:a16="http://schemas.microsoft.com/office/drawing/2014/main" id="{E9B3E078-EE83-4036-B74B-4B62495CE1A8}"/>
                </a:ext>
              </a:extLst>
            </p:cNvPr>
            <p:cNvSpPr/>
            <p:nvPr/>
          </p:nvSpPr>
          <p:spPr>
            <a:xfrm flipH="1">
              <a:off x="7306166" y="3247927"/>
              <a:ext cx="190193" cy="140424"/>
            </a:xfrm>
            <a:custGeom>
              <a:avLst/>
              <a:gdLst/>
              <a:ahLst/>
              <a:cxnLst/>
              <a:rect l="l" t="t" r="r" b="b"/>
              <a:pathLst>
                <a:path w="2954" h="2181" extrusionOk="0">
                  <a:moveTo>
                    <a:pt x="980" y="0"/>
                  </a:moveTo>
                  <a:cubicBezTo>
                    <a:pt x="655" y="0"/>
                    <a:pt x="317" y="31"/>
                    <a:pt x="1" y="118"/>
                  </a:cubicBezTo>
                  <a:cubicBezTo>
                    <a:pt x="37" y="260"/>
                    <a:pt x="84" y="399"/>
                    <a:pt x="130" y="528"/>
                  </a:cubicBezTo>
                  <a:cubicBezTo>
                    <a:pt x="160" y="617"/>
                    <a:pt x="193" y="703"/>
                    <a:pt x="223" y="783"/>
                  </a:cubicBezTo>
                  <a:cubicBezTo>
                    <a:pt x="414" y="1298"/>
                    <a:pt x="759" y="1778"/>
                    <a:pt x="1238" y="2010"/>
                  </a:cubicBezTo>
                  <a:cubicBezTo>
                    <a:pt x="1489" y="2132"/>
                    <a:pt x="1767" y="2180"/>
                    <a:pt x="2046" y="2180"/>
                  </a:cubicBezTo>
                  <a:cubicBezTo>
                    <a:pt x="2142" y="2180"/>
                    <a:pt x="2238" y="2174"/>
                    <a:pt x="2332" y="2164"/>
                  </a:cubicBezTo>
                  <a:cubicBezTo>
                    <a:pt x="2508" y="2141"/>
                    <a:pt x="2693" y="2098"/>
                    <a:pt x="2818" y="1966"/>
                  </a:cubicBezTo>
                  <a:cubicBezTo>
                    <a:pt x="2868" y="1917"/>
                    <a:pt x="2901" y="1854"/>
                    <a:pt x="2928" y="1791"/>
                  </a:cubicBezTo>
                  <a:cubicBezTo>
                    <a:pt x="2937" y="1768"/>
                    <a:pt x="2947" y="1748"/>
                    <a:pt x="2954" y="1725"/>
                  </a:cubicBezTo>
                  <a:cubicBezTo>
                    <a:pt x="2897" y="1358"/>
                    <a:pt x="2874" y="914"/>
                    <a:pt x="2815" y="482"/>
                  </a:cubicBezTo>
                  <a:cubicBezTo>
                    <a:pt x="2802" y="395"/>
                    <a:pt x="2789" y="313"/>
                    <a:pt x="2772" y="227"/>
                  </a:cubicBezTo>
                  <a:cubicBezTo>
                    <a:pt x="2766" y="207"/>
                    <a:pt x="2759" y="191"/>
                    <a:pt x="2755" y="171"/>
                  </a:cubicBezTo>
                  <a:lnTo>
                    <a:pt x="2690" y="174"/>
                  </a:lnTo>
                  <a:lnTo>
                    <a:pt x="2676" y="174"/>
                  </a:lnTo>
                  <a:cubicBezTo>
                    <a:pt x="2584" y="174"/>
                    <a:pt x="2352" y="131"/>
                    <a:pt x="2048" y="88"/>
                  </a:cubicBezTo>
                  <a:cubicBezTo>
                    <a:pt x="1748" y="45"/>
                    <a:pt x="1373" y="0"/>
                    <a:pt x="9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351;p20">
              <a:extLst>
                <a:ext uri="{FF2B5EF4-FFF2-40B4-BE49-F238E27FC236}">
                  <a16:creationId xmlns:a16="http://schemas.microsoft.com/office/drawing/2014/main" id="{672F01A5-7D65-4CE3-B948-D6BFE00650FD}"/>
                </a:ext>
              </a:extLst>
            </p:cNvPr>
            <p:cNvSpPr/>
            <p:nvPr/>
          </p:nvSpPr>
          <p:spPr>
            <a:xfrm flipH="1">
              <a:off x="6959967" y="3588719"/>
              <a:ext cx="529116" cy="184205"/>
            </a:xfrm>
            <a:custGeom>
              <a:avLst/>
              <a:gdLst/>
              <a:ahLst/>
              <a:cxnLst/>
              <a:rect l="l" t="t" r="r" b="b"/>
              <a:pathLst>
                <a:path w="8218" h="2861" extrusionOk="0">
                  <a:moveTo>
                    <a:pt x="6087" y="1"/>
                  </a:moveTo>
                  <a:cubicBezTo>
                    <a:pt x="5392" y="1"/>
                    <a:pt x="4699" y="207"/>
                    <a:pt x="4134" y="631"/>
                  </a:cubicBezTo>
                  <a:cubicBezTo>
                    <a:pt x="3484" y="310"/>
                    <a:pt x="2764" y="153"/>
                    <a:pt x="2045" y="153"/>
                  </a:cubicBezTo>
                  <a:cubicBezTo>
                    <a:pt x="1847" y="153"/>
                    <a:pt x="1649" y="165"/>
                    <a:pt x="1452" y="189"/>
                  </a:cubicBezTo>
                  <a:cubicBezTo>
                    <a:pt x="1125" y="228"/>
                    <a:pt x="507" y="328"/>
                    <a:pt x="0" y="539"/>
                  </a:cubicBezTo>
                  <a:cubicBezTo>
                    <a:pt x="487" y="1114"/>
                    <a:pt x="1062" y="1607"/>
                    <a:pt x="1707" y="1981"/>
                  </a:cubicBezTo>
                  <a:cubicBezTo>
                    <a:pt x="2581" y="2489"/>
                    <a:pt x="3412" y="2861"/>
                    <a:pt x="4317" y="2861"/>
                  </a:cubicBezTo>
                  <a:cubicBezTo>
                    <a:pt x="4709" y="2861"/>
                    <a:pt x="5114" y="2791"/>
                    <a:pt x="5542" y="2632"/>
                  </a:cubicBezTo>
                  <a:cubicBezTo>
                    <a:pt x="6618" y="2239"/>
                    <a:pt x="7530" y="1574"/>
                    <a:pt x="8218" y="724"/>
                  </a:cubicBezTo>
                  <a:cubicBezTo>
                    <a:pt x="7613" y="247"/>
                    <a:pt x="6848" y="1"/>
                    <a:pt x="60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352;p20">
              <a:extLst>
                <a:ext uri="{FF2B5EF4-FFF2-40B4-BE49-F238E27FC236}">
                  <a16:creationId xmlns:a16="http://schemas.microsoft.com/office/drawing/2014/main" id="{B2A2B583-DB58-45F0-A69C-8A26ABBB95AC}"/>
                </a:ext>
              </a:extLst>
            </p:cNvPr>
            <p:cNvSpPr/>
            <p:nvPr/>
          </p:nvSpPr>
          <p:spPr>
            <a:xfrm flipH="1">
              <a:off x="7207146" y="2607421"/>
              <a:ext cx="487394" cy="164568"/>
            </a:xfrm>
            <a:custGeom>
              <a:avLst/>
              <a:gdLst/>
              <a:ahLst/>
              <a:cxnLst/>
              <a:rect l="l" t="t" r="r" b="b"/>
              <a:pathLst>
                <a:path w="7570" h="2556" extrusionOk="0">
                  <a:moveTo>
                    <a:pt x="5235" y="0"/>
                  </a:moveTo>
                  <a:cubicBezTo>
                    <a:pt x="4909" y="0"/>
                    <a:pt x="4565" y="46"/>
                    <a:pt x="4164" y="129"/>
                  </a:cubicBezTo>
                  <a:cubicBezTo>
                    <a:pt x="3532" y="264"/>
                    <a:pt x="0" y="1574"/>
                    <a:pt x="1757" y="2394"/>
                  </a:cubicBezTo>
                  <a:cubicBezTo>
                    <a:pt x="1978" y="2497"/>
                    <a:pt x="2226" y="2523"/>
                    <a:pt x="2468" y="2540"/>
                  </a:cubicBezTo>
                  <a:cubicBezTo>
                    <a:pt x="2634" y="2550"/>
                    <a:pt x="2800" y="2555"/>
                    <a:pt x="2967" y="2555"/>
                  </a:cubicBezTo>
                  <a:cubicBezTo>
                    <a:pt x="3487" y="2555"/>
                    <a:pt x="4007" y="2505"/>
                    <a:pt x="4518" y="2407"/>
                  </a:cubicBezTo>
                  <a:cubicBezTo>
                    <a:pt x="4852" y="2341"/>
                    <a:pt x="5182" y="2259"/>
                    <a:pt x="5506" y="2152"/>
                  </a:cubicBezTo>
                  <a:cubicBezTo>
                    <a:pt x="5563" y="2133"/>
                    <a:pt x="5645" y="2106"/>
                    <a:pt x="5745" y="2070"/>
                  </a:cubicBezTo>
                  <a:lnTo>
                    <a:pt x="5748" y="2070"/>
                  </a:lnTo>
                  <a:cubicBezTo>
                    <a:pt x="6352" y="1855"/>
                    <a:pt x="7570" y="1349"/>
                    <a:pt x="7269" y="684"/>
                  </a:cubicBezTo>
                  <a:cubicBezTo>
                    <a:pt x="7213" y="562"/>
                    <a:pt x="7080" y="493"/>
                    <a:pt x="6961" y="437"/>
                  </a:cubicBezTo>
                  <a:cubicBezTo>
                    <a:pt x="6683" y="307"/>
                    <a:pt x="6432" y="212"/>
                    <a:pt x="6194" y="142"/>
                  </a:cubicBezTo>
                  <a:cubicBezTo>
                    <a:pt x="5865" y="45"/>
                    <a:pt x="5558" y="0"/>
                    <a:pt x="5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353;p20">
              <a:extLst>
                <a:ext uri="{FF2B5EF4-FFF2-40B4-BE49-F238E27FC236}">
                  <a16:creationId xmlns:a16="http://schemas.microsoft.com/office/drawing/2014/main" id="{248AFA5D-EFF4-4899-B797-C1DDD104AEE7}"/>
                </a:ext>
              </a:extLst>
            </p:cNvPr>
            <p:cNvSpPr/>
            <p:nvPr/>
          </p:nvSpPr>
          <p:spPr>
            <a:xfrm flipH="1">
              <a:off x="7629969" y="3470765"/>
              <a:ext cx="398608" cy="414833"/>
            </a:xfrm>
            <a:custGeom>
              <a:avLst/>
              <a:gdLst/>
              <a:ahLst/>
              <a:cxnLst/>
              <a:rect l="l" t="t" r="r" b="b"/>
              <a:pathLst>
                <a:path w="6191" h="6443" extrusionOk="0">
                  <a:moveTo>
                    <a:pt x="3090" y="0"/>
                  </a:moveTo>
                  <a:cubicBezTo>
                    <a:pt x="840" y="0"/>
                    <a:pt x="1" y="3176"/>
                    <a:pt x="1158" y="4953"/>
                  </a:cubicBezTo>
                  <a:cubicBezTo>
                    <a:pt x="1764" y="5882"/>
                    <a:pt x="2839" y="6443"/>
                    <a:pt x="3912" y="6443"/>
                  </a:cubicBezTo>
                  <a:cubicBezTo>
                    <a:pt x="4138" y="6443"/>
                    <a:pt x="4365" y="6418"/>
                    <a:pt x="4587" y="6366"/>
                  </a:cubicBezTo>
                  <a:cubicBezTo>
                    <a:pt x="5013" y="6263"/>
                    <a:pt x="5440" y="6058"/>
                    <a:pt x="5701" y="5691"/>
                  </a:cubicBezTo>
                  <a:cubicBezTo>
                    <a:pt x="5906" y="5403"/>
                    <a:pt x="5992" y="5043"/>
                    <a:pt x="6045" y="4689"/>
                  </a:cubicBezTo>
                  <a:cubicBezTo>
                    <a:pt x="6191" y="3710"/>
                    <a:pt x="6114" y="2675"/>
                    <a:pt x="5688" y="1789"/>
                  </a:cubicBezTo>
                  <a:cubicBezTo>
                    <a:pt x="5261" y="902"/>
                    <a:pt x="4454" y="191"/>
                    <a:pt x="3515" y="37"/>
                  </a:cubicBezTo>
                  <a:cubicBezTo>
                    <a:pt x="3369" y="12"/>
                    <a:pt x="3227" y="0"/>
                    <a:pt x="3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354;p20">
              <a:extLst>
                <a:ext uri="{FF2B5EF4-FFF2-40B4-BE49-F238E27FC236}">
                  <a16:creationId xmlns:a16="http://schemas.microsoft.com/office/drawing/2014/main" id="{CDBCBF01-FA06-49D0-A6FC-765A051804CF}"/>
                </a:ext>
              </a:extLst>
            </p:cNvPr>
            <p:cNvSpPr/>
            <p:nvPr/>
          </p:nvSpPr>
          <p:spPr>
            <a:xfrm flipH="1">
              <a:off x="7387687" y="3521630"/>
              <a:ext cx="591763" cy="748926"/>
            </a:xfrm>
            <a:custGeom>
              <a:avLst/>
              <a:gdLst/>
              <a:ahLst/>
              <a:cxnLst/>
              <a:rect l="l" t="t" r="r" b="b"/>
              <a:pathLst>
                <a:path w="9191" h="11632" extrusionOk="0">
                  <a:moveTo>
                    <a:pt x="2573" y="0"/>
                  </a:moveTo>
                  <a:cubicBezTo>
                    <a:pt x="2565" y="0"/>
                    <a:pt x="2558" y="0"/>
                    <a:pt x="2551" y="1"/>
                  </a:cubicBezTo>
                  <a:cubicBezTo>
                    <a:pt x="868" y="16"/>
                    <a:pt x="358" y="1773"/>
                    <a:pt x="187" y="3218"/>
                  </a:cubicBezTo>
                  <a:cubicBezTo>
                    <a:pt x="1" y="4758"/>
                    <a:pt x="262" y="6362"/>
                    <a:pt x="960" y="7738"/>
                  </a:cubicBezTo>
                  <a:cubicBezTo>
                    <a:pt x="1681" y="9153"/>
                    <a:pt x="2852" y="10304"/>
                    <a:pt x="4234" y="11005"/>
                  </a:cubicBezTo>
                  <a:cubicBezTo>
                    <a:pt x="4950" y="11372"/>
                    <a:pt x="5824" y="11632"/>
                    <a:pt x="6676" y="11632"/>
                  </a:cubicBezTo>
                  <a:cubicBezTo>
                    <a:pt x="7305" y="11632"/>
                    <a:pt x="7922" y="11490"/>
                    <a:pt x="8453" y="11144"/>
                  </a:cubicBezTo>
                  <a:cubicBezTo>
                    <a:pt x="8734" y="10962"/>
                    <a:pt x="8996" y="10714"/>
                    <a:pt x="9095" y="10383"/>
                  </a:cubicBezTo>
                  <a:cubicBezTo>
                    <a:pt x="9190" y="10072"/>
                    <a:pt x="8972" y="9831"/>
                    <a:pt x="9005" y="9544"/>
                  </a:cubicBezTo>
                  <a:cubicBezTo>
                    <a:pt x="9028" y="9365"/>
                    <a:pt x="9085" y="9226"/>
                    <a:pt x="9121" y="9080"/>
                  </a:cubicBezTo>
                  <a:cubicBezTo>
                    <a:pt x="9158" y="8932"/>
                    <a:pt x="9174" y="8776"/>
                    <a:pt x="9105" y="8578"/>
                  </a:cubicBezTo>
                  <a:cubicBezTo>
                    <a:pt x="8939" y="8118"/>
                    <a:pt x="8539" y="8125"/>
                    <a:pt x="8305" y="7818"/>
                  </a:cubicBezTo>
                  <a:cubicBezTo>
                    <a:pt x="8073" y="7520"/>
                    <a:pt x="8166" y="7146"/>
                    <a:pt x="7769" y="6895"/>
                  </a:cubicBezTo>
                  <a:cubicBezTo>
                    <a:pt x="7575" y="6773"/>
                    <a:pt x="7351" y="6715"/>
                    <a:pt x="7125" y="6715"/>
                  </a:cubicBezTo>
                  <a:cubicBezTo>
                    <a:pt x="6914" y="6715"/>
                    <a:pt x="6702" y="6766"/>
                    <a:pt x="6512" y="6861"/>
                  </a:cubicBezTo>
                  <a:cubicBezTo>
                    <a:pt x="6115" y="7067"/>
                    <a:pt x="5887" y="7421"/>
                    <a:pt x="5686" y="7814"/>
                  </a:cubicBezTo>
                  <a:cubicBezTo>
                    <a:pt x="4988" y="7566"/>
                    <a:pt x="4683" y="6469"/>
                    <a:pt x="4631" y="5787"/>
                  </a:cubicBezTo>
                  <a:cubicBezTo>
                    <a:pt x="4567" y="4964"/>
                    <a:pt x="4730" y="4143"/>
                    <a:pt x="4786" y="3320"/>
                  </a:cubicBezTo>
                  <a:cubicBezTo>
                    <a:pt x="4842" y="2493"/>
                    <a:pt x="4776" y="1611"/>
                    <a:pt x="4317" y="939"/>
                  </a:cubicBezTo>
                  <a:cubicBezTo>
                    <a:pt x="4118" y="648"/>
                    <a:pt x="3847" y="410"/>
                    <a:pt x="3540" y="248"/>
                  </a:cubicBezTo>
                  <a:cubicBezTo>
                    <a:pt x="3241" y="90"/>
                    <a:pt x="2909" y="0"/>
                    <a:pt x="2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355;p20">
              <a:extLst>
                <a:ext uri="{FF2B5EF4-FFF2-40B4-BE49-F238E27FC236}">
                  <a16:creationId xmlns:a16="http://schemas.microsoft.com/office/drawing/2014/main" id="{2275DA9D-3C74-44BC-984C-50C653145F93}"/>
                </a:ext>
              </a:extLst>
            </p:cNvPr>
            <p:cNvSpPr/>
            <p:nvPr/>
          </p:nvSpPr>
          <p:spPr>
            <a:xfrm flipH="1">
              <a:off x="6678724" y="3507143"/>
              <a:ext cx="344717" cy="605090"/>
            </a:xfrm>
            <a:custGeom>
              <a:avLst/>
              <a:gdLst/>
              <a:ahLst/>
              <a:cxnLst/>
              <a:rect l="l" t="t" r="r" b="b"/>
              <a:pathLst>
                <a:path w="5354" h="9398" extrusionOk="0">
                  <a:moveTo>
                    <a:pt x="3759" y="1"/>
                  </a:moveTo>
                  <a:cubicBezTo>
                    <a:pt x="3681" y="1"/>
                    <a:pt x="3620" y="32"/>
                    <a:pt x="3572" y="83"/>
                  </a:cubicBezTo>
                  <a:cubicBezTo>
                    <a:pt x="3357" y="314"/>
                    <a:pt x="3389" y="969"/>
                    <a:pt x="3377" y="1224"/>
                  </a:cubicBezTo>
                  <a:cubicBezTo>
                    <a:pt x="3343" y="2007"/>
                    <a:pt x="3201" y="2785"/>
                    <a:pt x="2943" y="3525"/>
                  </a:cubicBezTo>
                  <a:cubicBezTo>
                    <a:pt x="2872" y="3738"/>
                    <a:pt x="1958" y="5821"/>
                    <a:pt x="1712" y="5821"/>
                  </a:cubicBezTo>
                  <a:cubicBezTo>
                    <a:pt x="1705" y="5821"/>
                    <a:pt x="1699" y="5820"/>
                    <a:pt x="1694" y="5817"/>
                  </a:cubicBezTo>
                  <a:cubicBezTo>
                    <a:pt x="1550" y="5737"/>
                    <a:pt x="1387" y="5697"/>
                    <a:pt x="1223" y="5697"/>
                  </a:cubicBezTo>
                  <a:cubicBezTo>
                    <a:pt x="1001" y="5697"/>
                    <a:pt x="779" y="5769"/>
                    <a:pt x="602" y="5909"/>
                  </a:cubicBezTo>
                  <a:cubicBezTo>
                    <a:pt x="298" y="6158"/>
                    <a:pt x="149" y="6594"/>
                    <a:pt x="239" y="6987"/>
                  </a:cubicBezTo>
                  <a:cubicBezTo>
                    <a:pt x="4" y="7321"/>
                    <a:pt x="1" y="7814"/>
                    <a:pt x="232" y="8151"/>
                  </a:cubicBezTo>
                  <a:cubicBezTo>
                    <a:pt x="409" y="8410"/>
                    <a:pt x="716" y="8562"/>
                    <a:pt x="1020" y="8562"/>
                  </a:cubicBezTo>
                  <a:cubicBezTo>
                    <a:pt x="1113" y="8562"/>
                    <a:pt x="1205" y="8548"/>
                    <a:pt x="1294" y="8519"/>
                  </a:cubicBezTo>
                  <a:lnTo>
                    <a:pt x="1294" y="8519"/>
                  </a:lnTo>
                  <a:cubicBezTo>
                    <a:pt x="1211" y="8846"/>
                    <a:pt x="1439" y="9197"/>
                    <a:pt x="1743" y="9325"/>
                  </a:cubicBezTo>
                  <a:cubicBezTo>
                    <a:pt x="1864" y="9376"/>
                    <a:pt x="1992" y="9398"/>
                    <a:pt x="2122" y="9398"/>
                  </a:cubicBezTo>
                  <a:cubicBezTo>
                    <a:pt x="2316" y="9398"/>
                    <a:pt x="2513" y="9349"/>
                    <a:pt x="2695" y="9276"/>
                  </a:cubicBezTo>
                  <a:cubicBezTo>
                    <a:pt x="2904" y="9189"/>
                    <a:pt x="3102" y="9074"/>
                    <a:pt x="3281" y="8935"/>
                  </a:cubicBezTo>
                  <a:cubicBezTo>
                    <a:pt x="3281" y="8935"/>
                    <a:pt x="3284" y="8935"/>
                    <a:pt x="3284" y="8932"/>
                  </a:cubicBezTo>
                  <a:cubicBezTo>
                    <a:pt x="3638" y="8664"/>
                    <a:pt x="3939" y="8313"/>
                    <a:pt x="4193" y="7940"/>
                  </a:cubicBezTo>
                  <a:cubicBezTo>
                    <a:pt x="4944" y="6832"/>
                    <a:pt x="5354" y="5476"/>
                    <a:pt x="5341" y="4124"/>
                  </a:cubicBezTo>
                  <a:cubicBezTo>
                    <a:pt x="5338" y="3367"/>
                    <a:pt x="5205" y="2613"/>
                    <a:pt x="4954" y="1905"/>
                  </a:cubicBezTo>
                  <a:cubicBezTo>
                    <a:pt x="4795" y="1459"/>
                    <a:pt x="4355" y="169"/>
                    <a:pt x="3870" y="20"/>
                  </a:cubicBezTo>
                  <a:cubicBezTo>
                    <a:pt x="3829" y="7"/>
                    <a:pt x="3792" y="1"/>
                    <a:pt x="37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356;p20">
              <a:extLst>
                <a:ext uri="{FF2B5EF4-FFF2-40B4-BE49-F238E27FC236}">
                  <a16:creationId xmlns:a16="http://schemas.microsoft.com/office/drawing/2014/main" id="{DF7BDD04-8AB4-460E-A4EA-30B8CB2C7FC5}"/>
                </a:ext>
              </a:extLst>
            </p:cNvPr>
            <p:cNvSpPr/>
            <p:nvPr/>
          </p:nvSpPr>
          <p:spPr>
            <a:xfrm flipH="1">
              <a:off x="7417103" y="2930379"/>
              <a:ext cx="193348" cy="210861"/>
            </a:xfrm>
            <a:custGeom>
              <a:avLst/>
              <a:gdLst/>
              <a:ahLst/>
              <a:cxnLst/>
              <a:rect l="l" t="t" r="r" b="b"/>
              <a:pathLst>
                <a:path w="3003" h="3275" extrusionOk="0">
                  <a:moveTo>
                    <a:pt x="2238" y="0"/>
                  </a:moveTo>
                  <a:cubicBezTo>
                    <a:pt x="2190" y="0"/>
                    <a:pt x="2142" y="12"/>
                    <a:pt x="2097" y="37"/>
                  </a:cubicBezTo>
                  <a:cubicBezTo>
                    <a:pt x="1962" y="116"/>
                    <a:pt x="1916" y="288"/>
                    <a:pt x="1995" y="424"/>
                  </a:cubicBezTo>
                  <a:cubicBezTo>
                    <a:pt x="2220" y="817"/>
                    <a:pt x="2358" y="1267"/>
                    <a:pt x="2398" y="1727"/>
                  </a:cubicBezTo>
                  <a:cubicBezTo>
                    <a:pt x="2428" y="2064"/>
                    <a:pt x="2381" y="2319"/>
                    <a:pt x="2259" y="2484"/>
                  </a:cubicBezTo>
                  <a:cubicBezTo>
                    <a:pt x="2143" y="2638"/>
                    <a:pt x="1952" y="2706"/>
                    <a:pt x="1765" y="2706"/>
                  </a:cubicBezTo>
                  <a:cubicBezTo>
                    <a:pt x="1655" y="2706"/>
                    <a:pt x="1545" y="2682"/>
                    <a:pt x="1452" y="2639"/>
                  </a:cubicBezTo>
                  <a:cubicBezTo>
                    <a:pt x="1174" y="2513"/>
                    <a:pt x="933" y="2216"/>
                    <a:pt x="794" y="1829"/>
                  </a:cubicBezTo>
                  <a:cubicBezTo>
                    <a:pt x="655" y="1449"/>
                    <a:pt x="619" y="1019"/>
                    <a:pt x="579" y="605"/>
                  </a:cubicBezTo>
                  <a:cubicBezTo>
                    <a:pt x="567" y="459"/>
                    <a:pt x="447" y="349"/>
                    <a:pt x="301" y="349"/>
                  </a:cubicBezTo>
                  <a:cubicBezTo>
                    <a:pt x="292" y="349"/>
                    <a:pt x="282" y="350"/>
                    <a:pt x="272" y="351"/>
                  </a:cubicBezTo>
                  <a:cubicBezTo>
                    <a:pt x="117" y="364"/>
                    <a:pt x="1" y="503"/>
                    <a:pt x="17" y="658"/>
                  </a:cubicBezTo>
                  <a:cubicBezTo>
                    <a:pt x="57" y="1108"/>
                    <a:pt x="100" y="1571"/>
                    <a:pt x="262" y="2021"/>
                  </a:cubicBezTo>
                  <a:cubicBezTo>
                    <a:pt x="454" y="2560"/>
                    <a:pt x="794" y="2960"/>
                    <a:pt x="1217" y="3155"/>
                  </a:cubicBezTo>
                  <a:cubicBezTo>
                    <a:pt x="1389" y="3235"/>
                    <a:pt x="1574" y="3274"/>
                    <a:pt x="1760" y="3274"/>
                  </a:cubicBezTo>
                  <a:cubicBezTo>
                    <a:pt x="2134" y="3274"/>
                    <a:pt x="2497" y="3112"/>
                    <a:pt x="2712" y="2821"/>
                  </a:cubicBezTo>
                  <a:cubicBezTo>
                    <a:pt x="2920" y="2543"/>
                    <a:pt x="3003" y="2160"/>
                    <a:pt x="2963" y="1677"/>
                  </a:cubicBezTo>
                  <a:cubicBezTo>
                    <a:pt x="2917" y="1138"/>
                    <a:pt x="2752" y="609"/>
                    <a:pt x="2484" y="143"/>
                  </a:cubicBezTo>
                  <a:cubicBezTo>
                    <a:pt x="2433" y="51"/>
                    <a:pt x="2336" y="0"/>
                    <a:pt x="2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357;p20">
              <a:extLst>
                <a:ext uri="{FF2B5EF4-FFF2-40B4-BE49-F238E27FC236}">
                  <a16:creationId xmlns:a16="http://schemas.microsoft.com/office/drawing/2014/main" id="{E502674D-3790-4054-A397-ECD3CAED27CF}"/>
                </a:ext>
              </a:extLst>
            </p:cNvPr>
            <p:cNvSpPr/>
            <p:nvPr/>
          </p:nvSpPr>
          <p:spPr>
            <a:xfrm flipH="1">
              <a:off x="7032781" y="2900697"/>
              <a:ext cx="173775" cy="189614"/>
            </a:xfrm>
            <a:custGeom>
              <a:avLst/>
              <a:gdLst/>
              <a:ahLst/>
              <a:cxnLst/>
              <a:rect l="l" t="t" r="r" b="b"/>
              <a:pathLst>
                <a:path w="2699" h="2945" extrusionOk="0">
                  <a:moveTo>
                    <a:pt x="2013" y="1"/>
                  </a:moveTo>
                  <a:cubicBezTo>
                    <a:pt x="1970" y="1"/>
                    <a:pt x="1926" y="12"/>
                    <a:pt x="1885" y="35"/>
                  </a:cubicBezTo>
                  <a:cubicBezTo>
                    <a:pt x="1763" y="104"/>
                    <a:pt x="1720" y="260"/>
                    <a:pt x="1789" y="382"/>
                  </a:cubicBezTo>
                  <a:cubicBezTo>
                    <a:pt x="1995" y="736"/>
                    <a:pt x="2120" y="1139"/>
                    <a:pt x="2153" y="1553"/>
                  </a:cubicBezTo>
                  <a:cubicBezTo>
                    <a:pt x="2180" y="1857"/>
                    <a:pt x="2140" y="2085"/>
                    <a:pt x="2027" y="2234"/>
                  </a:cubicBezTo>
                  <a:cubicBezTo>
                    <a:pt x="1926" y="2373"/>
                    <a:pt x="1756" y="2433"/>
                    <a:pt x="1588" y="2433"/>
                  </a:cubicBezTo>
                  <a:cubicBezTo>
                    <a:pt x="1488" y="2433"/>
                    <a:pt x="1388" y="2412"/>
                    <a:pt x="1304" y="2373"/>
                  </a:cubicBezTo>
                  <a:cubicBezTo>
                    <a:pt x="1052" y="2260"/>
                    <a:pt x="837" y="1992"/>
                    <a:pt x="711" y="1645"/>
                  </a:cubicBezTo>
                  <a:cubicBezTo>
                    <a:pt x="589" y="1301"/>
                    <a:pt x="553" y="918"/>
                    <a:pt x="519" y="544"/>
                  </a:cubicBezTo>
                  <a:cubicBezTo>
                    <a:pt x="508" y="415"/>
                    <a:pt x="397" y="314"/>
                    <a:pt x="269" y="314"/>
                  </a:cubicBezTo>
                  <a:cubicBezTo>
                    <a:pt x="260" y="314"/>
                    <a:pt x="251" y="315"/>
                    <a:pt x="242" y="316"/>
                  </a:cubicBezTo>
                  <a:cubicBezTo>
                    <a:pt x="103" y="326"/>
                    <a:pt x="0" y="451"/>
                    <a:pt x="11" y="590"/>
                  </a:cubicBezTo>
                  <a:cubicBezTo>
                    <a:pt x="50" y="997"/>
                    <a:pt x="87" y="1414"/>
                    <a:pt x="232" y="1817"/>
                  </a:cubicBezTo>
                  <a:cubicBezTo>
                    <a:pt x="408" y="2300"/>
                    <a:pt x="711" y="2664"/>
                    <a:pt x="1092" y="2835"/>
                  </a:cubicBezTo>
                  <a:cubicBezTo>
                    <a:pt x="1247" y="2908"/>
                    <a:pt x="1416" y="2945"/>
                    <a:pt x="1581" y="2945"/>
                  </a:cubicBezTo>
                  <a:cubicBezTo>
                    <a:pt x="1915" y="2945"/>
                    <a:pt x="2242" y="2800"/>
                    <a:pt x="2438" y="2538"/>
                  </a:cubicBezTo>
                  <a:cubicBezTo>
                    <a:pt x="2623" y="2287"/>
                    <a:pt x="2699" y="1942"/>
                    <a:pt x="2662" y="1510"/>
                  </a:cubicBezTo>
                  <a:cubicBezTo>
                    <a:pt x="2623" y="1023"/>
                    <a:pt x="2474" y="547"/>
                    <a:pt x="2233" y="127"/>
                  </a:cubicBezTo>
                  <a:cubicBezTo>
                    <a:pt x="2186" y="46"/>
                    <a:pt x="2101" y="1"/>
                    <a:pt x="2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358;p20">
              <a:extLst>
                <a:ext uri="{FF2B5EF4-FFF2-40B4-BE49-F238E27FC236}">
                  <a16:creationId xmlns:a16="http://schemas.microsoft.com/office/drawing/2014/main" id="{7D95D706-11E9-4FC5-9B2E-C1E70D861D46}"/>
                </a:ext>
              </a:extLst>
            </p:cNvPr>
            <p:cNvSpPr/>
            <p:nvPr/>
          </p:nvSpPr>
          <p:spPr>
            <a:xfrm flipH="1">
              <a:off x="7133675" y="3230350"/>
              <a:ext cx="189549" cy="162057"/>
            </a:xfrm>
            <a:custGeom>
              <a:avLst/>
              <a:gdLst/>
              <a:ahLst/>
              <a:cxnLst/>
              <a:rect l="l" t="t" r="r" b="b"/>
              <a:pathLst>
                <a:path w="2944" h="2517" extrusionOk="0">
                  <a:moveTo>
                    <a:pt x="2716" y="1"/>
                  </a:moveTo>
                  <a:lnTo>
                    <a:pt x="2573" y="44"/>
                  </a:lnTo>
                  <a:cubicBezTo>
                    <a:pt x="2557" y="50"/>
                    <a:pt x="2543" y="53"/>
                    <a:pt x="2527" y="60"/>
                  </a:cubicBezTo>
                  <a:cubicBezTo>
                    <a:pt x="2520" y="60"/>
                    <a:pt x="2510" y="64"/>
                    <a:pt x="2500" y="67"/>
                  </a:cubicBezTo>
                  <a:cubicBezTo>
                    <a:pt x="1710" y="291"/>
                    <a:pt x="890" y="421"/>
                    <a:pt x="66" y="444"/>
                  </a:cubicBezTo>
                  <a:lnTo>
                    <a:pt x="1" y="447"/>
                  </a:lnTo>
                  <a:lnTo>
                    <a:pt x="43" y="745"/>
                  </a:lnTo>
                  <a:lnTo>
                    <a:pt x="239" y="2064"/>
                  </a:lnTo>
                  <a:lnTo>
                    <a:pt x="245" y="2091"/>
                  </a:lnTo>
                  <a:cubicBezTo>
                    <a:pt x="245" y="2091"/>
                    <a:pt x="910" y="2517"/>
                    <a:pt x="1608" y="2517"/>
                  </a:cubicBezTo>
                  <a:cubicBezTo>
                    <a:pt x="2116" y="2517"/>
                    <a:pt x="2642" y="2290"/>
                    <a:pt x="2940" y="1509"/>
                  </a:cubicBezTo>
                  <a:cubicBezTo>
                    <a:pt x="2940" y="1509"/>
                    <a:pt x="2943" y="1505"/>
                    <a:pt x="2943" y="1502"/>
                  </a:cubicBezTo>
                  <a:lnTo>
                    <a:pt x="2775" y="398"/>
                  </a:lnTo>
                  <a:lnTo>
                    <a:pt x="27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359;p20">
              <a:extLst>
                <a:ext uri="{FF2B5EF4-FFF2-40B4-BE49-F238E27FC236}">
                  <a16:creationId xmlns:a16="http://schemas.microsoft.com/office/drawing/2014/main" id="{E80FDADA-6F38-4361-A5EE-374A711A8C39}"/>
                </a:ext>
              </a:extLst>
            </p:cNvPr>
            <p:cNvSpPr/>
            <p:nvPr/>
          </p:nvSpPr>
          <p:spPr>
            <a:xfrm flipH="1">
              <a:off x="6952492" y="3182319"/>
              <a:ext cx="205066" cy="157357"/>
            </a:xfrm>
            <a:custGeom>
              <a:avLst/>
              <a:gdLst/>
              <a:ahLst/>
              <a:cxnLst/>
              <a:rect l="l" t="t" r="r" b="b"/>
              <a:pathLst>
                <a:path w="3185" h="2444" extrusionOk="0">
                  <a:moveTo>
                    <a:pt x="2527" y="1"/>
                  </a:moveTo>
                  <a:cubicBezTo>
                    <a:pt x="1975" y="1"/>
                    <a:pt x="1431" y="261"/>
                    <a:pt x="906" y="476"/>
                  </a:cubicBezTo>
                  <a:cubicBezTo>
                    <a:pt x="655" y="575"/>
                    <a:pt x="400" y="668"/>
                    <a:pt x="143" y="747"/>
                  </a:cubicBezTo>
                  <a:lnTo>
                    <a:pt x="0" y="790"/>
                  </a:lnTo>
                  <a:lnTo>
                    <a:pt x="66" y="1196"/>
                  </a:lnTo>
                  <a:lnTo>
                    <a:pt x="219" y="2156"/>
                  </a:lnTo>
                  <a:cubicBezTo>
                    <a:pt x="219" y="2156"/>
                    <a:pt x="268" y="2202"/>
                    <a:pt x="367" y="2255"/>
                  </a:cubicBezTo>
                  <a:cubicBezTo>
                    <a:pt x="519" y="2338"/>
                    <a:pt x="786" y="2444"/>
                    <a:pt x="1156" y="2444"/>
                  </a:cubicBezTo>
                  <a:cubicBezTo>
                    <a:pt x="1510" y="2444"/>
                    <a:pt x="1958" y="2347"/>
                    <a:pt x="2490" y="2040"/>
                  </a:cubicBezTo>
                  <a:cubicBezTo>
                    <a:pt x="3171" y="1646"/>
                    <a:pt x="3184" y="988"/>
                    <a:pt x="3072" y="495"/>
                  </a:cubicBezTo>
                  <a:cubicBezTo>
                    <a:pt x="3032" y="320"/>
                    <a:pt x="2977" y="168"/>
                    <a:pt x="2927" y="53"/>
                  </a:cubicBezTo>
                  <a:cubicBezTo>
                    <a:pt x="2890" y="42"/>
                    <a:pt x="2850" y="33"/>
                    <a:pt x="2814" y="26"/>
                  </a:cubicBezTo>
                  <a:cubicBezTo>
                    <a:pt x="2718" y="8"/>
                    <a:pt x="2623" y="1"/>
                    <a:pt x="25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360;p20">
              <a:extLst>
                <a:ext uri="{FF2B5EF4-FFF2-40B4-BE49-F238E27FC236}">
                  <a16:creationId xmlns:a16="http://schemas.microsoft.com/office/drawing/2014/main" id="{0AF90BA2-38B3-4815-973B-AF00A54D9CA6}"/>
                </a:ext>
              </a:extLst>
            </p:cNvPr>
            <p:cNvSpPr/>
            <p:nvPr/>
          </p:nvSpPr>
          <p:spPr>
            <a:xfrm flipH="1">
              <a:off x="7543301" y="3180580"/>
              <a:ext cx="190193" cy="153558"/>
            </a:xfrm>
            <a:custGeom>
              <a:avLst/>
              <a:gdLst/>
              <a:ahLst/>
              <a:cxnLst/>
              <a:rect l="l" t="t" r="r" b="b"/>
              <a:pathLst>
                <a:path w="2954" h="2385" extrusionOk="0">
                  <a:moveTo>
                    <a:pt x="1489" y="0"/>
                  </a:moveTo>
                  <a:cubicBezTo>
                    <a:pt x="1320" y="0"/>
                    <a:pt x="1144" y="20"/>
                    <a:pt x="966" y="63"/>
                  </a:cubicBezTo>
                  <a:cubicBezTo>
                    <a:pt x="576" y="152"/>
                    <a:pt x="242" y="333"/>
                    <a:pt x="1" y="562"/>
                  </a:cubicBezTo>
                  <a:cubicBezTo>
                    <a:pt x="20" y="1118"/>
                    <a:pt x="60" y="1663"/>
                    <a:pt x="120" y="2198"/>
                  </a:cubicBezTo>
                  <a:cubicBezTo>
                    <a:pt x="344" y="2318"/>
                    <a:pt x="625" y="2384"/>
                    <a:pt x="933" y="2384"/>
                  </a:cubicBezTo>
                  <a:cubicBezTo>
                    <a:pt x="1101" y="2384"/>
                    <a:pt x="1277" y="2364"/>
                    <a:pt x="1455" y="2321"/>
                  </a:cubicBezTo>
                  <a:cubicBezTo>
                    <a:pt x="2345" y="2113"/>
                    <a:pt x="2954" y="1438"/>
                    <a:pt x="2818" y="814"/>
                  </a:cubicBezTo>
                  <a:cubicBezTo>
                    <a:pt x="2708" y="314"/>
                    <a:pt x="2160" y="0"/>
                    <a:pt x="1489" y="0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61;p20">
              <a:extLst>
                <a:ext uri="{FF2B5EF4-FFF2-40B4-BE49-F238E27FC236}">
                  <a16:creationId xmlns:a16="http://schemas.microsoft.com/office/drawing/2014/main" id="{3D85148B-9E25-490C-9AA9-0037EE641B68}"/>
                </a:ext>
              </a:extLst>
            </p:cNvPr>
            <p:cNvSpPr/>
            <p:nvPr/>
          </p:nvSpPr>
          <p:spPr>
            <a:xfrm flipH="1">
              <a:off x="7725768" y="3216765"/>
              <a:ext cx="38180" cy="105398"/>
            </a:xfrm>
            <a:custGeom>
              <a:avLst/>
              <a:gdLst/>
              <a:ahLst/>
              <a:cxnLst/>
              <a:rect l="l" t="t" r="r" b="b"/>
              <a:pathLst>
                <a:path w="593" h="1637" extrusionOk="0">
                  <a:moveTo>
                    <a:pt x="474" y="0"/>
                  </a:moveTo>
                  <a:cubicBezTo>
                    <a:pt x="159" y="291"/>
                    <a:pt x="1" y="658"/>
                    <a:pt x="77" y="1009"/>
                  </a:cubicBezTo>
                  <a:cubicBezTo>
                    <a:pt x="136" y="1279"/>
                    <a:pt x="324" y="1494"/>
                    <a:pt x="593" y="1636"/>
                  </a:cubicBezTo>
                  <a:cubicBezTo>
                    <a:pt x="533" y="1101"/>
                    <a:pt x="493" y="556"/>
                    <a:pt x="474" y="0"/>
                  </a:cubicBezTo>
                  <a:close/>
                </a:path>
              </a:pathLst>
            </a:custGeom>
            <a:solidFill>
              <a:srgbClr val="BF7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62;p20">
              <a:extLst>
                <a:ext uri="{FF2B5EF4-FFF2-40B4-BE49-F238E27FC236}">
                  <a16:creationId xmlns:a16="http://schemas.microsoft.com/office/drawing/2014/main" id="{3E885A81-55D9-4A83-909B-AFE5F56C60E1}"/>
                </a:ext>
              </a:extLst>
            </p:cNvPr>
            <p:cNvSpPr/>
            <p:nvPr/>
          </p:nvSpPr>
          <p:spPr>
            <a:xfrm flipH="1">
              <a:off x="6803885" y="3073443"/>
              <a:ext cx="81383" cy="106943"/>
            </a:xfrm>
            <a:custGeom>
              <a:avLst/>
              <a:gdLst/>
              <a:ahLst/>
              <a:cxnLst/>
              <a:rect l="l" t="t" r="r" b="b"/>
              <a:pathLst>
                <a:path w="1264" h="1661" extrusionOk="0">
                  <a:moveTo>
                    <a:pt x="1" y="1"/>
                  </a:moveTo>
                  <a:cubicBezTo>
                    <a:pt x="143" y="549"/>
                    <a:pt x="271" y="1105"/>
                    <a:pt x="401" y="1660"/>
                  </a:cubicBezTo>
                  <a:cubicBezTo>
                    <a:pt x="897" y="1558"/>
                    <a:pt x="1260" y="1237"/>
                    <a:pt x="1260" y="854"/>
                  </a:cubicBezTo>
                  <a:cubicBezTo>
                    <a:pt x="1263" y="384"/>
                    <a:pt x="724" y="4"/>
                    <a:pt x="57" y="1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63;p20">
              <a:extLst>
                <a:ext uri="{FF2B5EF4-FFF2-40B4-BE49-F238E27FC236}">
                  <a16:creationId xmlns:a16="http://schemas.microsoft.com/office/drawing/2014/main" id="{E43389BC-0DEF-4B3D-B133-5C2E4253F295}"/>
                </a:ext>
              </a:extLst>
            </p:cNvPr>
            <p:cNvSpPr/>
            <p:nvPr/>
          </p:nvSpPr>
          <p:spPr>
            <a:xfrm flipH="1">
              <a:off x="6859451" y="3073443"/>
              <a:ext cx="100119" cy="109261"/>
            </a:xfrm>
            <a:custGeom>
              <a:avLst/>
              <a:gdLst/>
              <a:ahLst/>
              <a:cxnLst/>
              <a:rect l="l" t="t" r="r" b="b"/>
              <a:pathLst>
                <a:path w="1555" h="1697" extrusionOk="0">
                  <a:moveTo>
                    <a:pt x="1155" y="1"/>
                  </a:moveTo>
                  <a:cubicBezTo>
                    <a:pt x="513" y="21"/>
                    <a:pt x="4" y="387"/>
                    <a:pt x="4" y="844"/>
                  </a:cubicBezTo>
                  <a:cubicBezTo>
                    <a:pt x="1" y="1310"/>
                    <a:pt x="540" y="1694"/>
                    <a:pt x="1204" y="1697"/>
                  </a:cubicBezTo>
                  <a:lnTo>
                    <a:pt x="1214" y="1697"/>
                  </a:lnTo>
                  <a:cubicBezTo>
                    <a:pt x="1330" y="1697"/>
                    <a:pt x="1445" y="1684"/>
                    <a:pt x="1555" y="1660"/>
                  </a:cubicBezTo>
                  <a:cubicBezTo>
                    <a:pt x="1425" y="1105"/>
                    <a:pt x="1297" y="549"/>
                    <a:pt x="1155" y="1"/>
                  </a:cubicBezTo>
                  <a:close/>
                </a:path>
              </a:pathLst>
            </a:custGeom>
            <a:solidFill>
              <a:schemeClr val="accent1">
                <a:alpha val="595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64;p20">
              <a:extLst>
                <a:ext uri="{FF2B5EF4-FFF2-40B4-BE49-F238E27FC236}">
                  <a16:creationId xmlns:a16="http://schemas.microsoft.com/office/drawing/2014/main" id="{ACB3DE4A-CE99-44F3-80CB-C975BED25096}"/>
                </a:ext>
              </a:extLst>
            </p:cNvPr>
            <p:cNvSpPr/>
            <p:nvPr/>
          </p:nvSpPr>
          <p:spPr>
            <a:xfrm flipH="1">
              <a:off x="7305463" y="2403384"/>
              <a:ext cx="454043" cy="362874"/>
            </a:xfrm>
            <a:custGeom>
              <a:avLst/>
              <a:gdLst/>
              <a:ahLst/>
              <a:cxnLst/>
              <a:rect l="l" t="t" r="r" b="b"/>
              <a:pathLst>
                <a:path w="7052" h="5636" extrusionOk="0">
                  <a:moveTo>
                    <a:pt x="3495" y="1"/>
                  </a:moveTo>
                  <a:cubicBezTo>
                    <a:pt x="3476" y="1"/>
                    <a:pt x="3456" y="1"/>
                    <a:pt x="3437" y="1"/>
                  </a:cubicBezTo>
                  <a:cubicBezTo>
                    <a:pt x="3341" y="1"/>
                    <a:pt x="3245" y="11"/>
                    <a:pt x="3149" y="18"/>
                  </a:cubicBezTo>
                  <a:cubicBezTo>
                    <a:pt x="2746" y="61"/>
                    <a:pt x="2349" y="173"/>
                    <a:pt x="1982" y="355"/>
                  </a:cubicBezTo>
                  <a:cubicBezTo>
                    <a:pt x="1870" y="411"/>
                    <a:pt x="1760" y="477"/>
                    <a:pt x="1651" y="547"/>
                  </a:cubicBezTo>
                  <a:cubicBezTo>
                    <a:pt x="636" y="1218"/>
                    <a:pt x="1" y="2478"/>
                    <a:pt x="51" y="3731"/>
                  </a:cubicBezTo>
                  <a:cubicBezTo>
                    <a:pt x="77" y="4386"/>
                    <a:pt x="318" y="5080"/>
                    <a:pt x="864" y="5405"/>
                  </a:cubicBezTo>
                  <a:cubicBezTo>
                    <a:pt x="1215" y="5613"/>
                    <a:pt x="1635" y="5636"/>
                    <a:pt x="2035" y="5636"/>
                  </a:cubicBezTo>
                  <a:cubicBezTo>
                    <a:pt x="2174" y="5636"/>
                    <a:pt x="2309" y="5636"/>
                    <a:pt x="2445" y="5629"/>
                  </a:cubicBezTo>
                  <a:cubicBezTo>
                    <a:pt x="3175" y="5613"/>
                    <a:pt x="3900" y="5533"/>
                    <a:pt x="4617" y="5401"/>
                  </a:cubicBezTo>
                  <a:cubicBezTo>
                    <a:pt x="4703" y="5385"/>
                    <a:pt x="4786" y="5368"/>
                    <a:pt x="4875" y="5345"/>
                  </a:cubicBezTo>
                  <a:cubicBezTo>
                    <a:pt x="5897" y="5097"/>
                    <a:pt x="7051" y="4456"/>
                    <a:pt x="6961" y="3183"/>
                  </a:cubicBezTo>
                  <a:cubicBezTo>
                    <a:pt x="6885" y="2061"/>
                    <a:pt x="6026" y="910"/>
                    <a:pt x="5100" y="401"/>
                  </a:cubicBezTo>
                  <a:cubicBezTo>
                    <a:pt x="4608" y="133"/>
                    <a:pt x="4051" y="1"/>
                    <a:pt x="34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65;p20">
              <a:extLst>
                <a:ext uri="{FF2B5EF4-FFF2-40B4-BE49-F238E27FC236}">
                  <a16:creationId xmlns:a16="http://schemas.microsoft.com/office/drawing/2014/main" id="{B6726D2F-21FB-46C7-A5EC-C0AD2A5B622E}"/>
                </a:ext>
              </a:extLst>
            </p:cNvPr>
            <p:cNvSpPr/>
            <p:nvPr/>
          </p:nvSpPr>
          <p:spPr>
            <a:xfrm flipH="1">
              <a:off x="7536925" y="2381686"/>
              <a:ext cx="98380" cy="52538"/>
            </a:xfrm>
            <a:custGeom>
              <a:avLst/>
              <a:gdLst/>
              <a:ahLst/>
              <a:cxnLst/>
              <a:rect l="l" t="t" r="r" b="b"/>
              <a:pathLst>
                <a:path w="1528" h="816" extrusionOk="0">
                  <a:moveTo>
                    <a:pt x="1121" y="1"/>
                  </a:moveTo>
                  <a:cubicBezTo>
                    <a:pt x="1012" y="1"/>
                    <a:pt x="890" y="18"/>
                    <a:pt x="770" y="48"/>
                  </a:cubicBezTo>
                  <a:cubicBezTo>
                    <a:pt x="536" y="103"/>
                    <a:pt x="307" y="206"/>
                    <a:pt x="185" y="332"/>
                  </a:cubicBezTo>
                  <a:cubicBezTo>
                    <a:pt x="26" y="497"/>
                    <a:pt x="0" y="613"/>
                    <a:pt x="53" y="692"/>
                  </a:cubicBezTo>
                  <a:cubicBezTo>
                    <a:pt x="108" y="777"/>
                    <a:pt x="258" y="815"/>
                    <a:pt x="441" y="815"/>
                  </a:cubicBezTo>
                  <a:cubicBezTo>
                    <a:pt x="695" y="815"/>
                    <a:pt x="1014" y="741"/>
                    <a:pt x="1237" y="613"/>
                  </a:cubicBezTo>
                  <a:cubicBezTo>
                    <a:pt x="1270" y="596"/>
                    <a:pt x="1296" y="579"/>
                    <a:pt x="1322" y="559"/>
                  </a:cubicBezTo>
                  <a:cubicBezTo>
                    <a:pt x="1412" y="497"/>
                    <a:pt x="1478" y="421"/>
                    <a:pt x="1508" y="338"/>
                  </a:cubicBezTo>
                  <a:cubicBezTo>
                    <a:pt x="1514" y="312"/>
                    <a:pt x="1521" y="286"/>
                    <a:pt x="1521" y="255"/>
                  </a:cubicBezTo>
                  <a:cubicBezTo>
                    <a:pt x="1528" y="74"/>
                    <a:pt x="1351" y="1"/>
                    <a:pt x="1121" y="1"/>
                  </a:cubicBezTo>
                  <a:close/>
                </a:path>
              </a:pathLst>
            </a:custGeom>
            <a:solidFill>
              <a:srgbClr val="C649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66;p20">
              <a:extLst>
                <a:ext uri="{FF2B5EF4-FFF2-40B4-BE49-F238E27FC236}">
                  <a16:creationId xmlns:a16="http://schemas.microsoft.com/office/drawing/2014/main" id="{C57CA409-A936-4F82-BABF-AC73B8D89E0D}"/>
                </a:ext>
              </a:extLst>
            </p:cNvPr>
            <p:cNvSpPr/>
            <p:nvPr/>
          </p:nvSpPr>
          <p:spPr>
            <a:xfrm flipH="1">
              <a:off x="7853321" y="2740635"/>
              <a:ext cx="210410" cy="312010"/>
            </a:xfrm>
            <a:custGeom>
              <a:avLst/>
              <a:gdLst/>
              <a:ahLst/>
              <a:cxnLst/>
              <a:rect l="l" t="t" r="r" b="b"/>
              <a:pathLst>
                <a:path w="3268" h="4846" extrusionOk="0">
                  <a:moveTo>
                    <a:pt x="2342" y="1"/>
                  </a:moveTo>
                  <a:cubicBezTo>
                    <a:pt x="2299" y="173"/>
                    <a:pt x="2246" y="375"/>
                    <a:pt x="2180" y="583"/>
                  </a:cubicBezTo>
                  <a:cubicBezTo>
                    <a:pt x="1908" y="1483"/>
                    <a:pt x="1436" y="2650"/>
                    <a:pt x="646" y="3516"/>
                  </a:cubicBezTo>
                  <a:cubicBezTo>
                    <a:pt x="450" y="3731"/>
                    <a:pt x="235" y="3929"/>
                    <a:pt x="0" y="4098"/>
                  </a:cubicBezTo>
                  <a:cubicBezTo>
                    <a:pt x="60" y="4175"/>
                    <a:pt x="119" y="4247"/>
                    <a:pt x="186" y="4317"/>
                  </a:cubicBezTo>
                  <a:cubicBezTo>
                    <a:pt x="232" y="4369"/>
                    <a:pt x="278" y="4419"/>
                    <a:pt x="331" y="4468"/>
                  </a:cubicBezTo>
                  <a:cubicBezTo>
                    <a:pt x="480" y="4614"/>
                    <a:pt x="649" y="4743"/>
                    <a:pt x="827" y="4845"/>
                  </a:cubicBezTo>
                  <a:cubicBezTo>
                    <a:pt x="1082" y="4726"/>
                    <a:pt x="1380" y="4564"/>
                    <a:pt x="1674" y="4346"/>
                  </a:cubicBezTo>
                  <a:cubicBezTo>
                    <a:pt x="2398" y="3804"/>
                    <a:pt x="3119" y="2911"/>
                    <a:pt x="3242" y="1417"/>
                  </a:cubicBezTo>
                  <a:cubicBezTo>
                    <a:pt x="3261" y="1208"/>
                    <a:pt x="3268" y="987"/>
                    <a:pt x="3261" y="755"/>
                  </a:cubicBezTo>
                  <a:cubicBezTo>
                    <a:pt x="3185" y="715"/>
                    <a:pt x="3112" y="669"/>
                    <a:pt x="3039" y="623"/>
                  </a:cubicBezTo>
                  <a:cubicBezTo>
                    <a:pt x="2993" y="593"/>
                    <a:pt x="2950" y="564"/>
                    <a:pt x="2907" y="530"/>
                  </a:cubicBezTo>
                  <a:cubicBezTo>
                    <a:pt x="2752" y="418"/>
                    <a:pt x="2607" y="292"/>
                    <a:pt x="2477" y="153"/>
                  </a:cubicBezTo>
                  <a:cubicBezTo>
                    <a:pt x="2428" y="103"/>
                    <a:pt x="2384" y="54"/>
                    <a:pt x="23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67;p20">
              <a:extLst>
                <a:ext uri="{FF2B5EF4-FFF2-40B4-BE49-F238E27FC236}">
                  <a16:creationId xmlns:a16="http://schemas.microsoft.com/office/drawing/2014/main" id="{59659BA4-12B9-4B9B-B400-C09EDEF85828}"/>
                </a:ext>
              </a:extLst>
            </p:cNvPr>
            <p:cNvSpPr/>
            <p:nvPr/>
          </p:nvSpPr>
          <p:spPr>
            <a:xfrm flipH="1">
              <a:off x="7934448" y="2649336"/>
              <a:ext cx="206998" cy="252518"/>
            </a:xfrm>
            <a:custGeom>
              <a:avLst/>
              <a:gdLst/>
              <a:ahLst/>
              <a:cxnLst/>
              <a:rect l="l" t="t" r="r" b="b"/>
              <a:pathLst>
                <a:path w="3215" h="3922" extrusionOk="0">
                  <a:moveTo>
                    <a:pt x="2877" y="1"/>
                  </a:moveTo>
                  <a:cubicBezTo>
                    <a:pt x="2877" y="1"/>
                    <a:pt x="2719" y="275"/>
                    <a:pt x="2425" y="675"/>
                  </a:cubicBezTo>
                  <a:cubicBezTo>
                    <a:pt x="2057" y="1164"/>
                    <a:pt x="1485" y="1846"/>
                    <a:pt x="748" y="2424"/>
                  </a:cubicBezTo>
                  <a:cubicBezTo>
                    <a:pt x="516" y="2606"/>
                    <a:pt x="265" y="2782"/>
                    <a:pt x="0" y="2934"/>
                  </a:cubicBezTo>
                  <a:cubicBezTo>
                    <a:pt x="100" y="3271"/>
                    <a:pt x="215" y="3601"/>
                    <a:pt x="345" y="3922"/>
                  </a:cubicBezTo>
                  <a:cubicBezTo>
                    <a:pt x="566" y="3856"/>
                    <a:pt x="827" y="3740"/>
                    <a:pt x="1119" y="3555"/>
                  </a:cubicBezTo>
                  <a:cubicBezTo>
                    <a:pt x="1667" y="3198"/>
                    <a:pt x="2312" y="2570"/>
                    <a:pt x="2930" y="1472"/>
                  </a:cubicBezTo>
                  <a:cubicBezTo>
                    <a:pt x="3026" y="1307"/>
                    <a:pt x="3122" y="1128"/>
                    <a:pt x="3215" y="936"/>
                  </a:cubicBezTo>
                  <a:cubicBezTo>
                    <a:pt x="3053" y="648"/>
                    <a:pt x="2937" y="335"/>
                    <a:pt x="28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68;p20">
              <a:extLst>
                <a:ext uri="{FF2B5EF4-FFF2-40B4-BE49-F238E27FC236}">
                  <a16:creationId xmlns:a16="http://schemas.microsoft.com/office/drawing/2014/main" id="{D4F44F3C-D787-4290-A15E-696EB35FC115}"/>
                </a:ext>
              </a:extLst>
            </p:cNvPr>
            <p:cNvSpPr/>
            <p:nvPr/>
          </p:nvSpPr>
          <p:spPr>
            <a:xfrm flipH="1">
              <a:off x="7960589" y="2535438"/>
              <a:ext cx="202105" cy="171200"/>
            </a:xfrm>
            <a:custGeom>
              <a:avLst/>
              <a:gdLst/>
              <a:ahLst/>
              <a:cxnLst/>
              <a:rect l="l" t="t" r="r" b="b"/>
              <a:pathLst>
                <a:path w="3139" h="2659" extrusionOk="0">
                  <a:moveTo>
                    <a:pt x="2923" y="1"/>
                  </a:moveTo>
                  <a:cubicBezTo>
                    <a:pt x="2745" y="282"/>
                    <a:pt x="2569" y="523"/>
                    <a:pt x="2398" y="731"/>
                  </a:cubicBezTo>
                  <a:cubicBezTo>
                    <a:pt x="1792" y="1462"/>
                    <a:pt x="1243" y="1776"/>
                    <a:pt x="777" y="1869"/>
                  </a:cubicBezTo>
                  <a:cubicBezTo>
                    <a:pt x="667" y="1890"/>
                    <a:pt x="561" y="1899"/>
                    <a:pt x="461" y="1899"/>
                  </a:cubicBezTo>
                  <a:cubicBezTo>
                    <a:pt x="310" y="1899"/>
                    <a:pt x="171" y="1878"/>
                    <a:pt x="43" y="1842"/>
                  </a:cubicBezTo>
                  <a:lnTo>
                    <a:pt x="43" y="1855"/>
                  </a:lnTo>
                  <a:lnTo>
                    <a:pt x="0" y="2646"/>
                  </a:lnTo>
                  <a:cubicBezTo>
                    <a:pt x="102" y="2654"/>
                    <a:pt x="201" y="2658"/>
                    <a:pt x="298" y="2658"/>
                  </a:cubicBezTo>
                  <a:cubicBezTo>
                    <a:pt x="472" y="2658"/>
                    <a:pt x="639" y="2645"/>
                    <a:pt x="800" y="2620"/>
                  </a:cubicBezTo>
                  <a:cubicBezTo>
                    <a:pt x="1511" y="2516"/>
                    <a:pt x="2073" y="2193"/>
                    <a:pt x="2506" y="1813"/>
                  </a:cubicBezTo>
                  <a:cubicBezTo>
                    <a:pt x="2761" y="1591"/>
                    <a:pt x="2969" y="1350"/>
                    <a:pt x="3138" y="1121"/>
                  </a:cubicBezTo>
                  <a:cubicBezTo>
                    <a:pt x="3118" y="897"/>
                    <a:pt x="3102" y="668"/>
                    <a:pt x="3056" y="447"/>
                  </a:cubicBezTo>
                  <a:cubicBezTo>
                    <a:pt x="3029" y="294"/>
                    <a:pt x="2986" y="140"/>
                    <a:pt x="29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69;p20">
              <a:extLst>
                <a:ext uri="{FF2B5EF4-FFF2-40B4-BE49-F238E27FC236}">
                  <a16:creationId xmlns:a16="http://schemas.microsoft.com/office/drawing/2014/main" id="{3DFCBB70-FF6E-4AE7-AD32-78E3BE0BB42F}"/>
                </a:ext>
              </a:extLst>
            </p:cNvPr>
            <p:cNvSpPr/>
            <p:nvPr/>
          </p:nvSpPr>
          <p:spPr>
            <a:xfrm flipH="1">
              <a:off x="7602085" y="2426176"/>
              <a:ext cx="154395" cy="340082"/>
            </a:xfrm>
            <a:custGeom>
              <a:avLst/>
              <a:gdLst/>
              <a:ahLst/>
              <a:cxnLst/>
              <a:rect l="l" t="t" r="r" b="b"/>
              <a:pathLst>
                <a:path w="2398" h="5282" extrusionOk="0">
                  <a:moveTo>
                    <a:pt x="1935" y="1"/>
                  </a:moveTo>
                  <a:lnTo>
                    <a:pt x="1935" y="1"/>
                  </a:lnTo>
                  <a:cubicBezTo>
                    <a:pt x="1823" y="57"/>
                    <a:pt x="1713" y="123"/>
                    <a:pt x="1604" y="193"/>
                  </a:cubicBezTo>
                  <a:cubicBezTo>
                    <a:pt x="625" y="841"/>
                    <a:pt x="4" y="2031"/>
                    <a:pt x="0" y="3238"/>
                  </a:cubicBezTo>
                  <a:cubicBezTo>
                    <a:pt x="0" y="3285"/>
                    <a:pt x="4" y="3331"/>
                    <a:pt x="4" y="3377"/>
                  </a:cubicBezTo>
                  <a:cubicBezTo>
                    <a:pt x="30" y="4032"/>
                    <a:pt x="271" y="4726"/>
                    <a:pt x="817" y="5051"/>
                  </a:cubicBezTo>
                  <a:cubicBezTo>
                    <a:pt x="1168" y="5259"/>
                    <a:pt x="1588" y="5282"/>
                    <a:pt x="1988" y="5282"/>
                  </a:cubicBezTo>
                  <a:cubicBezTo>
                    <a:pt x="2127" y="5282"/>
                    <a:pt x="2262" y="5282"/>
                    <a:pt x="2398" y="5275"/>
                  </a:cubicBezTo>
                  <a:cubicBezTo>
                    <a:pt x="2014" y="5123"/>
                    <a:pt x="1545" y="4756"/>
                    <a:pt x="1161" y="3920"/>
                  </a:cubicBezTo>
                  <a:cubicBezTo>
                    <a:pt x="374" y="2197"/>
                    <a:pt x="1934" y="1"/>
                    <a:pt x="19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70;p20">
              <a:extLst>
                <a:ext uri="{FF2B5EF4-FFF2-40B4-BE49-F238E27FC236}">
                  <a16:creationId xmlns:a16="http://schemas.microsoft.com/office/drawing/2014/main" id="{4A4E9E2C-7136-49BE-9420-0EFE507AB1EB}"/>
                </a:ext>
              </a:extLst>
            </p:cNvPr>
            <p:cNvSpPr/>
            <p:nvPr/>
          </p:nvSpPr>
          <p:spPr>
            <a:xfrm flipH="1">
              <a:off x="7988532" y="2493910"/>
              <a:ext cx="174612" cy="568133"/>
            </a:xfrm>
            <a:custGeom>
              <a:avLst/>
              <a:gdLst/>
              <a:ahLst/>
              <a:cxnLst/>
              <a:rect l="l" t="t" r="r" b="b"/>
              <a:pathLst>
                <a:path w="2712" h="8824" extrusionOk="0">
                  <a:moveTo>
                    <a:pt x="1544" y="1"/>
                  </a:moveTo>
                  <a:cubicBezTo>
                    <a:pt x="1131" y="166"/>
                    <a:pt x="758" y="550"/>
                    <a:pt x="533" y="963"/>
                  </a:cubicBezTo>
                  <a:cubicBezTo>
                    <a:pt x="275" y="1439"/>
                    <a:pt x="119" y="1955"/>
                    <a:pt x="50" y="2487"/>
                  </a:cubicBezTo>
                  <a:cubicBezTo>
                    <a:pt x="179" y="2523"/>
                    <a:pt x="318" y="2543"/>
                    <a:pt x="470" y="2543"/>
                  </a:cubicBezTo>
                  <a:cubicBezTo>
                    <a:pt x="569" y="2543"/>
                    <a:pt x="675" y="2534"/>
                    <a:pt x="784" y="2514"/>
                  </a:cubicBezTo>
                  <a:cubicBezTo>
                    <a:pt x="827" y="788"/>
                    <a:pt x="1544" y="1"/>
                    <a:pt x="1544" y="1"/>
                  </a:cubicBezTo>
                  <a:close/>
                  <a:moveTo>
                    <a:pt x="50" y="2500"/>
                  </a:moveTo>
                  <a:lnTo>
                    <a:pt x="50" y="2500"/>
                  </a:lnTo>
                  <a:cubicBezTo>
                    <a:pt x="14" y="2762"/>
                    <a:pt x="0" y="3023"/>
                    <a:pt x="7" y="3291"/>
                  </a:cubicBezTo>
                  <a:lnTo>
                    <a:pt x="50" y="2500"/>
                  </a:lnTo>
                  <a:close/>
                  <a:moveTo>
                    <a:pt x="807" y="3265"/>
                  </a:moveTo>
                  <a:cubicBezTo>
                    <a:pt x="648" y="3291"/>
                    <a:pt x="483" y="3304"/>
                    <a:pt x="311" y="3304"/>
                  </a:cubicBezTo>
                  <a:cubicBezTo>
                    <a:pt x="212" y="3304"/>
                    <a:pt x="110" y="3297"/>
                    <a:pt x="7" y="3291"/>
                  </a:cubicBezTo>
                  <a:lnTo>
                    <a:pt x="7" y="3291"/>
                  </a:lnTo>
                  <a:cubicBezTo>
                    <a:pt x="14" y="3975"/>
                    <a:pt x="139" y="4673"/>
                    <a:pt x="337" y="5348"/>
                  </a:cubicBezTo>
                  <a:cubicBezTo>
                    <a:pt x="602" y="5196"/>
                    <a:pt x="853" y="5020"/>
                    <a:pt x="1085" y="4838"/>
                  </a:cubicBezTo>
                  <a:cubicBezTo>
                    <a:pt x="929" y="4260"/>
                    <a:pt x="844" y="3734"/>
                    <a:pt x="807" y="3265"/>
                  </a:cubicBezTo>
                  <a:close/>
                  <a:moveTo>
                    <a:pt x="1456" y="5969"/>
                  </a:moveTo>
                  <a:cubicBezTo>
                    <a:pt x="1164" y="6154"/>
                    <a:pt x="903" y="6270"/>
                    <a:pt x="682" y="6336"/>
                  </a:cubicBezTo>
                  <a:cubicBezTo>
                    <a:pt x="708" y="6399"/>
                    <a:pt x="734" y="6462"/>
                    <a:pt x="761" y="6528"/>
                  </a:cubicBezTo>
                  <a:cubicBezTo>
                    <a:pt x="943" y="6938"/>
                    <a:pt x="1138" y="7352"/>
                    <a:pt x="1389" y="7718"/>
                  </a:cubicBezTo>
                  <a:cubicBezTo>
                    <a:pt x="1439" y="7791"/>
                    <a:pt x="1492" y="7864"/>
                    <a:pt x="1544" y="7930"/>
                  </a:cubicBezTo>
                  <a:cubicBezTo>
                    <a:pt x="1779" y="7761"/>
                    <a:pt x="1994" y="7563"/>
                    <a:pt x="2190" y="7348"/>
                  </a:cubicBezTo>
                  <a:cubicBezTo>
                    <a:pt x="1929" y="7004"/>
                    <a:pt x="1680" y="6554"/>
                    <a:pt x="1456" y="5969"/>
                  </a:cubicBezTo>
                  <a:close/>
                  <a:moveTo>
                    <a:pt x="2712" y="8506"/>
                  </a:moveTo>
                  <a:cubicBezTo>
                    <a:pt x="2593" y="8572"/>
                    <a:pt x="2477" y="8628"/>
                    <a:pt x="2371" y="8677"/>
                  </a:cubicBezTo>
                  <a:cubicBezTo>
                    <a:pt x="2448" y="8727"/>
                    <a:pt x="2530" y="8770"/>
                    <a:pt x="2609" y="8806"/>
                  </a:cubicBezTo>
                  <a:cubicBezTo>
                    <a:pt x="2623" y="8813"/>
                    <a:pt x="2633" y="8816"/>
                    <a:pt x="2643" y="8823"/>
                  </a:cubicBezTo>
                  <a:cubicBezTo>
                    <a:pt x="2666" y="8717"/>
                    <a:pt x="2689" y="8611"/>
                    <a:pt x="2712" y="8506"/>
                  </a:cubicBezTo>
                  <a:close/>
                </a:path>
              </a:pathLst>
            </a:custGeom>
            <a:solidFill>
              <a:srgbClr val="DCDE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371;p20">
              <a:extLst>
                <a:ext uri="{FF2B5EF4-FFF2-40B4-BE49-F238E27FC236}">
                  <a16:creationId xmlns:a16="http://schemas.microsoft.com/office/drawing/2014/main" id="{AC8C1973-3791-4D66-B263-30065DEBA176}"/>
                </a:ext>
              </a:extLst>
            </p:cNvPr>
            <p:cNvSpPr/>
            <p:nvPr/>
          </p:nvSpPr>
          <p:spPr>
            <a:xfrm flipH="1">
              <a:off x="7813723" y="2970362"/>
              <a:ext cx="179312" cy="103145"/>
            </a:xfrm>
            <a:custGeom>
              <a:avLst/>
              <a:gdLst/>
              <a:ahLst/>
              <a:cxnLst/>
              <a:rect l="l" t="t" r="r" b="b"/>
              <a:pathLst>
                <a:path w="2785" h="1602" extrusionOk="0">
                  <a:moveTo>
                    <a:pt x="2785" y="1"/>
                  </a:moveTo>
                  <a:lnTo>
                    <a:pt x="2785" y="1"/>
                  </a:lnTo>
                  <a:cubicBezTo>
                    <a:pt x="2421" y="444"/>
                    <a:pt x="1809" y="877"/>
                    <a:pt x="1128" y="877"/>
                  </a:cubicBezTo>
                  <a:cubicBezTo>
                    <a:pt x="946" y="877"/>
                    <a:pt x="761" y="848"/>
                    <a:pt x="576" y="778"/>
                  </a:cubicBezTo>
                  <a:cubicBezTo>
                    <a:pt x="404" y="904"/>
                    <a:pt x="232" y="1013"/>
                    <a:pt x="70" y="1106"/>
                  </a:cubicBezTo>
                  <a:cubicBezTo>
                    <a:pt x="47" y="1211"/>
                    <a:pt x="24" y="1317"/>
                    <a:pt x="1" y="1423"/>
                  </a:cubicBezTo>
                  <a:cubicBezTo>
                    <a:pt x="259" y="1535"/>
                    <a:pt x="533" y="1602"/>
                    <a:pt x="807" y="1602"/>
                  </a:cubicBezTo>
                  <a:cubicBezTo>
                    <a:pt x="906" y="1602"/>
                    <a:pt x="1002" y="1591"/>
                    <a:pt x="1102" y="1575"/>
                  </a:cubicBezTo>
                  <a:cubicBezTo>
                    <a:pt x="1452" y="1515"/>
                    <a:pt x="1767" y="1344"/>
                    <a:pt x="2034" y="1103"/>
                  </a:cubicBezTo>
                  <a:cubicBezTo>
                    <a:pt x="2362" y="811"/>
                    <a:pt x="2620" y="418"/>
                    <a:pt x="27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372;p20">
              <a:extLst>
                <a:ext uri="{FF2B5EF4-FFF2-40B4-BE49-F238E27FC236}">
                  <a16:creationId xmlns:a16="http://schemas.microsoft.com/office/drawing/2014/main" id="{8FA083BA-CFB8-4F29-ADFA-DECBA66C489D}"/>
                </a:ext>
              </a:extLst>
            </p:cNvPr>
            <p:cNvSpPr/>
            <p:nvPr/>
          </p:nvSpPr>
          <p:spPr>
            <a:xfrm flipH="1">
              <a:off x="7955887" y="2966949"/>
              <a:ext cx="107845" cy="85696"/>
            </a:xfrm>
            <a:custGeom>
              <a:avLst/>
              <a:gdLst/>
              <a:ahLst/>
              <a:cxnLst/>
              <a:rect l="l" t="t" r="r" b="b"/>
              <a:pathLst>
                <a:path w="1675" h="1331" extrusionOk="0">
                  <a:moveTo>
                    <a:pt x="646" y="1"/>
                  </a:moveTo>
                  <a:cubicBezTo>
                    <a:pt x="450" y="216"/>
                    <a:pt x="235" y="414"/>
                    <a:pt x="0" y="583"/>
                  </a:cubicBezTo>
                  <a:cubicBezTo>
                    <a:pt x="60" y="660"/>
                    <a:pt x="119" y="732"/>
                    <a:pt x="186" y="802"/>
                  </a:cubicBezTo>
                  <a:cubicBezTo>
                    <a:pt x="232" y="854"/>
                    <a:pt x="278" y="904"/>
                    <a:pt x="331" y="953"/>
                  </a:cubicBezTo>
                  <a:cubicBezTo>
                    <a:pt x="480" y="1099"/>
                    <a:pt x="649" y="1228"/>
                    <a:pt x="827" y="1330"/>
                  </a:cubicBezTo>
                  <a:cubicBezTo>
                    <a:pt x="933" y="1281"/>
                    <a:pt x="1049" y="1225"/>
                    <a:pt x="1168" y="1159"/>
                  </a:cubicBezTo>
                  <a:cubicBezTo>
                    <a:pt x="1330" y="1066"/>
                    <a:pt x="1502" y="957"/>
                    <a:pt x="1674" y="831"/>
                  </a:cubicBezTo>
                  <a:cubicBezTo>
                    <a:pt x="1327" y="702"/>
                    <a:pt x="980" y="444"/>
                    <a:pt x="64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373;p20">
              <a:extLst>
                <a:ext uri="{FF2B5EF4-FFF2-40B4-BE49-F238E27FC236}">
                  <a16:creationId xmlns:a16="http://schemas.microsoft.com/office/drawing/2014/main" id="{4CDA3871-4E40-4719-A5EE-A21CD1197CCF}"/>
                </a:ext>
              </a:extLst>
            </p:cNvPr>
            <p:cNvSpPr/>
            <p:nvPr/>
          </p:nvSpPr>
          <p:spPr>
            <a:xfrm flipH="1">
              <a:off x="8069399" y="2805406"/>
              <a:ext cx="72047" cy="96449"/>
            </a:xfrm>
            <a:custGeom>
              <a:avLst/>
              <a:gdLst/>
              <a:ahLst/>
              <a:cxnLst/>
              <a:rect l="l" t="t" r="r" b="b"/>
              <a:pathLst>
                <a:path w="1119" h="1498" extrusionOk="0">
                  <a:moveTo>
                    <a:pt x="748" y="0"/>
                  </a:moveTo>
                  <a:cubicBezTo>
                    <a:pt x="516" y="182"/>
                    <a:pt x="265" y="358"/>
                    <a:pt x="0" y="510"/>
                  </a:cubicBezTo>
                  <a:cubicBezTo>
                    <a:pt x="100" y="847"/>
                    <a:pt x="215" y="1177"/>
                    <a:pt x="345" y="1498"/>
                  </a:cubicBezTo>
                  <a:cubicBezTo>
                    <a:pt x="566" y="1432"/>
                    <a:pt x="827" y="1316"/>
                    <a:pt x="1119" y="1131"/>
                  </a:cubicBezTo>
                  <a:cubicBezTo>
                    <a:pt x="1059" y="986"/>
                    <a:pt x="1003" y="831"/>
                    <a:pt x="950" y="665"/>
                  </a:cubicBezTo>
                  <a:cubicBezTo>
                    <a:pt x="873" y="437"/>
                    <a:pt x="807" y="215"/>
                    <a:pt x="74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374;p20">
              <a:extLst>
                <a:ext uri="{FF2B5EF4-FFF2-40B4-BE49-F238E27FC236}">
                  <a16:creationId xmlns:a16="http://schemas.microsoft.com/office/drawing/2014/main" id="{870FD503-B4F1-428A-A15E-2690148798D1}"/>
                </a:ext>
              </a:extLst>
            </p:cNvPr>
            <p:cNvSpPr/>
            <p:nvPr/>
          </p:nvSpPr>
          <p:spPr>
            <a:xfrm flipH="1">
              <a:off x="8111121" y="2653972"/>
              <a:ext cx="51572" cy="52731"/>
            </a:xfrm>
            <a:custGeom>
              <a:avLst/>
              <a:gdLst/>
              <a:ahLst/>
              <a:cxnLst/>
              <a:rect l="l" t="t" r="r" b="b"/>
              <a:pathLst>
                <a:path w="801" h="819" extrusionOk="0">
                  <a:moveTo>
                    <a:pt x="43" y="1"/>
                  </a:moveTo>
                  <a:lnTo>
                    <a:pt x="43" y="14"/>
                  </a:lnTo>
                  <a:lnTo>
                    <a:pt x="0" y="805"/>
                  </a:lnTo>
                  <a:cubicBezTo>
                    <a:pt x="103" y="811"/>
                    <a:pt x="205" y="818"/>
                    <a:pt x="304" y="818"/>
                  </a:cubicBezTo>
                  <a:cubicBezTo>
                    <a:pt x="476" y="818"/>
                    <a:pt x="641" y="805"/>
                    <a:pt x="800" y="779"/>
                  </a:cubicBezTo>
                  <a:cubicBezTo>
                    <a:pt x="777" y="510"/>
                    <a:pt x="771" y="259"/>
                    <a:pt x="777" y="28"/>
                  </a:cubicBezTo>
                  <a:lnTo>
                    <a:pt x="777" y="28"/>
                  </a:lnTo>
                  <a:cubicBezTo>
                    <a:pt x="668" y="48"/>
                    <a:pt x="562" y="57"/>
                    <a:pt x="463" y="57"/>
                  </a:cubicBezTo>
                  <a:cubicBezTo>
                    <a:pt x="311" y="57"/>
                    <a:pt x="172" y="37"/>
                    <a:pt x="43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375;p20">
              <a:extLst>
                <a:ext uri="{FF2B5EF4-FFF2-40B4-BE49-F238E27FC236}">
                  <a16:creationId xmlns:a16="http://schemas.microsoft.com/office/drawing/2014/main" id="{D5B95E3C-E5CA-45FF-855E-E754892E97DD}"/>
                </a:ext>
              </a:extLst>
            </p:cNvPr>
            <p:cNvSpPr/>
            <p:nvPr/>
          </p:nvSpPr>
          <p:spPr>
            <a:xfrm flipH="1">
              <a:off x="7320395" y="3247799"/>
              <a:ext cx="175964" cy="34124"/>
            </a:xfrm>
            <a:custGeom>
              <a:avLst/>
              <a:gdLst/>
              <a:ahLst/>
              <a:cxnLst/>
              <a:rect l="l" t="t" r="r" b="b"/>
              <a:pathLst>
                <a:path w="2733" h="530" extrusionOk="0">
                  <a:moveTo>
                    <a:pt x="986" y="1"/>
                  </a:moveTo>
                  <a:cubicBezTo>
                    <a:pt x="659" y="1"/>
                    <a:pt x="318" y="34"/>
                    <a:pt x="1" y="120"/>
                  </a:cubicBezTo>
                  <a:cubicBezTo>
                    <a:pt x="37" y="262"/>
                    <a:pt x="84" y="401"/>
                    <a:pt x="130" y="530"/>
                  </a:cubicBezTo>
                  <a:cubicBezTo>
                    <a:pt x="156" y="530"/>
                    <a:pt x="190" y="527"/>
                    <a:pt x="223" y="520"/>
                  </a:cubicBezTo>
                  <a:cubicBezTo>
                    <a:pt x="223" y="520"/>
                    <a:pt x="752" y="394"/>
                    <a:pt x="1585" y="394"/>
                  </a:cubicBezTo>
                  <a:cubicBezTo>
                    <a:pt x="1922" y="394"/>
                    <a:pt x="2309" y="414"/>
                    <a:pt x="2732" y="474"/>
                  </a:cubicBezTo>
                  <a:lnTo>
                    <a:pt x="2690" y="176"/>
                  </a:lnTo>
                  <a:lnTo>
                    <a:pt x="2670" y="176"/>
                  </a:lnTo>
                  <a:cubicBezTo>
                    <a:pt x="2574" y="176"/>
                    <a:pt x="2349" y="133"/>
                    <a:pt x="2048" y="90"/>
                  </a:cubicBezTo>
                  <a:cubicBezTo>
                    <a:pt x="1751" y="43"/>
                    <a:pt x="1377" y="1"/>
                    <a:pt x="986" y="1"/>
                  </a:cubicBez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376;p20">
              <a:extLst>
                <a:ext uri="{FF2B5EF4-FFF2-40B4-BE49-F238E27FC236}">
                  <a16:creationId xmlns:a16="http://schemas.microsoft.com/office/drawing/2014/main" id="{B4D6FD4D-1EA1-45C4-8C51-7D0DB69F549B}"/>
                </a:ext>
              </a:extLst>
            </p:cNvPr>
            <p:cNvSpPr/>
            <p:nvPr/>
          </p:nvSpPr>
          <p:spPr>
            <a:xfrm flipH="1">
              <a:off x="7153248" y="3233119"/>
              <a:ext cx="169976" cy="51186"/>
            </a:xfrm>
            <a:custGeom>
              <a:avLst/>
              <a:gdLst/>
              <a:ahLst/>
              <a:cxnLst/>
              <a:rect l="l" t="t" r="r" b="b"/>
              <a:pathLst>
                <a:path w="2640" h="795" extrusionOk="0">
                  <a:moveTo>
                    <a:pt x="2573" y="1"/>
                  </a:moveTo>
                  <a:cubicBezTo>
                    <a:pt x="2557" y="7"/>
                    <a:pt x="2543" y="10"/>
                    <a:pt x="2527" y="17"/>
                  </a:cubicBezTo>
                  <a:cubicBezTo>
                    <a:pt x="2520" y="17"/>
                    <a:pt x="2510" y="21"/>
                    <a:pt x="2500" y="24"/>
                  </a:cubicBezTo>
                  <a:cubicBezTo>
                    <a:pt x="1710" y="248"/>
                    <a:pt x="890" y="378"/>
                    <a:pt x="66" y="401"/>
                  </a:cubicBezTo>
                  <a:lnTo>
                    <a:pt x="1" y="404"/>
                  </a:lnTo>
                  <a:lnTo>
                    <a:pt x="43" y="702"/>
                  </a:lnTo>
                  <a:cubicBezTo>
                    <a:pt x="70" y="705"/>
                    <a:pt x="97" y="708"/>
                    <a:pt x="126" y="712"/>
                  </a:cubicBezTo>
                  <a:cubicBezTo>
                    <a:pt x="202" y="721"/>
                    <a:pt x="278" y="735"/>
                    <a:pt x="358" y="748"/>
                  </a:cubicBezTo>
                  <a:cubicBezTo>
                    <a:pt x="526" y="778"/>
                    <a:pt x="695" y="794"/>
                    <a:pt x="863" y="794"/>
                  </a:cubicBezTo>
                  <a:cubicBezTo>
                    <a:pt x="1478" y="794"/>
                    <a:pt x="2087" y="619"/>
                    <a:pt x="2639" y="407"/>
                  </a:cubicBezTo>
                  <a:lnTo>
                    <a:pt x="2573" y="1"/>
                  </a:ln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377;p20">
              <a:extLst>
                <a:ext uri="{FF2B5EF4-FFF2-40B4-BE49-F238E27FC236}">
                  <a16:creationId xmlns:a16="http://schemas.microsoft.com/office/drawing/2014/main" id="{8BD0AF4A-1BAD-42D1-B15D-F11328422F1E}"/>
                </a:ext>
              </a:extLst>
            </p:cNvPr>
            <p:cNvSpPr/>
            <p:nvPr/>
          </p:nvSpPr>
          <p:spPr>
            <a:xfrm flipH="1">
              <a:off x="6959767" y="3182447"/>
              <a:ext cx="197791" cy="76940"/>
            </a:xfrm>
            <a:custGeom>
              <a:avLst/>
              <a:gdLst/>
              <a:ahLst/>
              <a:cxnLst/>
              <a:rect l="l" t="t" r="r" b="b"/>
              <a:pathLst>
                <a:path w="3072" h="1195" extrusionOk="0">
                  <a:moveTo>
                    <a:pt x="2523" y="1"/>
                  </a:moveTo>
                  <a:cubicBezTo>
                    <a:pt x="1974" y="1"/>
                    <a:pt x="1429" y="262"/>
                    <a:pt x="906" y="474"/>
                  </a:cubicBezTo>
                  <a:cubicBezTo>
                    <a:pt x="655" y="573"/>
                    <a:pt x="400" y="666"/>
                    <a:pt x="143" y="745"/>
                  </a:cubicBezTo>
                  <a:lnTo>
                    <a:pt x="0" y="788"/>
                  </a:lnTo>
                  <a:lnTo>
                    <a:pt x="66" y="1194"/>
                  </a:lnTo>
                  <a:cubicBezTo>
                    <a:pt x="109" y="1177"/>
                    <a:pt x="155" y="1162"/>
                    <a:pt x="202" y="1142"/>
                  </a:cubicBezTo>
                  <a:cubicBezTo>
                    <a:pt x="909" y="864"/>
                    <a:pt x="1512" y="547"/>
                    <a:pt x="1892" y="503"/>
                  </a:cubicBezTo>
                  <a:cubicBezTo>
                    <a:pt x="2150" y="470"/>
                    <a:pt x="2371" y="460"/>
                    <a:pt x="2553" y="460"/>
                  </a:cubicBezTo>
                  <a:cubicBezTo>
                    <a:pt x="2811" y="460"/>
                    <a:pt x="2989" y="480"/>
                    <a:pt x="3072" y="493"/>
                  </a:cubicBezTo>
                  <a:cubicBezTo>
                    <a:pt x="3032" y="318"/>
                    <a:pt x="2977" y="166"/>
                    <a:pt x="2927" y="51"/>
                  </a:cubicBezTo>
                  <a:cubicBezTo>
                    <a:pt x="2890" y="40"/>
                    <a:pt x="2850" y="31"/>
                    <a:pt x="2814" y="24"/>
                  </a:cubicBezTo>
                  <a:cubicBezTo>
                    <a:pt x="2715" y="7"/>
                    <a:pt x="2619" y="1"/>
                    <a:pt x="2523" y="1"/>
                  </a:cubicBezTo>
                  <a:close/>
                </a:path>
              </a:pathLst>
            </a:custGeom>
            <a:solidFill>
              <a:srgbClr val="DBDC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378;p20">
              <a:extLst>
                <a:ext uri="{FF2B5EF4-FFF2-40B4-BE49-F238E27FC236}">
                  <a16:creationId xmlns:a16="http://schemas.microsoft.com/office/drawing/2014/main" id="{F607380B-1BD2-4387-8885-6D6D42BC76A3}"/>
                </a:ext>
              </a:extLst>
            </p:cNvPr>
            <p:cNvSpPr/>
            <p:nvPr/>
          </p:nvSpPr>
          <p:spPr>
            <a:xfrm flipH="1">
              <a:off x="7210935" y="2817125"/>
              <a:ext cx="25239" cy="62453"/>
            </a:xfrm>
            <a:custGeom>
              <a:avLst/>
              <a:gdLst/>
              <a:ahLst/>
              <a:cxnLst/>
              <a:rect l="l" t="t" r="r" b="b"/>
              <a:pathLst>
                <a:path w="392" h="970" extrusionOk="0">
                  <a:moveTo>
                    <a:pt x="176" y="0"/>
                  </a:moveTo>
                  <a:cubicBezTo>
                    <a:pt x="106" y="0"/>
                    <a:pt x="44" y="73"/>
                    <a:pt x="31" y="172"/>
                  </a:cubicBezTo>
                  <a:cubicBezTo>
                    <a:pt x="1" y="394"/>
                    <a:pt x="24" y="622"/>
                    <a:pt x="91" y="833"/>
                  </a:cubicBezTo>
                  <a:cubicBezTo>
                    <a:pt x="103" y="870"/>
                    <a:pt x="117" y="906"/>
                    <a:pt x="140" y="933"/>
                  </a:cubicBezTo>
                  <a:cubicBezTo>
                    <a:pt x="160" y="952"/>
                    <a:pt x="186" y="969"/>
                    <a:pt x="213" y="969"/>
                  </a:cubicBezTo>
                  <a:cubicBezTo>
                    <a:pt x="222" y="969"/>
                    <a:pt x="233" y="966"/>
                    <a:pt x="239" y="963"/>
                  </a:cubicBezTo>
                  <a:cubicBezTo>
                    <a:pt x="275" y="949"/>
                    <a:pt x="295" y="910"/>
                    <a:pt x="305" y="870"/>
                  </a:cubicBezTo>
                  <a:cubicBezTo>
                    <a:pt x="375" y="675"/>
                    <a:pt x="391" y="460"/>
                    <a:pt x="358" y="252"/>
                  </a:cubicBezTo>
                  <a:cubicBezTo>
                    <a:pt x="348" y="195"/>
                    <a:pt x="335" y="136"/>
                    <a:pt x="302" y="90"/>
                  </a:cubicBezTo>
                  <a:cubicBezTo>
                    <a:pt x="262" y="26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379;p20">
              <a:extLst>
                <a:ext uri="{FF2B5EF4-FFF2-40B4-BE49-F238E27FC236}">
                  <a16:creationId xmlns:a16="http://schemas.microsoft.com/office/drawing/2014/main" id="{D56D34C1-2553-4179-8B00-102AF5C2FA6D}"/>
                </a:ext>
              </a:extLst>
            </p:cNvPr>
            <p:cNvSpPr/>
            <p:nvPr/>
          </p:nvSpPr>
          <p:spPr>
            <a:xfrm flipH="1">
              <a:off x="7680247" y="2842428"/>
              <a:ext cx="13843" cy="37150"/>
            </a:xfrm>
            <a:custGeom>
              <a:avLst/>
              <a:gdLst/>
              <a:ahLst/>
              <a:cxnLst/>
              <a:rect l="l" t="t" r="r" b="b"/>
              <a:pathLst>
                <a:path w="215" h="577" extrusionOk="0">
                  <a:moveTo>
                    <a:pt x="205" y="1"/>
                  </a:moveTo>
                  <a:cubicBezTo>
                    <a:pt x="135" y="179"/>
                    <a:pt x="66" y="364"/>
                    <a:pt x="0" y="563"/>
                  </a:cubicBezTo>
                  <a:cubicBezTo>
                    <a:pt x="16" y="570"/>
                    <a:pt x="33" y="576"/>
                    <a:pt x="47" y="576"/>
                  </a:cubicBezTo>
                  <a:cubicBezTo>
                    <a:pt x="56" y="576"/>
                    <a:pt x="66" y="573"/>
                    <a:pt x="73" y="570"/>
                  </a:cubicBezTo>
                  <a:cubicBezTo>
                    <a:pt x="109" y="556"/>
                    <a:pt x="129" y="517"/>
                    <a:pt x="139" y="477"/>
                  </a:cubicBezTo>
                  <a:cubicBezTo>
                    <a:pt x="192" y="325"/>
                    <a:pt x="215" y="163"/>
                    <a:pt x="2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380;p20">
              <a:extLst>
                <a:ext uri="{FF2B5EF4-FFF2-40B4-BE49-F238E27FC236}">
                  <a16:creationId xmlns:a16="http://schemas.microsoft.com/office/drawing/2014/main" id="{E66EB955-2844-4C16-9F33-D06E4D67FB87}"/>
                </a:ext>
              </a:extLst>
            </p:cNvPr>
            <p:cNvSpPr/>
            <p:nvPr/>
          </p:nvSpPr>
          <p:spPr>
            <a:xfrm flipH="1">
              <a:off x="7680826" y="2817125"/>
              <a:ext cx="23951" cy="61552"/>
            </a:xfrm>
            <a:custGeom>
              <a:avLst/>
              <a:gdLst/>
              <a:ahLst/>
              <a:cxnLst/>
              <a:rect l="l" t="t" r="r" b="b"/>
              <a:pathLst>
                <a:path w="372" h="956" extrusionOk="0">
                  <a:moveTo>
                    <a:pt x="176" y="0"/>
                  </a:moveTo>
                  <a:cubicBezTo>
                    <a:pt x="107" y="0"/>
                    <a:pt x="43" y="73"/>
                    <a:pt x="31" y="172"/>
                  </a:cubicBezTo>
                  <a:cubicBezTo>
                    <a:pt x="1" y="394"/>
                    <a:pt x="24" y="622"/>
                    <a:pt x="90" y="833"/>
                  </a:cubicBezTo>
                  <a:cubicBezTo>
                    <a:pt x="103" y="870"/>
                    <a:pt x="116" y="906"/>
                    <a:pt x="140" y="933"/>
                  </a:cubicBezTo>
                  <a:cubicBezTo>
                    <a:pt x="150" y="943"/>
                    <a:pt x="156" y="949"/>
                    <a:pt x="166" y="956"/>
                  </a:cubicBezTo>
                  <a:cubicBezTo>
                    <a:pt x="232" y="757"/>
                    <a:pt x="301" y="572"/>
                    <a:pt x="371" y="394"/>
                  </a:cubicBezTo>
                  <a:cubicBezTo>
                    <a:pt x="371" y="348"/>
                    <a:pt x="365" y="298"/>
                    <a:pt x="358" y="252"/>
                  </a:cubicBezTo>
                  <a:cubicBezTo>
                    <a:pt x="348" y="195"/>
                    <a:pt x="335" y="136"/>
                    <a:pt x="301" y="90"/>
                  </a:cubicBezTo>
                  <a:cubicBezTo>
                    <a:pt x="262" y="26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381;p20">
              <a:extLst>
                <a:ext uri="{FF2B5EF4-FFF2-40B4-BE49-F238E27FC236}">
                  <a16:creationId xmlns:a16="http://schemas.microsoft.com/office/drawing/2014/main" id="{11E2103C-28FA-4B71-8C30-F4443A54FDF8}"/>
                </a:ext>
              </a:extLst>
            </p:cNvPr>
            <p:cNvSpPr/>
            <p:nvPr/>
          </p:nvSpPr>
          <p:spPr>
            <a:xfrm flipH="1">
              <a:off x="7810050" y="3315725"/>
              <a:ext cx="25239" cy="62453"/>
            </a:xfrm>
            <a:custGeom>
              <a:avLst/>
              <a:gdLst/>
              <a:ahLst/>
              <a:cxnLst/>
              <a:rect l="l" t="t" r="r" b="b"/>
              <a:pathLst>
                <a:path w="392" h="970" extrusionOk="0">
                  <a:moveTo>
                    <a:pt x="176" y="0"/>
                  </a:moveTo>
                  <a:cubicBezTo>
                    <a:pt x="106" y="0"/>
                    <a:pt x="44" y="73"/>
                    <a:pt x="31" y="172"/>
                  </a:cubicBezTo>
                  <a:cubicBezTo>
                    <a:pt x="1" y="394"/>
                    <a:pt x="24" y="622"/>
                    <a:pt x="90" y="834"/>
                  </a:cubicBezTo>
                  <a:cubicBezTo>
                    <a:pt x="103" y="870"/>
                    <a:pt x="117" y="907"/>
                    <a:pt x="140" y="933"/>
                  </a:cubicBezTo>
                  <a:cubicBezTo>
                    <a:pt x="159" y="953"/>
                    <a:pt x="186" y="969"/>
                    <a:pt x="213" y="969"/>
                  </a:cubicBezTo>
                  <a:cubicBezTo>
                    <a:pt x="222" y="969"/>
                    <a:pt x="232" y="966"/>
                    <a:pt x="239" y="963"/>
                  </a:cubicBezTo>
                  <a:cubicBezTo>
                    <a:pt x="275" y="949"/>
                    <a:pt x="295" y="910"/>
                    <a:pt x="305" y="870"/>
                  </a:cubicBezTo>
                  <a:cubicBezTo>
                    <a:pt x="375" y="675"/>
                    <a:pt x="391" y="457"/>
                    <a:pt x="358" y="252"/>
                  </a:cubicBezTo>
                  <a:cubicBezTo>
                    <a:pt x="348" y="195"/>
                    <a:pt x="335" y="136"/>
                    <a:pt x="302" y="90"/>
                  </a:cubicBezTo>
                  <a:cubicBezTo>
                    <a:pt x="262" y="27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382;p20">
              <a:extLst>
                <a:ext uri="{FF2B5EF4-FFF2-40B4-BE49-F238E27FC236}">
                  <a16:creationId xmlns:a16="http://schemas.microsoft.com/office/drawing/2014/main" id="{DFDDB9CA-3D1B-4474-990C-D1AD44AAABC8}"/>
                </a:ext>
              </a:extLst>
            </p:cNvPr>
            <p:cNvSpPr/>
            <p:nvPr/>
          </p:nvSpPr>
          <p:spPr>
            <a:xfrm flipH="1">
              <a:off x="6946693" y="3741764"/>
              <a:ext cx="25239" cy="62260"/>
            </a:xfrm>
            <a:custGeom>
              <a:avLst/>
              <a:gdLst/>
              <a:ahLst/>
              <a:cxnLst/>
              <a:rect l="l" t="t" r="r" b="b"/>
              <a:pathLst>
                <a:path w="392" h="967" extrusionOk="0">
                  <a:moveTo>
                    <a:pt x="176" y="0"/>
                  </a:moveTo>
                  <a:cubicBezTo>
                    <a:pt x="103" y="0"/>
                    <a:pt x="40" y="73"/>
                    <a:pt x="27" y="173"/>
                  </a:cubicBezTo>
                  <a:cubicBezTo>
                    <a:pt x="1" y="394"/>
                    <a:pt x="21" y="622"/>
                    <a:pt x="90" y="834"/>
                  </a:cubicBezTo>
                  <a:cubicBezTo>
                    <a:pt x="100" y="867"/>
                    <a:pt x="113" y="903"/>
                    <a:pt x="140" y="933"/>
                  </a:cubicBezTo>
                  <a:cubicBezTo>
                    <a:pt x="159" y="953"/>
                    <a:pt x="186" y="966"/>
                    <a:pt x="213" y="966"/>
                  </a:cubicBezTo>
                  <a:cubicBezTo>
                    <a:pt x="222" y="966"/>
                    <a:pt x="228" y="966"/>
                    <a:pt x="239" y="962"/>
                  </a:cubicBezTo>
                  <a:cubicBezTo>
                    <a:pt x="275" y="950"/>
                    <a:pt x="292" y="907"/>
                    <a:pt x="305" y="870"/>
                  </a:cubicBezTo>
                  <a:cubicBezTo>
                    <a:pt x="374" y="672"/>
                    <a:pt x="391" y="457"/>
                    <a:pt x="355" y="252"/>
                  </a:cubicBezTo>
                  <a:cubicBezTo>
                    <a:pt x="347" y="196"/>
                    <a:pt x="332" y="136"/>
                    <a:pt x="301" y="86"/>
                  </a:cubicBezTo>
                  <a:cubicBezTo>
                    <a:pt x="262" y="27"/>
                    <a:pt x="216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383;p20">
              <a:extLst>
                <a:ext uri="{FF2B5EF4-FFF2-40B4-BE49-F238E27FC236}">
                  <a16:creationId xmlns:a16="http://schemas.microsoft.com/office/drawing/2014/main" id="{6A579370-DF97-487E-9993-4786752D4756}"/>
                </a:ext>
              </a:extLst>
            </p:cNvPr>
            <p:cNvSpPr/>
            <p:nvPr/>
          </p:nvSpPr>
          <p:spPr>
            <a:xfrm flipH="1">
              <a:off x="7035740" y="4199480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6" y="1"/>
                  </a:moveTo>
                  <a:cubicBezTo>
                    <a:pt x="103" y="1"/>
                    <a:pt x="40" y="77"/>
                    <a:pt x="27" y="173"/>
                  </a:cubicBezTo>
                  <a:cubicBezTo>
                    <a:pt x="0" y="394"/>
                    <a:pt x="20" y="623"/>
                    <a:pt x="90" y="834"/>
                  </a:cubicBezTo>
                  <a:cubicBezTo>
                    <a:pt x="99" y="870"/>
                    <a:pt x="113" y="907"/>
                    <a:pt x="139" y="933"/>
                  </a:cubicBezTo>
                  <a:cubicBezTo>
                    <a:pt x="159" y="956"/>
                    <a:pt x="186" y="970"/>
                    <a:pt x="212" y="970"/>
                  </a:cubicBezTo>
                  <a:cubicBezTo>
                    <a:pt x="222" y="970"/>
                    <a:pt x="229" y="967"/>
                    <a:pt x="238" y="963"/>
                  </a:cubicBezTo>
                  <a:cubicBezTo>
                    <a:pt x="275" y="950"/>
                    <a:pt x="291" y="910"/>
                    <a:pt x="305" y="870"/>
                  </a:cubicBezTo>
                  <a:cubicBezTo>
                    <a:pt x="374" y="675"/>
                    <a:pt x="391" y="460"/>
                    <a:pt x="354" y="252"/>
                  </a:cubicBezTo>
                  <a:cubicBezTo>
                    <a:pt x="348" y="196"/>
                    <a:pt x="331" y="140"/>
                    <a:pt x="301" y="90"/>
                  </a:cubicBezTo>
                  <a:cubicBezTo>
                    <a:pt x="261" y="28"/>
                    <a:pt x="215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384;p20">
              <a:extLst>
                <a:ext uri="{FF2B5EF4-FFF2-40B4-BE49-F238E27FC236}">
                  <a16:creationId xmlns:a16="http://schemas.microsoft.com/office/drawing/2014/main" id="{5F2B86FB-BFB2-496A-AB2E-849BA388D911}"/>
                </a:ext>
              </a:extLst>
            </p:cNvPr>
            <p:cNvSpPr/>
            <p:nvPr/>
          </p:nvSpPr>
          <p:spPr>
            <a:xfrm flipH="1">
              <a:off x="6880568" y="4270625"/>
              <a:ext cx="25110" cy="62260"/>
            </a:xfrm>
            <a:custGeom>
              <a:avLst/>
              <a:gdLst/>
              <a:ahLst/>
              <a:cxnLst/>
              <a:rect l="l" t="t" r="r" b="b"/>
              <a:pathLst>
                <a:path w="390" h="967" extrusionOk="0">
                  <a:moveTo>
                    <a:pt x="172" y="0"/>
                  </a:moveTo>
                  <a:cubicBezTo>
                    <a:pt x="103" y="0"/>
                    <a:pt x="40" y="73"/>
                    <a:pt x="26" y="173"/>
                  </a:cubicBezTo>
                  <a:cubicBezTo>
                    <a:pt x="0" y="391"/>
                    <a:pt x="20" y="622"/>
                    <a:pt x="89" y="831"/>
                  </a:cubicBezTo>
                  <a:cubicBezTo>
                    <a:pt x="99" y="867"/>
                    <a:pt x="112" y="903"/>
                    <a:pt x="139" y="933"/>
                  </a:cubicBezTo>
                  <a:cubicBezTo>
                    <a:pt x="156" y="953"/>
                    <a:pt x="185" y="966"/>
                    <a:pt x="211" y="966"/>
                  </a:cubicBezTo>
                  <a:cubicBezTo>
                    <a:pt x="218" y="966"/>
                    <a:pt x="228" y="966"/>
                    <a:pt x="235" y="962"/>
                  </a:cubicBezTo>
                  <a:cubicBezTo>
                    <a:pt x="271" y="946"/>
                    <a:pt x="291" y="907"/>
                    <a:pt x="304" y="870"/>
                  </a:cubicBezTo>
                  <a:cubicBezTo>
                    <a:pt x="370" y="672"/>
                    <a:pt x="390" y="457"/>
                    <a:pt x="354" y="252"/>
                  </a:cubicBezTo>
                  <a:cubicBezTo>
                    <a:pt x="344" y="192"/>
                    <a:pt x="330" y="136"/>
                    <a:pt x="301" y="86"/>
                  </a:cubicBezTo>
                  <a:cubicBezTo>
                    <a:pt x="261" y="23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385;p20">
              <a:extLst>
                <a:ext uri="{FF2B5EF4-FFF2-40B4-BE49-F238E27FC236}">
                  <a16:creationId xmlns:a16="http://schemas.microsoft.com/office/drawing/2014/main" id="{6B7B7318-8047-4BD9-8E65-A659A5A40122}"/>
                </a:ext>
              </a:extLst>
            </p:cNvPr>
            <p:cNvSpPr/>
            <p:nvPr/>
          </p:nvSpPr>
          <p:spPr>
            <a:xfrm flipH="1">
              <a:off x="7599957" y="354654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2" y="0"/>
                  </a:moveTo>
                  <a:cubicBezTo>
                    <a:pt x="103" y="0"/>
                    <a:pt x="41" y="76"/>
                    <a:pt x="27" y="172"/>
                  </a:cubicBezTo>
                  <a:cubicBezTo>
                    <a:pt x="1" y="394"/>
                    <a:pt x="21" y="621"/>
                    <a:pt x="90" y="833"/>
                  </a:cubicBezTo>
                  <a:cubicBezTo>
                    <a:pt x="100" y="870"/>
                    <a:pt x="113" y="906"/>
                    <a:pt x="140" y="933"/>
                  </a:cubicBezTo>
                  <a:cubicBezTo>
                    <a:pt x="156" y="956"/>
                    <a:pt x="186" y="969"/>
                    <a:pt x="212" y="969"/>
                  </a:cubicBezTo>
                  <a:cubicBezTo>
                    <a:pt x="219" y="969"/>
                    <a:pt x="229" y="966"/>
                    <a:pt x="235" y="963"/>
                  </a:cubicBezTo>
                  <a:cubicBezTo>
                    <a:pt x="271" y="949"/>
                    <a:pt x="291" y="910"/>
                    <a:pt x="305" y="870"/>
                  </a:cubicBezTo>
                  <a:cubicBezTo>
                    <a:pt x="371" y="675"/>
                    <a:pt x="391" y="460"/>
                    <a:pt x="354" y="255"/>
                  </a:cubicBezTo>
                  <a:cubicBezTo>
                    <a:pt x="345" y="195"/>
                    <a:pt x="331" y="139"/>
                    <a:pt x="302" y="90"/>
                  </a:cubicBezTo>
                  <a:cubicBezTo>
                    <a:pt x="262" y="26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386;p20">
              <a:extLst>
                <a:ext uri="{FF2B5EF4-FFF2-40B4-BE49-F238E27FC236}">
                  <a16:creationId xmlns:a16="http://schemas.microsoft.com/office/drawing/2014/main" id="{041E117F-D040-4854-887C-9084F24E7170}"/>
                </a:ext>
              </a:extLst>
            </p:cNvPr>
            <p:cNvSpPr/>
            <p:nvPr/>
          </p:nvSpPr>
          <p:spPr>
            <a:xfrm flipH="1">
              <a:off x="7342347" y="312282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6" y="0"/>
                  </a:moveTo>
                  <a:cubicBezTo>
                    <a:pt x="107" y="0"/>
                    <a:pt x="43" y="73"/>
                    <a:pt x="31" y="173"/>
                  </a:cubicBezTo>
                  <a:cubicBezTo>
                    <a:pt x="0" y="394"/>
                    <a:pt x="24" y="623"/>
                    <a:pt x="90" y="834"/>
                  </a:cubicBezTo>
                  <a:cubicBezTo>
                    <a:pt x="103" y="870"/>
                    <a:pt x="116" y="907"/>
                    <a:pt x="139" y="933"/>
                  </a:cubicBezTo>
                  <a:cubicBezTo>
                    <a:pt x="159" y="953"/>
                    <a:pt x="186" y="969"/>
                    <a:pt x="212" y="969"/>
                  </a:cubicBezTo>
                  <a:cubicBezTo>
                    <a:pt x="222" y="969"/>
                    <a:pt x="232" y="966"/>
                    <a:pt x="239" y="963"/>
                  </a:cubicBezTo>
                  <a:cubicBezTo>
                    <a:pt x="275" y="950"/>
                    <a:pt x="295" y="907"/>
                    <a:pt x="305" y="870"/>
                  </a:cubicBezTo>
                  <a:cubicBezTo>
                    <a:pt x="374" y="672"/>
                    <a:pt x="391" y="457"/>
                    <a:pt x="358" y="252"/>
                  </a:cubicBezTo>
                  <a:cubicBezTo>
                    <a:pt x="348" y="196"/>
                    <a:pt x="335" y="136"/>
                    <a:pt x="301" y="90"/>
                  </a:cubicBezTo>
                  <a:cubicBezTo>
                    <a:pt x="262" y="27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387;p20">
              <a:extLst>
                <a:ext uri="{FF2B5EF4-FFF2-40B4-BE49-F238E27FC236}">
                  <a16:creationId xmlns:a16="http://schemas.microsoft.com/office/drawing/2014/main" id="{E26B7059-BE07-4885-9B6B-6758A4BACCB2}"/>
                </a:ext>
              </a:extLst>
            </p:cNvPr>
            <p:cNvSpPr/>
            <p:nvPr/>
          </p:nvSpPr>
          <p:spPr>
            <a:xfrm flipH="1">
              <a:off x="7464939" y="3787349"/>
              <a:ext cx="25239" cy="62196"/>
            </a:xfrm>
            <a:custGeom>
              <a:avLst/>
              <a:gdLst/>
              <a:ahLst/>
              <a:cxnLst/>
              <a:rect l="l" t="t" r="r" b="b"/>
              <a:pathLst>
                <a:path w="392" h="966" extrusionOk="0">
                  <a:moveTo>
                    <a:pt x="176" y="0"/>
                  </a:moveTo>
                  <a:cubicBezTo>
                    <a:pt x="107" y="0"/>
                    <a:pt x="44" y="73"/>
                    <a:pt x="31" y="172"/>
                  </a:cubicBezTo>
                  <a:cubicBezTo>
                    <a:pt x="1" y="390"/>
                    <a:pt x="24" y="619"/>
                    <a:pt x="90" y="830"/>
                  </a:cubicBezTo>
                  <a:cubicBezTo>
                    <a:pt x="103" y="866"/>
                    <a:pt x="117" y="903"/>
                    <a:pt x="140" y="929"/>
                  </a:cubicBezTo>
                  <a:cubicBezTo>
                    <a:pt x="160" y="953"/>
                    <a:pt x="187" y="965"/>
                    <a:pt x="213" y="965"/>
                  </a:cubicBezTo>
                  <a:cubicBezTo>
                    <a:pt x="222" y="965"/>
                    <a:pt x="233" y="965"/>
                    <a:pt x="239" y="962"/>
                  </a:cubicBezTo>
                  <a:cubicBezTo>
                    <a:pt x="275" y="946"/>
                    <a:pt x="295" y="906"/>
                    <a:pt x="309" y="866"/>
                  </a:cubicBezTo>
                  <a:cubicBezTo>
                    <a:pt x="375" y="671"/>
                    <a:pt x="391" y="457"/>
                    <a:pt x="358" y="251"/>
                  </a:cubicBezTo>
                  <a:cubicBezTo>
                    <a:pt x="348" y="192"/>
                    <a:pt x="335" y="135"/>
                    <a:pt x="302" y="86"/>
                  </a:cubicBezTo>
                  <a:cubicBezTo>
                    <a:pt x="262" y="23"/>
                    <a:pt x="219" y="0"/>
                    <a:pt x="1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388;p20">
              <a:extLst>
                <a:ext uri="{FF2B5EF4-FFF2-40B4-BE49-F238E27FC236}">
                  <a16:creationId xmlns:a16="http://schemas.microsoft.com/office/drawing/2014/main" id="{F583633B-0E3B-4577-A19B-A5175CB4057E}"/>
                </a:ext>
              </a:extLst>
            </p:cNvPr>
            <p:cNvSpPr/>
            <p:nvPr/>
          </p:nvSpPr>
          <p:spPr>
            <a:xfrm flipH="1">
              <a:off x="7330822" y="4313828"/>
              <a:ext cx="25175" cy="62196"/>
            </a:xfrm>
            <a:custGeom>
              <a:avLst/>
              <a:gdLst/>
              <a:ahLst/>
              <a:cxnLst/>
              <a:rect l="l" t="t" r="r" b="b"/>
              <a:pathLst>
                <a:path w="391" h="966" extrusionOk="0">
                  <a:moveTo>
                    <a:pt x="175" y="1"/>
                  </a:moveTo>
                  <a:cubicBezTo>
                    <a:pt x="102" y="1"/>
                    <a:pt x="43" y="73"/>
                    <a:pt x="30" y="172"/>
                  </a:cubicBezTo>
                  <a:cubicBezTo>
                    <a:pt x="0" y="394"/>
                    <a:pt x="23" y="622"/>
                    <a:pt x="90" y="834"/>
                  </a:cubicBezTo>
                  <a:cubicBezTo>
                    <a:pt x="102" y="871"/>
                    <a:pt x="116" y="906"/>
                    <a:pt x="139" y="933"/>
                  </a:cubicBezTo>
                  <a:cubicBezTo>
                    <a:pt x="159" y="953"/>
                    <a:pt x="186" y="966"/>
                    <a:pt x="212" y="966"/>
                  </a:cubicBezTo>
                  <a:cubicBezTo>
                    <a:pt x="221" y="966"/>
                    <a:pt x="229" y="966"/>
                    <a:pt x="238" y="963"/>
                  </a:cubicBezTo>
                  <a:cubicBezTo>
                    <a:pt x="275" y="950"/>
                    <a:pt x="291" y="906"/>
                    <a:pt x="305" y="871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6"/>
                    <a:pt x="334" y="137"/>
                    <a:pt x="301" y="87"/>
                  </a:cubicBezTo>
                  <a:cubicBezTo>
                    <a:pt x="261" y="27"/>
                    <a:pt x="218" y="1"/>
                    <a:pt x="1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389;p20">
              <a:extLst>
                <a:ext uri="{FF2B5EF4-FFF2-40B4-BE49-F238E27FC236}">
                  <a16:creationId xmlns:a16="http://schemas.microsoft.com/office/drawing/2014/main" id="{858D6490-3445-4F77-B0C6-C1F00AC5893A}"/>
                </a:ext>
              </a:extLst>
            </p:cNvPr>
            <p:cNvSpPr/>
            <p:nvPr/>
          </p:nvSpPr>
          <p:spPr>
            <a:xfrm flipH="1">
              <a:off x="7642903" y="4503701"/>
              <a:ext cx="25239" cy="62260"/>
            </a:xfrm>
            <a:custGeom>
              <a:avLst/>
              <a:gdLst/>
              <a:ahLst/>
              <a:cxnLst/>
              <a:rect l="l" t="t" r="r" b="b"/>
              <a:pathLst>
                <a:path w="392" h="967" extrusionOk="0">
                  <a:moveTo>
                    <a:pt x="176" y="1"/>
                  </a:moveTo>
                  <a:cubicBezTo>
                    <a:pt x="103" y="1"/>
                    <a:pt x="44" y="74"/>
                    <a:pt x="30" y="173"/>
                  </a:cubicBezTo>
                  <a:cubicBezTo>
                    <a:pt x="1" y="395"/>
                    <a:pt x="24" y="623"/>
                    <a:pt x="90" y="834"/>
                  </a:cubicBezTo>
                  <a:cubicBezTo>
                    <a:pt x="103" y="871"/>
                    <a:pt x="117" y="907"/>
                    <a:pt x="140" y="933"/>
                  </a:cubicBezTo>
                  <a:cubicBezTo>
                    <a:pt x="159" y="953"/>
                    <a:pt x="186" y="967"/>
                    <a:pt x="213" y="967"/>
                  </a:cubicBezTo>
                  <a:cubicBezTo>
                    <a:pt x="222" y="967"/>
                    <a:pt x="228" y="967"/>
                    <a:pt x="239" y="964"/>
                  </a:cubicBezTo>
                  <a:cubicBezTo>
                    <a:pt x="275" y="950"/>
                    <a:pt x="292" y="907"/>
                    <a:pt x="305" y="871"/>
                  </a:cubicBezTo>
                  <a:cubicBezTo>
                    <a:pt x="374" y="672"/>
                    <a:pt x="391" y="457"/>
                    <a:pt x="358" y="252"/>
                  </a:cubicBezTo>
                  <a:cubicBezTo>
                    <a:pt x="347" y="196"/>
                    <a:pt x="335" y="137"/>
                    <a:pt x="301" y="87"/>
                  </a:cubicBezTo>
                  <a:cubicBezTo>
                    <a:pt x="262" y="28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390;p20">
              <a:extLst>
                <a:ext uri="{FF2B5EF4-FFF2-40B4-BE49-F238E27FC236}">
                  <a16:creationId xmlns:a16="http://schemas.microsoft.com/office/drawing/2014/main" id="{ECD0B349-94C9-4A64-B9B4-9348BE964129}"/>
                </a:ext>
              </a:extLst>
            </p:cNvPr>
            <p:cNvSpPr/>
            <p:nvPr/>
          </p:nvSpPr>
          <p:spPr>
            <a:xfrm flipH="1">
              <a:off x="7691064" y="4270625"/>
              <a:ext cx="25175" cy="62260"/>
            </a:xfrm>
            <a:custGeom>
              <a:avLst/>
              <a:gdLst/>
              <a:ahLst/>
              <a:cxnLst/>
              <a:rect l="l" t="t" r="r" b="b"/>
              <a:pathLst>
                <a:path w="391" h="967" extrusionOk="0">
                  <a:moveTo>
                    <a:pt x="175" y="0"/>
                  </a:moveTo>
                  <a:cubicBezTo>
                    <a:pt x="106" y="0"/>
                    <a:pt x="43" y="73"/>
                    <a:pt x="30" y="173"/>
                  </a:cubicBezTo>
                  <a:cubicBezTo>
                    <a:pt x="0" y="391"/>
                    <a:pt x="23" y="622"/>
                    <a:pt x="90" y="831"/>
                  </a:cubicBezTo>
                  <a:cubicBezTo>
                    <a:pt x="102" y="867"/>
                    <a:pt x="116" y="903"/>
                    <a:pt x="139" y="933"/>
                  </a:cubicBezTo>
                  <a:cubicBezTo>
                    <a:pt x="159" y="953"/>
                    <a:pt x="186" y="966"/>
                    <a:pt x="212" y="966"/>
                  </a:cubicBezTo>
                  <a:cubicBezTo>
                    <a:pt x="221" y="966"/>
                    <a:pt x="232" y="966"/>
                    <a:pt x="238" y="962"/>
                  </a:cubicBezTo>
                  <a:cubicBezTo>
                    <a:pt x="275" y="946"/>
                    <a:pt x="294" y="907"/>
                    <a:pt x="308" y="870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2"/>
                    <a:pt x="334" y="136"/>
                    <a:pt x="301" y="86"/>
                  </a:cubicBezTo>
                  <a:cubicBezTo>
                    <a:pt x="261" y="23"/>
                    <a:pt x="218" y="0"/>
                    <a:pt x="1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391;p20">
              <a:extLst>
                <a:ext uri="{FF2B5EF4-FFF2-40B4-BE49-F238E27FC236}">
                  <a16:creationId xmlns:a16="http://schemas.microsoft.com/office/drawing/2014/main" id="{9466C783-5B2B-40EA-9CA8-F6E489246AEA}"/>
                </a:ext>
              </a:extLst>
            </p:cNvPr>
            <p:cNvSpPr/>
            <p:nvPr/>
          </p:nvSpPr>
          <p:spPr>
            <a:xfrm flipH="1">
              <a:off x="7146677" y="3122827"/>
              <a:ext cx="25175" cy="62453"/>
            </a:xfrm>
            <a:custGeom>
              <a:avLst/>
              <a:gdLst/>
              <a:ahLst/>
              <a:cxnLst/>
              <a:rect l="l" t="t" r="r" b="b"/>
              <a:pathLst>
                <a:path w="391" h="970" extrusionOk="0">
                  <a:moveTo>
                    <a:pt x="172" y="0"/>
                  </a:moveTo>
                  <a:cubicBezTo>
                    <a:pt x="103" y="0"/>
                    <a:pt x="40" y="73"/>
                    <a:pt x="27" y="173"/>
                  </a:cubicBezTo>
                  <a:cubicBezTo>
                    <a:pt x="0" y="394"/>
                    <a:pt x="20" y="623"/>
                    <a:pt x="90" y="834"/>
                  </a:cubicBezTo>
                  <a:cubicBezTo>
                    <a:pt x="99" y="870"/>
                    <a:pt x="113" y="907"/>
                    <a:pt x="139" y="933"/>
                  </a:cubicBezTo>
                  <a:cubicBezTo>
                    <a:pt x="156" y="953"/>
                    <a:pt x="186" y="969"/>
                    <a:pt x="212" y="969"/>
                  </a:cubicBezTo>
                  <a:cubicBezTo>
                    <a:pt x="219" y="969"/>
                    <a:pt x="229" y="966"/>
                    <a:pt x="235" y="963"/>
                  </a:cubicBezTo>
                  <a:cubicBezTo>
                    <a:pt x="272" y="950"/>
                    <a:pt x="292" y="907"/>
                    <a:pt x="305" y="870"/>
                  </a:cubicBezTo>
                  <a:cubicBezTo>
                    <a:pt x="371" y="672"/>
                    <a:pt x="391" y="457"/>
                    <a:pt x="354" y="252"/>
                  </a:cubicBezTo>
                  <a:cubicBezTo>
                    <a:pt x="345" y="196"/>
                    <a:pt x="331" y="136"/>
                    <a:pt x="302" y="90"/>
                  </a:cubicBezTo>
                  <a:cubicBezTo>
                    <a:pt x="262" y="27"/>
                    <a:pt x="215" y="0"/>
                    <a:pt x="17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392;p20">
              <a:extLst>
                <a:ext uri="{FF2B5EF4-FFF2-40B4-BE49-F238E27FC236}">
                  <a16:creationId xmlns:a16="http://schemas.microsoft.com/office/drawing/2014/main" id="{731004E8-2F2A-4474-A419-24146AF8EFEE}"/>
                </a:ext>
              </a:extLst>
            </p:cNvPr>
            <p:cNvSpPr/>
            <p:nvPr/>
          </p:nvSpPr>
          <p:spPr>
            <a:xfrm flipH="1">
              <a:off x="7222460" y="3854374"/>
              <a:ext cx="25175" cy="62260"/>
            </a:xfrm>
            <a:custGeom>
              <a:avLst/>
              <a:gdLst/>
              <a:ahLst/>
              <a:cxnLst/>
              <a:rect l="l" t="t" r="r" b="b"/>
              <a:pathLst>
                <a:path w="391" h="967" extrusionOk="0">
                  <a:moveTo>
                    <a:pt x="176" y="1"/>
                  </a:moveTo>
                  <a:cubicBezTo>
                    <a:pt x="106" y="1"/>
                    <a:pt x="43" y="74"/>
                    <a:pt x="30" y="173"/>
                  </a:cubicBezTo>
                  <a:cubicBezTo>
                    <a:pt x="0" y="394"/>
                    <a:pt x="23" y="622"/>
                    <a:pt x="90" y="834"/>
                  </a:cubicBezTo>
                  <a:cubicBezTo>
                    <a:pt x="103" y="870"/>
                    <a:pt x="116" y="907"/>
                    <a:pt x="139" y="933"/>
                  </a:cubicBezTo>
                  <a:cubicBezTo>
                    <a:pt x="159" y="953"/>
                    <a:pt x="185" y="966"/>
                    <a:pt x="212" y="966"/>
                  </a:cubicBezTo>
                  <a:cubicBezTo>
                    <a:pt x="222" y="966"/>
                    <a:pt x="232" y="966"/>
                    <a:pt x="238" y="963"/>
                  </a:cubicBezTo>
                  <a:cubicBezTo>
                    <a:pt x="275" y="950"/>
                    <a:pt x="295" y="907"/>
                    <a:pt x="308" y="870"/>
                  </a:cubicBezTo>
                  <a:cubicBezTo>
                    <a:pt x="374" y="672"/>
                    <a:pt x="391" y="457"/>
                    <a:pt x="357" y="252"/>
                  </a:cubicBezTo>
                  <a:cubicBezTo>
                    <a:pt x="348" y="196"/>
                    <a:pt x="334" y="136"/>
                    <a:pt x="301" y="86"/>
                  </a:cubicBezTo>
                  <a:cubicBezTo>
                    <a:pt x="261" y="27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393;p20">
              <a:extLst>
                <a:ext uri="{FF2B5EF4-FFF2-40B4-BE49-F238E27FC236}">
                  <a16:creationId xmlns:a16="http://schemas.microsoft.com/office/drawing/2014/main" id="{67285F69-BD3E-4530-8C65-5018D4D0F8B7}"/>
                </a:ext>
              </a:extLst>
            </p:cNvPr>
            <p:cNvSpPr/>
            <p:nvPr/>
          </p:nvSpPr>
          <p:spPr>
            <a:xfrm flipH="1">
              <a:off x="7222460" y="4137348"/>
              <a:ext cx="25175" cy="62196"/>
            </a:xfrm>
            <a:custGeom>
              <a:avLst/>
              <a:gdLst/>
              <a:ahLst/>
              <a:cxnLst/>
              <a:rect l="l" t="t" r="r" b="b"/>
              <a:pathLst>
                <a:path w="391" h="966" extrusionOk="0">
                  <a:moveTo>
                    <a:pt x="176" y="1"/>
                  </a:moveTo>
                  <a:cubicBezTo>
                    <a:pt x="106" y="1"/>
                    <a:pt x="43" y="73"/>
                    <a:pt x="30" y="172"/>
                  </a:cubicBezTo>
                  <a:cubicBezTo>
                    <a:pt x="0" y="393"/>
                    <a:pt x="23" y="622"/>
                    <a:pt x="90" y="834"/>
                  </a:cubicBezTo>
                  <a:cubicBezTo>
                    <a:pt x="103" y="870"/>
                    <a:pt x="116" y="906"/>
                    <a:pt x="139" y="933"/>
                  </a:cubicBezTo>
                  <a:cubicBezTo>
                    <a:pt x="159" y="953"/>
                    <a:pt x="185" y="966"/>
                    <a:pt x="212" y="966"/>
                  </a:cubicBezTo>
                  <a:cubicBezTo>
                    <a:pt x="222" y="966"/>
                    <a:pt x="232" y="966"/>
                    <a:pt x="238" y="963"/>
                  </a:cubicBezTo>
                  <a:cubicBezTo>
                    <a:pt x="275" y="949"/>
                    <a:pt x="295" y="906"/>
                    <a:pt x="308" y="870"/>
                  </a:cubicBezTo>
                  <a:cubicBezTo>
                    <a:pt x="374" y="671"/>
                    <a:pt x="391" y="457"/>
                    <a:pt x="357" y="251"/>
                  </a:cubicBezTo>
                  <a:cubicBezTo>
                    <a:pt x="348" y="195"/>
                    <a:pt x="334" y="136"/>
                    <a:pt x="301" y="86"/>
                  </a:cubicBezTo>
                  <a:cubicBezTo>
                    <a:pt x="261" y="27"/>
                    <a:pt x="219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394;p20">
              <a:extLst>
                <a:ext uri="{FF2B5EF4-FFF2-40B4-BE49-F238E27FC236}">
                  <a16:creationId xmlns:a16="http://schemas.microsoft.com/office/drawing/2014/main" id="{BDD4C11F-A791-49BA-B02C-2CC92B53E743}"/>
                </a:ext>
              </a:extLst>
            </p:cNvPr>
            <p:cNvSpPr/>
            <p:nvPr/>
          </p:nvSpPr>
          <p:spPr>
            <a:xfrm flipH="1">
              <a:off x="7903539" y="3155599"/>
              <a:ext cx="31999" cy="59234"/>
            </a:xfrm>
            <a:custGeom>
              <a:avLst/>
              <a:gdLst/>
              <a:ahLst/>
              <a:cxnLst/>
              <a:rect l="l" t="t" r="r" b="b"/>
              <a:pathLst>
                <a:path w="497" h="920" extrusionOk="0">
                  <a:moveTo>
                    <a:pt x="143" y="1"/>
                  </a:moveTo>
                  <a:cubicBezTo>
                    <a:pt x="56" y="1"/>
                    <a:pt x="1" y="100"/>
                    <a:pt x="20" y="216"/>
                  </a:cubicBezTo>
                  <a:cubicBezTo>
                    <a:pt x="60" y="434"/>
                    <a:pt x="146" y="646"/>
                    <a:pt x="271" y="825"/>
                  </a:cubicBezTo>
                  <a:cubicBezTo>
                    <a:pt x="291" y="857"/>
                    <a:pt x="318" y="887"/>
                    <a:pt x="347" y="904"/>
                  </a:cubicBezTo>
                  <a:cubicBezTo>
                    <a:pt x="364" y="914"/>
                    <a:pt x="384" y="920"/>
                    <a:pt x="401" y="920"/>
                  </a:cubicBezTo>
                  <a:cubicBezTo>
                    <a:pt x="420" y="920"/>
                    <a:pt x="437" y="914"/>
                    <a:pt x="450" y="900"/>
                  </a:cubicBezTo>
                  <a:cubicBezTo>
                    <a:pt x="480" y="877"/>
                    <a:pt x="486" y="831"/>
                    <a:pt x="486" y="791"/>
                  </a:cubicBezTo>
                  <a:cubicBezTo>
                    <a:pt x="497" y="583"/>
                    <a:pt x="450" y="371"/>
                    <a:pt x="358" y="186"/>
                  </a:cubicBezTo>
                  <a:cubicBezTo>
                    <a:pt x="331" y="137"/>
                    <a:pt x="301" y="83"/>
                    <a:pt x="255" y="47"/>
                  </a:cubicBezTo>
                  <a:cubicBezTo>
                    <a:pt x="215" y="14"/>
                    <a:pt x="179" y="1"/>
                    <a:pt x="1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395;p20">
              <a:extLst>
                <a:ext uri="{FF2B5EF4-FFF2-40B4-BE49-F238E27FC236}">
                  <a16:creationId xmlns:a16="http://schemas.microsoft.com/office/drawing/2014/main" id="{36AA5713-7CF2-4B39-9BDB-42AEE124EB08}"/>
                </a:ext>
              </a:extLst>
            </p:cNvPr>
            <p:cNvSpPr/>
            <p:nvPr/>
          </p:nvSpPr>
          <p:spPr>
            <a:xfrm flipH="1">
              <a:off x="7392130" y="3521630"/>
              <a:ext cx="579143" cy="749055"/>
            </a:xfrm>
            <a:custGeom>
              <a:avLst/>
              <a:gdLst/>
              <a:ahLst/>
              <a:cxnLst/>
              <a:rect l="l" t="t" r="r" b="b"/>
              <a:pathLst>
                <a:path w="8995" h="11634" extrusionOk="0">
                  <a:moveTo>
                    <a:pt x="2424" y="1"/>
                  </a:moveTo>
                  <a:cubicBezTo>
                    <a:pt x="741" y="16"/>
                    <a:pt x="231" y="1773"/>
                    <a:pt x="60" y="3218"/>
                  </a:cubicBezTo>
                  <a:cubicBezTo>
                    <a:pt x="20" y="3538"/>
                    <a:pt x="3" y="3859"/>
                    <a:pt x="3" y="4180"/>
                  </a:cubicBezTo>
                  <a:cubicBezTo>
                    <a:pt x="0" y="5413"/>
                    <a:pt x="278" y="6647"/>
                    <a:pt x="833" y="7738"/>
                  </a:cubicBezTo>
                  <a:cubicBezTo>
                    <a:pt x="1554" y="9153"/>
                    <a:pt x="2725" y="10304"/>
                    <a:pt x="4107" y="11005"/>
                  </a:cubicBezTo>
                  <a:cubicBezTo>
                    <a:pt x="4825" y="11372"/>
                    <a:pt x="5701" y="11633"/>
                    <a:pt x="6551" y="11633"/>
                  </a:cubicBezTo>
                  <a:cubicBezTo>
                    <a:pt x="7178" y="11633"/>
                    <a:pt x="7797" y="11491"/>
                    <a:pt x="8326" y="11144"/>
                  </a:cubicBezTo>
                  <a:cubicBezTo>
                    <a:pt x="8607" y="10962"/>
                    <a:pt x="8869" y="10714"/>
                    <a:pt x="8968" y="10383"/>
                  </a:cubicBezTo>
                  <a:cubicBezTo>
                    <a:pt x="8988" y="10327"/>
                    <a:pt x="8994" y="10274"/>
                    <a:pt x="8994" y="10222"/>
                  </a:cubicBezTo>
                  <a:cubicBezTo>
                    <a:pt x="8994" y="10006"/>
                    <a:pt x="8875" y="9818"/>
                    <a:pt x="8875" y="9606"/>
                  </a:cubicBezTo>
                  <a:cubicBezTo>
                    <a:pt x="8875" y="9587"/>
                    <a:pt x="8875" y="9564"/>
                    <a:pt x="8878" y="9544"/>
                  </a:cubicBezTo>
                  <a:lnTo>
                    <a:pt x="8878" y="9544"/>
                  </a:lnTo>
                  <a:cubicBezTo>
                    <a:pt x="8115" y="10347"/>
                    <a:pt x="7691" y="10585"/>
                    <a:pt x="7354" y="10585"/>
                  </a:cubicBezTo>
                  <a:cubicBezTo>
                    <a:pt x="7103" y="10585"/>
                    <a:pt x="6897" y="10449"/>
                    <a:pt x="6636" y="10314"/>
                  </a:cubicBezTo>
                  <a:cubicBezTo>
                    <a:pt x="6375" y="10179"/>
                    <a:pt x="6058" y="10040"/>
                    <a:pt x="5575" y="10040"/>
                  </a:cubicBezTo>
                  <a:cubicBezTo>
                    <a:pt x="5516" y="10040"/>
                    <a:pt x="5456" y="10043"/>
                    <a:pt x="5393" y="10046"/>
                  </a:cubicBezTo>
                  <a:cubicBezTo>
                    <a:pt x="5367" y="10049"/>
                    <a:pt x="5340" y="10049"/>
                    <a:pt x="5313" y="10049"/>
                  </a:cubicBezTo>
                  <a:cubicBezTo>
                    <a:pt x="3512" y="10049"/>
                    <a:pt x="1127" y="6124"/>
                    <a:pt x="1630" y="2873"/>
                  </a:cubicBezTo>
                  <a:cubicBezTo>
                    <a:pt x="1971" y="665"/>
                    <a:pt x="2619" y="298"/>
                    <a:pt x="3012" y="298"/>
                  </a:cubicBezTo>
                  <a:cubicBezTo>
                    <a:pt x="3207" y="298"/>
                    <a:pt x="3340" y="387"/>
                    <a:pt x="3340" y="387"/>
                  </a:cubicBezTo>
                  <a:lnTo>
                    <a:pt x="3413" y="248"/>
                  </a:lnTo>
                  <a:cubicBezTo>
                    <a:pt x="3111" y="89"/>
                    <a:pt x="2781" y="1"/>
                    <a:pt x="244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396;p20">
              <a:extLst>
                <a:ext uri="{FF2B5EF4-FFF2-40B4-BE49-F238E27FC236}">
                  <a16:creationId xmlns:a16="http://schemas.microsoft.com/office/drawing/2014/main" id="{CE340181-EBAF-4A03-AE62-E1573386101D}"/>
                </a:ext>
              </a:extLst>
            </p:cNvPr>
            <p:cNvSpPr/>
            <p:nvPr/>
          </p:nvSpPr>
          <p:spPr>
            <a:xfrm flipH="1">
              <a:off x="6723149" y="3512423"/>
              <a:ext cx="296429" cy="599875"/>
            </a:xfrm>
            <a:custGeom>
              <a:avLst/>
              <a:gdLst/>
              <a:ahLst/>
              <a:cxnLst/>
              <a:rect l="l" t="t" r="r" b="b"/>
              <a:pathLst>
                <a:path w="4604" h="9317" extrusionOk="0">
                  <a:moveTo>
                    <a:pt x="3512" y="1"/>
                  </a:moveTo>
                  <a:cubicBezTo>
                    <a:pt x="3505" y="8"/>
                    <a:pt x="3502" y="14"/>
                    <a:pt x="3495" y="21"/>
                  </a:cubicBezTo>
                  <a:cubicBezTo>
                    <a:pt x="3297" y="269"/>
                    <a:pt x="3329" y="897"/>
                    <a:pt x="3317" y="1142"/>
                  </a:cubicBezTo>
                  <a:cubicBezTo>
                    <a:pt x="3283" y="1925"/>
                    <a:pt x="3141" y="2703"/>
                    <a:pt x="2883" y="3443"/>
                  </a:cubicBezTo>
                  <a:cubicBezTo>
                    <a:pt x="2810" y="3655"/>
                    <a:pt x="1898" y="5739"/>
                    <a:pt x="1653" y="5739"/>
                  </a:cubicBezTo>
                  <a:cubicBezTo>
                    <a:pt x="1647" y="5739"/>
                    <a:pt x="1640" y="5739"/>
                    <a:pt x="1634" y="5735"/>
                  </a:cubicBezTo>
                  <a:cubicBezTo>
                    <a:pt x="1491" y="5655"/>
                    <a:pt x="1330" y="5616"/>
                    <a:pt x="1164" y="5616"/>
                  </a:cubicBezTo>
                  <a:cubicBezTo>
                    <a:pt x="942" y="5616"/>
                    <a:pt x="721" y="5689"/>
                    <a:pt x="542" y="5827"/>
                  </a:cubicBezTo>
                  <a:cubicBezTo>
                    <a:pt x="298" y="6029"/>
                    <a:pt x="152" y="6354"/>
                    <a:pt x="152" y="6677"/>
                  </a:cubicBezTo>
                  <a:cubicBezTo>
                    <a:pt x="152" y="6754"/>
                    <a:pt x="159" y="6830"/>
                    <a:pt x="179" y="6905"/>
                  </a:cubicBezTo>
                  <a:cubicBezTo>
                    <a:pt x="60" y="7074"/>
                    <a:pt x="0" y="7282"/>
                    <a:pt x="0" y="7491"/>
                  </a:cubicBezTo>
                  <a:cubicBezTo>
                    <a:pt x="0" y="7696"/>
                    <a:pt x="56" y="7901"/>
                    <a:pt x="172" y="8069"/>
                  </a:cubicBezTo>
                  <a:cubicBezTo>
                    <a:pt x="350" y="8327"/>
                    <a:pt x="655" y="8480"/>
                    <a:pt x="962" y="8480"/>
                  </a:cubicBezTo>
                  <a:cubicBezTo>
                    <a:pt x="1052" y="8480"/>
                    <a:pt x="1144" y="8466"/>
                    <a:pt x="1234" y="8437"/>
                  </a:cubicBezTo>
                  <a:lnTo>
                    <a:pt x="1234" y="8437"/>
                  </a:lnTo>
                  <a:cubicBezTo>
                    <a:pt x="1220" y="8483"/>
                    <a:pt x="1217" y="8529"/>
                    <a:pt x="1217" y="8572"/>
                  </a:cubicBezTo>
                  <a:cubicBezTo>
                    <a:pt x="1217" y="8857"/>
                    <a:pt x="1422" y="9131"/>
                    <a:pt x="1683" y="9243"/>
                  </a:cubicBezTo>
                  <a:cubicBezTo>
                    <a:pt x="1802" y="9293"/>
                    <a:pt x="1931" y="9316"/>
                    <a:pt x="2060" y="9316"/>
                  </a:cubicBezTo>
                  <a:cubicBezTo>
                    <a:pt x="2255" y="9316"/>
                    <a:pt x="2450" y="9266"/>
                    <a:pt x="2635" y="9194"/>
                  </a:cubicBezTo>
                  <a:cubicBezTo>
                    <a:pt x="2635" y="9194"/>
                    <a:pt x="1597" y="8661"/>
                    <a:pt x="1960" y="8016"/>
                  </a:cubicBezTo>
                  <a:cubicBezTo>
                    <a:pt x="1960" y="8016"/>
                    <a:pt x="959" y="7570"/>
                    <a:pt x="1786" y="6942"/>
                  </a:cubicBezTo>
                  <a:cubicBezTo>
                    <a:pt x="2599" y="6320"/>
                    <a:pt x="4603" y="2818"/>
                    <a:pt x="351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1419;p36">
            <a:extLst>
              <a:ext uri="{FF2B5EF4-FFF2-40B4-BE49-F238E27FC236}">
                <a16:creationId xmlns:a16="http://schemas.microsoft.com/office/drawing/2014/main" id="{A25CC341-815C-48DC-8A42-4B1E70EDB01C}"/>
              </a:ext>
            </a:extLst>
          </p:cNvPr>
          <p:cNvGrpSpPr/>
          <p:nvPr/>
        </p:nvGrpSpPr>
        <p:grpSpPr>
          <a:xfrm rot="-265172">
            <a:off x="7990808" y="4074563"/>
            <a:ext cx="607783" cy="772120"/>
            <a:chOff x="7338025" y="1332725"/>
            <a:chExt cx="1252275" cy="1590875"/>
          </a:xfrm>
        </p:grpSpPr>
        <p:sp>
          <p:nvSpPr>
            <p:cNvPr id="334" name="Google Shape;1420;p36">
              <a:extLst>
                <a:ext uri="{FF2B5EF4-FFF2-40B4-BE49-F238E27FC236}">
                  <a16:creationId xmlns:a16="http://schemas.microsoft.com/office/drawing/2014/main" id="{5EBBCC39-0342-440E-9BE8-955B194BE450}"/>
                </a:ext>
              </a:extLst>
            </p:cNvPr>
            <p:cNvSpPr/>
            <p:nvPr/>
          </p:nvSpPr>
          <p:spPr>
            <a:xfrm>
              <a:off x="7338025" y="1332725"/>
              <a:ext cx="1203775" cy="1590875"/>
            </a:xfrm>
            <a:custGeom>
              <a:avLst/>
              <a:gdLst/>
              <a:ahLst/>
              <a:cxnLst/>
              <a:rect l="l" t="t" r="r" b="b"/>
              <a:pathLst>
                <a:path w="48151" h="63635" extrusionOk="0">
                  <a:moveTo>
                    <a:pt x="4581" y="1"/>
                  </a:moveTo>
                  <a:cubicBezTo>
                    <a:pt x="3375" y="1"/>
                    <a:pt x="2346" y="901"/>
                    <a:pt x="2187" y="2093"/>
                  </a:cubicBezTo>
                  <a:cubicBezTo>
                    <a:pt x="1944" y="3909"/>
                    <a:pt x="0" y="20137"/>
                    <a:pt x="6476" y="30933"/>
                  </a:cubicBezTo>
                  <a:lnTo>
                    <a:pt x="6585" y="31144"/>
                  </a:lnTo>
                  <a:lnTo>
                    <a:pt x="6673" y="31254"/>
                  </a:lnTo>
                  <a:cubicBezTo>
                    <a:pt x="8994" y="34999"/>
                    <a:pt x="12105" y="37683"/>
                    <a:pt x="15927" y="39235"/>
                  </a:cubicBezTo>
                  <a:lnTo>
                    <a:pt x="15762" y="39919"/>
                  </a:lnTo>
                  <a:cubicBezTo>
                    <a:pt x="15427" y="41312"/>
                    <a:pt x="15970" y="42744"/>
                    <a:pt x="17123" y="43555"/>
                  </a:cubicBezTo>
                  <a:cubicBezTo>
                    <a:pt x="16749" y="44896"/>
                    <a:pt x="15924" y="46744"/>
                    <a:pt x="14115" y="48313"/>
                  </a:cubicBezTo>
                  <a:cubicBezTo>
                    <a:pt x="13946" y="48458"/>
                    <a:pt x="13762" y="48606"/>
                    <a:pt x="13568" y="48754"/>
                  </a:cubicBezTo>
                  <a:lnTo>
                    <a:pt x="12492" y="48754"/>
                  </a:lnTo>
                  <a:cubicBezTo>
                    <a:pt x="10633" y="48754"/>
                    <a:pt x="9121" y="50267"/>
                    <a:pt x="9121" y="52126"/>
                  </a:cubicBezTo>
                  <a:lnTo>
                    <a:pt x="9121" y="57978"/>
                  </a:lnTo>
                  <a:cubicBezTo>
                    <a:pt x="8546" y="58520"/>
                    <a:pt x="8218" y="59272"/>
                    <a:pt x="8218" y="60065"/>
                  </a:cubicBezTo>
                  <a:lnTo>
                    <a:pt x="8218" y="60768"/>
                  </a:lnTo>
                  <a:cubicBezTo>
                    <a:pt x="8218" y="62347"/>
                    <a:pt x="9505" y="63635"/>
                    <a:pt x="11086" y="63635"/>
                  </a:cubicBezTo>
                  <a:lnTo>
                    <a:pt x="36916" y="63635"/>
                  </a:lnTo>
                  <a:cubicBezTo>
                    <a:pt x="38497" y="63635"/>
                    <a:pt x="39784" y="62347"/>
                    <a:pt x="39784" y="60768"/>
                  </a:cubicBezTo>
                  <a:lnTo>
                    <a:pt x="39784" y="60065"/>
                  </a:lnTo>
                  <a:cubicBezTo>
                    <a:pt x="39784" y="59324"/>
                    <a:pt x="39491" y="58609"/>
                    <a:pt x="38980" y="58076"/>
                  </a:cubicBezTo>
                  <a:lnTo>
                    <a:pt x="38980" y="52126"/>
                  </a:lnTo>
                  <a:cubicBezTo>
                    <a:pt x="38980" y="50267"/>
                    <a:pt x="37467" y="48754"/>
                    <a:pt x="35608" y="48754"/>
                  </a:cubicBezTo>
                  <a:lnTo>
                    <a:pt x="34049" y="48754"/>
                  </a:lnTo>
                  <a:cubicBezTo>
                    <a:pt x="31930" y="47143"/>
                    <a:pt x="30967" y="45160"/>
                    <a:pt x="30533" y="43700"/>
                  </a:cubicBezTo>
                  <a:cubicBezTo>
                    <a:pt x="31746" y="42959"/>
                    <a:pt x="32399" y="41514"/>
                    <a:pt x="32124" y="40092"/>
                  </a:cubicBezTo>
                  <a:lnTo>
                    <a:pt x="32046" y="39683"/>
                  </a:lnTo>
                  <a:cubicBezTo>
                    <a:pt x="39721" y="37140"/>
                    <a:pt x="44768" y="30280"/>
                    <a:pt x="46651" y="19826"/>
                  </a:cubicBezTo>
                  <a:cubicBezTo>
                    <a:pt x="48150" y="11506"/>
                    <a:pt x="47222" y="3595"/>
                    <a:pt x="47022" y="2089"/>
                  </a:cubicBezTo>
                  <a:cubicBezTo>
                    <a:pt x="46859" y="896"/>
                    <a:pt x="45829" y="1"/>
                    <a:pt x="44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4288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1421;p36">
              <a:extLst>
                <a:ext uri="{FF2B5EF4-FFF2-40B4-BE49-F238E27FC236}">
                  <a16:creationId xmlns:a16="http://schemas.microsoft.com/office/drawing/2014/main" id="{A492DB8D-D199-444D-9008-7A652EBC6605}"/>
                </a:ext>
              </a:extLst>
            </p:cNvPr>
            <p:cNvSpPr/>
            <p:nvPr/>
          </p:nvSpPr>
          <p:spPr>
            <a:xfrm>
              <a:off x="7670700" y="2356800"/>
              <a:ext cx="525000" cy="266400"/>
            </a:xfrm>
            <a:custGeom>
              <a:avLst/>
              <a:gdLst/>
              <a:ahLst/>
              <a:cxnLst/>
              <a:rect l="l" t="t" r="r" b="b"/>
              <a:pathLst>
                <a:path w="21000" h="10656" extrusionOk="0">
                  <a:moveTo>
                    <a:pt x="6434" y="0"/>
                  </a:moveTo>
                  <a:cubicBezTo>
                    <a:pt x="6434" y="0"/>
                    <a:pt x="6483" y="836"/>
                    <a:pt x="6253" y="2088"/>
                  </a:cubicBezTo>
                  <a:cubicBezTo>
                    <a:pt x="5911" y="3954"/>
                    <a:pt x="4956" y="6744"/>
                    <a:pt x="2293" y="9054"/>
                  </a:cubicBezTo>
                  <a:cubicBezTo>
                    <a:pt x="1637" y="9626"/>
                    <a:pt x="878" y="10165"/>
                    <a:pt x="0" y="10655"/>
                  </a:cubicBezTo>
                  <a:lnTo>
                    <a:pt x="21000" y="10655"/>
                  </a:lnTo>
                  <a:cubicBezTo>
                    <a:pt x="14165" y="6839"/>
                    <a:pt x="14567" y="0"/>
                    <a:pt x="1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1422;p36">
              <a:extLst>
                <a:ext uri="{FF2B5EF4-FFF2-40B4-BE49-F238E27FC236}">
                  <a16:creationId xmlns:a16="http://schemas.microsoft.com/office/drawing/2014/main" id="{F4B683F0-E52B-4B30-A7B7-47B8E5F9F6E9}"/>
                </a:ext>
              </a:extLst>
            </p:cNvPr>
            <p:cNvSpPr/>
            <p:nvPr/>
          </p:nvSpPr>
          <p:spPr>
            <a:xfrm>
              <a:off x="7695300" y="2386500"/>
              <a:ext cx="475800" cy="221625"/>
            </a:xfrm>
            <a:custGeom>
              <a:avLst/>
              <a:gdLst/>
              <a:ahLst/>
              <a:cxnLst/>
              <a:rect l="l" t="t" r="r" b="b"/>
              <a:pathLst>
                <a:path w="19032" h="8865" extrusionOk="0">
                  <a:moveTo>
                    <a:pt x="5396" y="1"/>
                  </a:moveTo>
                  <a:cubicBezTo>
                    <a:pt x="5372" y="269"/>
                    <a:pt x="5329" y="569"/>
                    <a:pt x="5269" y="900"/>
                  </a:cubicBezTo>
                  <a:cubicBezTo>
                    <a:pt x="6564" y="1447"/>
                    <a:pt x="7893" y="1775"/>
                    <a:pt x="9018" y="1845"/>
                  </a:cubicBezTo>
                  <a:cubicBezTo>
                    <a:pt x="9386" y="1870"/>
                    <a:pt x="9777" y="1881"/>
                    <a:pt x="10077" y="2093"/>
                  </a:cubicBezTo>
                  <a:cubicBezTo>
                    <a:pt x="10359" y="2297"/>
                    <a:pt x="10496" y="2639"/>
                    <a:pt x="10613" y="2967"/>
                  </a:cubicBezTo>
                  <a:cubicBezTo>
                    <a:pt x="11011" y="4131"/>
                    <a:pt x="11244" y="5352"/>
                    <a:pt x="11304" y="6579"/>
                  </a:cubicBezTo>
                  <a:cubicBezTo>
                    <a:pt x="11318" y="6879"/>
                    <a:pt x="11315" y="7206"/>
                    <a:pt x="11142" y="7453"/>
                  </a:cubicBezTo>
                  <a:cubicBezTo>
                    <a:pt x="10884" y="7827"/>
                    <a:pt x="10363" y="7877"/>
                    <a:pt x="9900" y="7877"/>
                  </a:cubicBezTo>
                  <a:lnTo>
                    <a:pt x="9855" y="7877"/>
                  </a:lnTo>
                  <a:cubicBezTo>
                    <a:pt x="7089" y="7873"/>
                    <a:pt x="4324" y="7870"/>
                    <a:pt x="1559" y="7866"/>
                  </a:cubicBezTo>
                  <a:lnTo>
                    <a:pt x="1309" y="7866"/>
                  </a:lnTo>
                  <a:cubicBezTo>
                    <a:pt x="913" y="8212"/>
                    <a:pt x="477" y="8547"/>
                    <a:pt x="0" y="8864"/>
                  </a:cubicBezTo>
                  <a:lnTo>
                    <a:pt x="19031" y="8864"/>
                  </a:lnTo>
                  <a:cubicBezTo>
                    <a:pt x="14870" y="6078"/>
                    <a:pt x="13875" y="2127"/>
                    <a:pt x="13646" y="110"/>
                  </a:cubicBezTo>
                  <a:cubicBezTo>
                    <a:pt x="12669" y="378"/>
                    <a:pt x="11709" y="523"/>
                    <a:pt x="10796" y="579"/>
                  </a:cubicBezTo>
                  <a:cubicBezTo>
                    <a:pt x="10468" y="600"/>
                    <a:pt x="10148" y="611"/>
                    <a:pt x="9830" y="611"/>
                  </a:cubicBezTo>
                  <a:cubicBezTo>
                    <a:pt x="8074" y="611"/>
                    <a:pt x="6532" y="312"/>
                    <a:pt x="539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1423;p36">
              <a:extLst>
                <a:ext uri="{FF2B5EF4-FFF2-40B4-BE49-F238E27FC236}">
                  <a16:creationId xmlns:a16="http://schemas.microsoft.com/office/drawing/2014/main" id="{73654159-1F2C-4552-A879-4D263673DD7B}"/>
                </a:ext>
              </a:extLst>
            </p:cNvPr>
            <p:cNvSpPr/>
            <p:nvPr/>
          </p:nvSpPr>
          <p:spPr>
            <a:xfrm>
              <a:off x="7622650" y="2608100"/>
              <a:ext cx="633275" cy="211100"/>
            </a:xfrm>
            <a:custGeom>
              <a:avLst/>
              <a:gdLst/>
              <a:ahLst/>
              <a:cxnLst/>
              <a:rect l="l" t="t" r="r" b="b"/>
              <a:pathLst>
                <a:path w="25331" h="8444" extrusionOk="0">
                  <a:moveTo>
                    <a:pt x="956" y="0"/>
                  </a:moveTo>
                  <a:cubicBezTo>
                    <a:pt x="427" y="0"/>
                    <a:pt x="0" y="430"/>
                    <a:pt x="0" y="956"/>
                  </a:cubicBezTo>
                  <a:lnTo>
                    <a:pt x="0" y="7492"/>
                  </a:lnTo>
                  <a:cubicBezTo>
                    <a:pt x="0" y="8021"/>
                    <a:pt x="427" y="8444"/>
                    <a:pt x="956" y="8444"/>
                  </a:cubicBezTo>
                  <a:lnTo>
                    <a:pt x="24379" y="8444"/>
                  </a:lnTo>
                  <a:cubicBezTo>
                    <a:pt x="24908" y="8444"/>
                    <a:pt x="25331" y="8021"/>
                    <a:pt x="25331" y="7492"/>
                  </a:cubicBezTo>
                  <a:lnTo>
                    <a:pt x="25331" y="956"/>
                  </a:lnTo>
                  <a:cubicBezTo>
                    <a:pt x="25331" y="430"/>
                    <a:pt x="24908" y="0"/>
                    <a:pt x="24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1424;p36">
              <a:extLst>
                <a:ext uri="{FF2B5EF4-FFF2-40B4-BE49-F238E27FC236}">
                  <a16:creationId xmlns:a16="http://schemas.microsoft.com/office/drawing/2014/main" id="{E64C147E-512F-456A-9B1F-AE6FFFF9220E}"/>
                </a:ext>
              </a:extLst>
            </p:cNvPr>
            <p:cNvSpPr/>
            <p:nvPr/>
          </p:nvSpPr>
          <p:spPr>
            <a:xfrm>
              <a:off x="7656300" y="2629525"/>
              <a:ext cx="122150" cy="130425"/>
            </a:xfrm>
            <a:custGeom>
              <a:avLst/>
              <a:gdLst/>
              <a:ahLst/>
              <a:cxnLst/>
              <a:rect l="l" t="t" r="r" b="b"/>
              <a:pathLst>
                <a:path w="4886" h="5217" extrusionOk="0">
                  <a:moveTo>
                    <a:pt x="1" y="0"/>
                  </a:moveTo>
                  <a:lnTo>
                    <a:pt x="1" y="5217"/>
                  </a:lnTo>
                  <a:lnTo>
                    <a:pt x="950" y="752"/>
                  </a:lnTo>
                  <a:lnTo>
                    <a:pt x="4886" y="0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1425;p36">
              <a:extLst>
                <a:ext uri="{FF2B5EF4-FFF2-40B4-BE49-F238E27FC236}">
                  <a16:creationId xmlns:a16="http://schemas.microsoft.com/office/drawing/2014/main" id="{F9513C37-399B-4F05-BE8A-1181F51378A4}"/>
                </a:ext>
              </a:extLst>
            </p:cNvPr>
            <p:cNvSpPr/>
            <p:nvPr/>
          </p:nvSpPr>
          <p:spPr>
            <a:xfrm>
              <a:off x="7622650" y="2608100"/>
              <a:ext cx="633275" cy="211100"/>
            </a:xfrm>
            <a:custGeom>
              <a:avLst/>
              <a:gdLst/>
              <a:ahLst/>
              <a:cxnLst/>
              <a:rect l="l" t="t" r="r" b="b"/>
              <a:pathLst>
                <a:path w="25331" h="8444" extrusionOk="0">
                  <a:moveTo>
                    <a:pt x="24223" y="0"/>
                  </a:moveTo>
                  <a:lnTo>
                    <a:pt x="24223" y="7417"/>
                  </a:lnTo>
                  <a:lnTo>
                    <a:pt x="0" y="7417"/>
                  </a:lnTo>
                  <a:lnTo>
                    <a:pt x="0" y="7492"/>
                  </a:lnTo>
                  <a:cubicBezTo>
                    <a:pt x="0" y="8021"/>
                    <a:pt x="427" y="8444"/>
                    <a:pt x="956" y="8444"/>
                  </a:cubicBezTo>
                  <a:lnTo>
                    <a:pt x="24379" y="8444"/>
                  </a:lnTo>
                  <a:cubicBezTo>
                    <a:pt x="24908" y="8444"/>
                    <a:pt x="25331" y="8021"/>
                    <a:pt x="25331" y="7492"/>
                  </a:cubicBezTo>
                  <a:lnTo>
                    <a:pt x="25331" y="956"/>
                  </a:lnTo>
                  <a:cubicBezTo>
                    <a:pt x="25331" y="430"/>
                    <a:pt x="24908" y="0"/>
                    <a:pt x="24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1426;p36">
              <a:extLst>
                <a:ext uri="{FF2B5EF4-FFF2-40B4-BE49-F238E27FC236}">
                  <a16:creationId xmlns:a16="http://schemas.microsoft.com/office/drawing/2014/main" id="{90AEFE0F-9A2F-404E-B83B-D1B01088CC75}"/>
                </a:ext>
              </a:extLst>
            </p:cNvPr>
            <p:cNvSpPr/>
            <p:nvPr/>
          </p:nvSpPr>
          <p:spPr>
            <a:xfrm>
              <a:off x="7599975" y="2819175"/>
              <a:ext cx="676150" cy="47825"/>
            </a:xfrm>
            <a:custGeom>
              <a:avLst/>
              <a:gdLst/>
              <a:ahLst/>
              <a:cxnLst/>
              <a:rect l="l" t="t" r="r" b="b"/>
              <a:pathLst>
                <a:path w="27046" h="1913" extrusionOk="0">
                  <a:moveTo>
                    <a:pt x="452" y="1"/>
                  </a:moveTo>
                  <a:cubicBezTo>
                    <a:pt x="201" y="1"/>
                    <a:pt x="1" y="205"/>
                    <a:pt x="1" y="456"/>
                  </a:cubicBezTo>
                  <a:lnTo>
                    <a:pt x="1" y="1461"/>
                  </a:lnTo>
                  <a:cubicBezTo>
                    <a:pt x="1" y="1712"/>
                    <a:pt x="201" y="1912"/>
                    <a:pt x="452" y="1912"/>
                  </a:cubicBezTo>
                  <a:lnTo>
                    <a:pt x="26590" y="1912"/>
                  </a:lnTo>
                  <a:cubicBezTo>
                    <a:pt x="26841" y="1912"/>
                    <a:pt x="27045" y="1712"/>
                    <a:pt x="27045" y="1461"/>
                  </a:cubicBezTo>
                  <a:lnTo>
                    <a:pt x="27045" y="456"/>
                  </a:lnTo>
                  <a:cubicBezTo>
                    <a:pt x="27045" y="205"/>
                    <a:pt x="26841" y="1"/>
                    <a:pt x="265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1427;p36">
              <a:extLst>
                <a:ext uri="{FF2B5EF4-FFF2-40B4-BE49-F238E27FC236}">
                  <a16:creationId xmlns:a16="http://schemas.microsoft.com/office/drawing/2014/main" id="{87D2C5B3-D76D-400F-A3EC-3EBE59B10E57}"/>
                </a:ext>
              </a:extLst>
            </p:cNvPr>
            <p:cNvSpPr/>
            <p:nvPr/>
          </p:nvSpPr>
          <p:spPr>
            <a:xfrm>
              <a:off x="7599975" y="2819175"/>
              <a:ext cx="676150" cy="47825"/>
            </a:xfrm>
            <a:custGeom>
              <a:avLst/>
              <a:gdLst/>
              <a:ahLst/>
              <a:cxnLst/>
              <a:rect l="l" t="t" r="r" b="b"/>
              <a:pathLst>
                <a:path w="27046" h="1913" extrusionOk="0">
                  <a:moveTo>
                    <a:pt x="452" y="1"/>
                  </a:moveTo>
                  <a:cubicBezTo>
                    <a:pt x="201" y="1"/>
                    <a:pt x="1" y="205"/>
                    <a:pt x="1" y="456"/>
                  </a:cubicBezTo>
                  <a:lnTo>
                    <a:pt x="1" y="809"/>
                  </a:lnTo>
                  <a:lnTo>
                    <a:pt x="19805" y="809"/>
                  </a:lnTo>
                  <a:lnTo>
                    <a:pt x="19805" y="1912"/>
                  </a:lnTo>
                  <a:lnTo>
                    <a:pt x="26590" y="1912"/>
                  </a:lnTo>
                  <a:cubicBezTo>
                    <a:pt x="26841" y="1912"/>
                    <a:pt x="27045" y="1712"/>
                    <a:pt x="27045" y="1461"/>
                  </a:cubicBezTo>
                  <a:lnTo>
                    <a:pt x="27045" y="456"/>
                  </a:lnTo>
                  <a:cubicBezTo>
                    <a:pt x="27045" y="205"/>
                    <a:pt x="26841" y="1"/>
                    <a:pt x="2659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1428;p36">
              <a:extLst>
                <a:ext uri="{FF2B5EF4-FFF2-40B4-BE49-F238E27FC236}">
                  <a16:creationId xmlns:a16="http://schemas.microsoft.com/office/drawing/2014/main" id="{6762FDB7-BAFE-4DF8-8CC7-C58C0656D611}"/>
                </a:ext>
              </a:extLst>
            </p:cNvPr>
            <p:cNvSpPr/>
            <p:nvPr/>
          </p:nvSpPr>
          <p:spPr>
            <a:xfrm>
              <a:off x="7713450" y="2655875"/>
              <a:ext cx="439500" cy="128225"/>
            </a:xfrm>
            <a:custGeom>
              <a:avLst/>
              <a:gdLst/>
              <a:ahLst/>
              <a:cxnLst/>
              <a:rect l="l" t="t" r="r" b="b"/>
              <a:pathLst>
                <a:path w="17580" h="5129" extrusionOk="0">
                  <a:moveTo>
                    <a:pt x="0" y="1"/>
                  </a:moveTo>
                  <a:lnTo>
                    <a:pt x="0" y="5129"/>
                  </a:lnTo>
                  <a:lnTo>
                    <a:pt x="17579" y="5129"/>
                  </a:lnTo>
                  <a:lnTo>
                    <a:pt x="175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1429;p36">
              <a:extLst>
                <a:ext uri="{FF2B5EF4-FFF2-40B4-BE49-F238E27FC236}">
                  <a16:creationId xmlns:a16="http://schemas.microsoft.com/office/drawing/2014/main" id="{C3BC1EA3-E694-4530-9959-17A0AE2A5551}"/>
                </a:ext>
              </a:extLst>
            </p:cNvPr>
            <p:cNvSpPr/>
            <p:nvPr/>
          </p:nvSpPr>
          <p:spPr>
            <a:xfrm>
              <a:off x="7713450" y="2660925"/>
              <a:ext cx="178675" cy="123175"/>
            </a:xfrm>
            <a:custGeom>
              <a:avLst/>
              <a:gdLst/>
              <a:ahLst/>
              <a:cxnLst/>
              <a:rect l="l" t="t" r="r" b="b"/>
              <a:pathLst>
                <a:path w="7147" h="4927" extrusionOk="0">
                  <a:moveTo>
                    <a:pt x="4195" y="0"/>
                  </a:moveTo>
                  <a:lnTo>
                    <a:pt x="0" y="4334"/>
                  </a:lnTo>
                  <a:lnTo>
                    <a:pt x="0" y="4927"/>
                  </a:lnTo>
                  <a:lnTo>
                    <a:pt x="2388" y="4927"/>
                  </a:lnTo>
                  <a:cubicBezTo>
                    <a:pt x="3936" y="3365"/>
                    <a:pt x="5612" y="1679"/>
                    <a:pt x="7146" y="141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1430;p36">
              <a:extLst>
                <a:ext uri="{FF2B5EF4-FFF2-40B4-BE49-F238E27FC236}">
                  <a16:creationId xmlns:a16="http://schemas.microsoft.com/office/drawing/2014/main" id="{3606FB70-326E-4951-BF2E-4D44EE5EA234}"/>
                </a:ext>
              </a:extLst>
            </p:cNvPr>
            <p:cNvSpPr/>
            <p:nvPr/>
          </p:nvSpPr>
          <p:spPr>
            <a:xfrm>
              <a:off x="7917050" y="2671050"/>
              <a:ext cx="217125" cy="113050"/>
            </a:xfrm>
            <a:custGeom>
              <a:avLst/>
              <a:gdLst/>
              <a:ahLst/>
              <a:cxnLst/>
              <a:rect l="l" t="t" r="r" b="b"/>
              <a:pathLst>
                <a:path w="8685" h="4522" extrusionOk="0">
                  <a:moveTo>
                    <a:pt x="4519" y="1"/>
                  </a:moveTo>
                  <a:lnTo>
                    <a:pt x="0" y="4522"/>
                  </a:lnTo>
                  <a:lnTo>
                    <a:pt x="4659" y="4522"/>
                  </a:lnTo>
                  <a:lnTo>
                    <a:pt x="8684" y="498"/>
                  </a:lnTo>
                  <a:lnTo>
                    <a:pt x="8631" y="198"/>
                  </a:lnTo>
                  <a:lnTo>
                    <a:pt x="4519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1431;p36">
              <a:extLst>
                <a:ext uri="{FF2B5EF4-FFF2-40B4-BE49-F238E27FC236}">
                  <a16:creationId xmlns:a16="http://schemas.microsoft.com/office/drawing/2014/main" id="{50C1C501-0C5D-4868-9C57-1E85AF587D59}"/>
                </a:ext>
              </a:extLst>
            </p:cNvPr>
            <p:cNvSpPr/>
            <p:nvPr/>
          </p:nvSpPr>
          <p:spPr>
            <a:xfrm>
              <a:off x="7818300" y="2655875"/>
              <a:ext cx="82375" cy="8575"/>
            </a:xfrm>
            <a:custGeom>
              <a:avLst/>
              <a:gdLst/>
              <a:ahLst/>
              <a:cxnLst/>
              <a:rect l="l" t="t" r="r" b="b"/>
              <a:pathLst>
                <a:path w="3295" h="343" extrusionOk="0">
                  <a:moveTo>
                    <a:pt x="194" y="1"/>
                  </a:moveTo>
                  <a:lnTo>
                    <a:pt x="1" y="202"/>
                  </a:lnTo>
                  <a:lnTo>
                    <a:pt x="2952" y="343"/>
                  </a:lnTo>
                  <a:cubicBezTo>
                    <a:pt x="3069" y="230"/>
                    <a:pt x="3182" y="113"/>
                    <a:pt x="329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1432;p36">
              <a:extLst>
                <a:ext uri="{FF2B5EF4-FFF2-40B4-BE49-F238E27FC236}">
                  <a16:creationId xmlns:a16="http://schemas.microsoft.com/office/drawing/2014/main" id="{F2B24466-F54F-44EE-B4AF-997573C106EB}"/>
                </a:ext>
              </a:extLst>
            </p:cNvPr>
            <p:cNvSpPr/>
            <p:nvPr/>
          </p:nvSpPr>
          <p:spPr>
            <a:xfrm>
              <a:off x="8030000" y="2655875"/>
              <a:ext cx="122950" cy="27625"/>
            </a:xfrm>
            <a:custGeom>
              <a:avLst/>
              <a:gdLst/>
              <a:ahLst/>
              <a:cxnLst/>
              <a:rect l="l" t="t" r="r" b="b"/>
              <a:pathLst>
                <a:path w="4918" h="1105" extrusionOk="0">
                  <a:moveTo>
                    <a:pt x="607" y="1"/>
                  </a:moveTo>
                  <a:lnTo>
                    <a:pt x="1" y="608"/>
                  </a:lnTo>
                  <a:lnTo>
                    <a:pt x="4113" y="805"/>
                  </a:lnTo>
                  <a:lnTo>
                    <a:pt x="4166" y="1105"/>
                  </a:lnTo>
                  <a:lnTo>
                    <a:pt x="4917" y="354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1433;p36">
              <a:extLst>
                <a:ext uri="{FF2B5EF4-FFF2-40B4-BE49-F238E27FC236}">
                  <a16:creationId xmlns:a16="http://schemas.microsoft.com/office/drawing/2014/main" id="{7FD17A3F-D980-4C7F-99EB-CFC8AA1637DF}"/>
                </a:ext>
              </a:extLst>
            </p:cNvPr>
            <p:cNvSpPr/>
            <p:nvPr/>
          </p:nvSpPr>
          <p:spPr>
            <a:xfrm>
              <a:off x="7783375" y="2263850"/>
              <a:ext cx="304925" cy="137925"/>
            </a:xfrm>
            <a:custGeom>
              <a:avLst/>
              <a:gdLst/>
              <a:ahLst/>
              <a:cxnLst/>
              <a:rect l="l" t="t" r="r" b="b"/>
              <a:pathLst>
                <a:path w="12197" h="5517" extrusionOk="0">
                  <a:moveTo>
                    <a:pt x="911" y="1"/>
                  </a:moveTo>
                  <a:lnTo>
                    <a:pt x="607" y="1270"/>
                  </a:lnTo>
                  <a:lnTo>
                    <a:pt x="149" y="3203"/>
                  </a:lnTo>
                  <a:cubicBezTo>
                    <a:pt x="1" y="3803"/>
                    <a:pt x="335" y="4420"/>
                    <a:pt x="921" y="4617"/>
                  </a:cubicBezTo>
                  <a:cubicBezTo>
                    <a:pt x="2040" y="4996"/>
                    <a:pt x="3986" y="5516"/>
                    <a:pt x="6299" y="5516"/>
                  </a:cubicBezTo>
                  <a:cubicBezTo>
                    <a:pt x="6617" y="5516"/>
                    <a:pt x="6942" y="5506"/>
                    <a:pt x="7273" y="5485"/>
                  </a:cubicBezTo>
                  <a:cubicBezTo>
                    <a:pt x="8572" y="5404"/>
                    <a:pt x="9954" y="5147"/>
                    <a:pt x="11357" y="4611"/>
                  </a:cubicBezTo>
                  <a:cubicBezTo>
                    <a:pt x="11894" y="4406"/>
                    <a:pt x="12197" y="3834"/>
                    <a:pt x="12088" y="3271"/>
                  </a:cubicBezTo>
                  <a:lnTo>
                    <a:pt x="11466" y="1"/>
                  </a:lnTo>
                  <a:cubicBezTo>
                    <a:pt x="11466" y="1"/>
                    <a:pt x="9053" y="625"/>
                    <a:pt x="5925" y="625"/>
                  </a:cubicBezTo>
                  <a:cubicBezTo>
                    <a:pt x="4361" y="625"/>
                    <a:pt x="2619" y="469"/>
                    <a:pt x="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1434;p36">
              <a:extLst>
                <a:ext uri="{FF2B5EF4-FFF2-40B4-BE49-F238E27FC236}">
                  <a16:creationId xmlns:a16="http://schemas.microsoft.com/office/drawing/2014/main" id="{48A9D336-F678-406A-AB65-AAE8DC15DEBB}"/>
                </a:ext>
              </a:extLst>
            </p:cNvPr>
            <p:cNvSpPr/>
            <p:nvPr/>
          </p:nvSpPr>
          <p:spPr>
            <a:xfrm>
              <a:off x="7798550" y="2276925"/>
              <a:ext cx="287550" cy="124075"/>
            </a:xfrm>
            <a:custGeom>
              <a:avLst/>
              <a:gdLst/>
              <a:ahLst/>
              <a:cxnLst/>
              <a:rect l="l" t="t" r="r" b="b"/>
              <a:pathLst>
                <a:path w="11502" h="4963" extrusionOk="0">
                  <a:moveTo>
                    <a:pt x="180" y="0"/>
                  </a:moveTo>
                  <a:lnTo>
                    <a:pt x="0" y="747"/>
                  </a:lnTo>
                  <a:cubicBezTo>
                    <a:pt x="81" y="772"/>
                    <a:pt x="163" y="797"/>
                    <a:pt x="240" y="825"/>
                  </a:cubicBezTo>
                  <a:cubicBezTo>
                    <a:pt x="1955" y="1439"/>
                    <a:pt x="3661" y="1848"/>
                    <a:pt x="5478" y="1848"/>
                  </a:cubicBezTo>
                  <a:cubicBezTo>
                    <a:pt x="5682" y="1848"/>
                    <a:pt x="5886" y="1845"/>
                    <a:pt x="6095" y="1834"/>
                  </a:cubicBezTo>
                  <a:cubicBezTo>
                    <a:pt x="6166" y="1827"/>
                    <a:pt x="6239" y="1823"/>
                    <a:pt x="6317" y="1823"/>
                  </a:cubicBezTo>
                  <a:cubicBezTo>
                    <a:pt x="6493" y="1823"/>
                    <a:pt x="6674" y="1848"/>
                    <a:pt x="6818" y="1950"/>
                  </a:cubicBezTo>
                  <a:cubicBezTo>
                    <a:pt x="7012" y="2087"/>
                    <a:pt x="7093" y="2338"/>
                    <a:pt x="7135" y="2578"/>
                  </a:cubicBezTo>
                  <a:cubicBezTo>
                    <a:pt x="7280" y="3396"/>
                    <a:pt x="7097" y="4254"/>
                    <a:pt x="6666" y="4962"/>
                  </a:cubicBezTo>
                  <a:cubicBezTo>
                    <a:pt x="7965" y="4881"/>
                    <a:pt x="9347" y="4624"/>
                    <a:pt x="10750" y="4088"/>
                  </a:cubicBezTo>
                  <a:cubicBezTo>
                    <a:pt x="11212" y="3912"/>
                    <a:pt x="11502" y="3460"/>
                    <a:pt x="11502" y="2976"/>
                  </a:cubicBezTo>
                  <a:cubicBezTo>
                    <a:pt x="11502" y="2899"/>
                    <a:pt x="11494" y="2825"/>
                    <a:pt x="11481" y="2748"/>
                  </a:cubicBezTo>
                  <a:lnTo>
                    <a:pt x="11015" y="293"/>
                  </a:lnTo>
                  <a:cubicBezTo>
                    <a:pt x="9541" y="610"/>
                    <a:pt x="7936" y="783"/>
                    <a:pt x="6183" y="783"/>
                  </a:cubicBezTo>
                  <a:cubicBezTo>
                    <a:pt x="3954" y="783"/>
                    <a:pt x="1961" y="505"/>
                    <a:pt x="18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1435;p36">
              <a:extLst>
                <a:ext uri="{FF2B5EF4-FFF2-40B4-BE49-F238E27FC236}">
                  <a16:creationId xmlns:a16="http://schemas.microsoft.com/office/drawing/2014/main" id="{F6F59AA8-3535-4B24-B938-234A68DE9F2A}"/>
                </a:ext>
              </a:extLst>
            </p:cNvPr>
            <p:cNvSpPr/>
            <p:nvPr/>
          </p:nvSpPr>
          <p:spPr>
            <a:xfrm>
              <a:off x="7387475" y="1389250"/>
              <a:ext cx="1202825" cy="907275"/>
            </a:xfrm>
            <a:custGeom>
              <a:avLst/>
              <a:gdLst/>
              <a:ahLst/>
              <a:cxnLst/>
              <a:rect l="l" t="t" r="r" b="b"/>
              <a:pathLst>
                <a:path w="48113" h="36291" extrusionOk="0">
                  <a:moveTo>
                    <a:pt x="2469" y="1"/>
                  </a:moveTo>
                  <a:cubicBezTo>
                    <a:pt x="2469" y="1"/>
                    <a:pt x="0" y="16839"/>
                    <a:pt x="6476" y="27575"/>
                  </a:cubicBezTo>
                  <a:cubicBezTo>
                    <a:pt x="6479" y="27578"/>
                    <a:pt x="6479" y="27582"/>
                    <a:pt x="6483" y="27582"/>
                  </a:cubicBezTo>
                  <a:cubicBezTo>
                    <a:pt x="9513" y="32604"/>
                    <a:pt x="14507" y="36290"/>
                    <a:pt x="22626" y="36290"/>
                  </a:cubicBezTo>
                  <a:cubicBezTo>
                    <a:pt x="48112" y="36290"/>
                    <a:pt x="42783" y="1"/>
                    <a:pt x="42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800" b="1" dirty="0"/>
            </a:p>
          </p:txBody>
        </p:sp>
        <p:sp>
          <p:nvSpPr>
            <p:cNvPr id="350" name="Google Shape;1436;p36">
              <a:extLst>
                <a:ext uri="{FF2B5EF4-FFF2-40B4-BE49-F238E27FC236}">
                  <a16:creationId xmlns:a16="http://schemas.microsoft.com/office/drawing/2014/main" id="{C9CFBE7A-5AC5-403C-A1F1-B2011226B557}"/>
                </a:ext>
              </a:extLst>
            </p:cNvPr>
            <p:cNvSpPr/>
            <p:nvPr/>
          </p:nvSpPr>
          <p:spPr>
            <a:xfrm>
              <a:off x="7549550" y="1389250"/>
              <a:ext cx="919050" cy="907275"/>
            </a:xfrm>
            <a:custGeom>
              <a:avLst/>
              <a:gdLst/>
              <a:ahLst/>
              <a:cxnLst/>
              <a:rect l="l" t="t" r="r" b="b"/>
              <a:pathLst>
                <a:path w="36762" h="36291" extrusionOk="0">
                  <a:moveTo>
                    <a:pt x="28480" y="1"/>
                  </a:moveTo>
                  <a:cubicBezTo>
                    <a:pt x="29165" y="5661"/>
                    <a:pt x="30798" y="23780"/>
                    <a:pt x="24636" y="29719"/>
                  </a:cubicBezTo>
                  <a:cubicBezTo>
                    <a:pt x="21345" y="32890"/>
                    <a:pt x="17243" y="34435"/>
                    <a:pt x="13188" y="34435"/>
                  </a:cubicBezTo>
                  <a:cubicBezTo>
                    <a:pt x="8193" y="34435"/>
                    <a:pt x="3266" y="32097"/>
                    <a:pt x="0" y="27582"/>
                  </a:cubicBezTo>
                  <a:lnTo>
                    <a:pt x="0" y="27582"/>
                  </a:lnTo>
                  <a:cubicBezTo>
                    <a:pt x="3030" y="32604"/>
                    <a:pt x="8024" y="36290"/>
                    <a:pt x="16143" y="36290"/>
                  </a:cubicBezTo>
                  <a:cubicBezTo>
                    <a:pt x="34113" y="36290"/>
                    <a:pt x="36762" y="18249"/>
                    <a:pt x="36762" y="7608"/>
                  </a:cubicBezTo>
                  <a:cubicBezTo>
                    <a:pt x="36762" y="3157"/>
                    <a:pt x="36300" y="1"/>
                    <a:pt x="3630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437;p36">
              <a:extLst>
                <a:ext uri="{FF2B5EF4-FFF2-40B4-BE49-F238E27FC236}">
                  <a16:creationId xmlns:a16="http://schemas.microsoft.com/office/drawing/2014/main" id="{476A102A-B43B-4556-AA26-42070F55BCB7}"/>
                </a:ext>
              </a:extLst>
            </p:cNvPr>
            <p:cNvSpPr/>
            <p:nvPr/>
          </p:nvSpPr>
          <p:spPr>
            <a:xfrm>
              <a:off x="7502625" y="1485375"/>
              <a:ext cx="133275" cy="618300"/>
            </a:xfrm>
            <a:custGeom>
              <a:avLst/>
              <a:gdLst/>
              <a:ahLst/>
              <a:cxnLst/>
              <a:rect l="l" t="t" r="r" b="b"/>
              <a:pathLst>
                <a:path w="5331" h="24732" extrusionOk="0">
                  <a:moveTo>
                    <a:pt x="403" y="0"/>
                  </a:moveTo>
                  <a:cubicBezTo>
                    <a:pt x="1" y="19706"/>
                    <a:pt x="5330" y="24731"/>
                    <a:pt x="5330" y="24731"/>
                  </a:cubicBezTo>
                  <a:cubicBezTo>
                    <a:pt x="2311" y="11964"/>
                    <a:pt x="4222" y="0"/>
                    <a:pt x="422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4" name="Google Shape;1307;p34">
            <a:extLst>
              <a:ext uri="{FF2B5EF4-FFF2-40B4-BE49-F238E27FC236}">
                <a16:creationId xmlns:a16="http://schemas.microsoft.com/office/drawing/2014/main" id="{01FF1497-0BCA-4025-A2B1-1470B236D67A}"/>
              </a:ext>
            </a:extLst>
          </p:cNvPr>
          <p:cNvGrpSpPr/>
          <p:nvPr/>
        </p:nvGrpSpPr>
        <p:grpSpPr>
          <a:xfrm rot="1361789">
            <a:off x="698027" y="1035103"/>
            <a:ext cx="839617" cy="784005"/>
            <a:chOff x="5259675" y="2069875"/>
            <a:chExt cx="914926" cy="868771"/>
          </a:xfrm>
        </p:grpSpPr>
        <p:sp>
          <p:nvSpPr>
            <p:cNvPr id="355" name="Google Shape;1308;p34">
              <a:extLst>
                <a:ext uri="{FF2B5EF4-FFF2-40B4-BE49-F238E27FC236}">
                  <a16:creationId xmlns:a16="http://schemas.microsoft.com/office/drawing/2014/main" id="{F30F8AB2-B205-466E-B2D4-FA00834FE5E1}"/>
                </a:ext>
              </a:extLst>
            </p:cNvPr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309;p34">
              <a:extLst>
                <a:ext uri="{FF2B5EF4-FFF2-40B4-BE49-F238E27FC236}">
                  <a16:creationId xmlns:a16="http://schemas.microsoft.com/office/drawing/2014/main" id="{ABE7A36B-FFA8-416E-B0D6-0CD4D660E4C0}"/>
                </a:ext>
              </a:extLst>
            </p:cNvPr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310;p34">
              <a:extLst>
                <a:ext uri="{FF2B5EF4-FFF2-40B4-BE49-F238E27FC236}">
                  <a16:creationId xmlns:a16="http://schemas.microsoft.com/office/drawing/2014/main" id="{490BE1EB-0F5E-430B-B5BD-2657F01E3404}"/>
                </a:ext>
              </a:extLst>
            </p:cNvPr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311;p34">
              <a:extLst>
                <a:ext uri="{FF2B5EF4-FFF2-40B4-BE49-F238E27FC236}">
                  <a16:creationId xmlns:a16="http://schemas.microsoft.com/office/drawing/2014/main" id="{D767E38D-1EB4-4A55-B8BA-3A4005678E8A}"/>
                </a:ext>
              </a:extLst>
            </p:cNvPr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1312;p34">
              <a:extLst>
                <a:ext uri="{FF2B5EF4-FFF2-40B4-BE49-F238E27FC236}">
                  <a16:creationId xmlns:a16="http://schemas.microsoft.com/office/drawing/2014/main" id="{B227FC63-8F1F-4101-B2F7-FA063986C106}"/>
                </a:ext>
              </a:extLst>
            </p:cNvPr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1313;p34">
              <a:extLst>
                <a:ext uri="{FF2B5EF4-FFF2-40B4-BE49-F238E27FC236}">
                  <a16:creationId xmlns:a16="http://schemas.microsoft.com/office/drawing/2014/main" id="{B30D4BAE-4130-4BA0-9802-44C1549FF207}"/>
                </a:ext>
              </a:extLst>
            </p:cNvPr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314;p34">
              <a:extLst>
                <a:ext uri="{FF2B5EF4-FFF2-40B4-BE49-F238E27FC236}">
                  <a16:creationId xmlns:a16="http://schemas.microsoft.com/office/drawing/2014/main" id="{DAC2C20B-BD42-491A-965C-E06BE5E0BFF5}"/>
                </a:ext>
              </a:extLst>
            </p:cNvPr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315;p34">
              <a:extLst>
                <a:ext uri="{FF2B5EF4-FFF2-40B4-BE49-F238E27FC236}">
                  <a16:creationId xmlns:a16="http://schemas.microsoft.com/office/drawing/2014/main" id="{69A9CD9F-F9D5-45F6-ABB7-3F7D884F56B3}"/>
                </a:ext>
              </a:extLst>
            </p:cNvPr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316;p34">
              <a:extLst>
                <a:ext uri="{FF2B5EF4-FFF2-40B4-BE49-F238E27FC236}">
                  <a16:creationId xmlns:a16="http://schemas.microsoft.com/office/drawing/2014/main" id="{C8F9A24A-D4AF-4E33-B4D5-13E506D783B1}"/>
                </a:ext>
              </a:extLst>
            </p:cNvPr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1317;p34">
              <a:extLst>
                <a:ext uri="{FF2B5EF4-FFF2-40B4-BE49-F238E27FC236}">
                  <a16:creationId xmlns:a16="http://schemas.microsoft.com/office/drawing/2014/main" id="{A1DB5583-CD4A-433D-BD42-E9E57ADB89DB}"/>
                </a:ext>
              </a:extLst>
            </p:cNvPr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Thank You! | Head of the Lakes United Way">
            <a:extLst>
              <a:ext uri="{FF2B5EF4-FFF2-40B4-BE49-F238E27FC236}">
                <a16:creationId xmlns:a16="http://schemas.microsoft.com/office/drawing/2014/main" id="{757166A4-93AD-43E9-81BB-BD5CE060A4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" r="13719" b="1"/>
          <a:stretch/>
        </p:blipFill>
        <p:spPr bwMode="auto">
          <a:xfrm>
            <a:off x="1802947" y="2334823"/>
            <a:ext cx="1594888" cy="20941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in by Nguyễn Trang on Babies &amp;amp; Kids | Beautiful children, Child smile,  Cute babies">
            <a:extLst>
              <a:ext uri="{FF2B5EF4-FFF2-40B4-BE49-F238E27FC236}">
                <a16:creationId xmlns:a16="http://schemas.microsoft.com/office/drawing/2014/main" id="{6337564C-DAC2-4312-8DF0-4649364C46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1316" y="2003352"/>
            <a:ext cx="1384195" cy="207629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19 Beautiful Kids Smile Quotes">
            <a:extLst>
              <a:ext uri="{FF2B5EF4-FFF2-40B4-BE49-F238E27FC236}">
                <a16:creationId xmlns:a16="http://schemas.microsoft.com/office/drawing/2014/main" id="{AF0268DC-ED4E-4650-8E63-4F5F86408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988" y="2527859"/>
            <a:ext cx="1650772" cy="185582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3" name="Google Shape;1419;p36">
            <a:extLst>
              <a:ext uri="{FF2B5EF4-FFF2-40B4-BE49-F238E27FC236}">
                <a16:creationId xmlns:a16="http://schemas.microsoft.com/office/drawing/2014/main" id="{CA6BD471-5EFD-4DFC-8345-B018144D9816}"/>
              </a:ext>
            </a:extLst>
          </p:cNvPr>
          <p:cNvGrpSpPr/>
          <p:nvPr/>
        </p:nvGrpSpPr>
        <p:grpSpPr>
          <a:xfrm rot="-265172">
            <a:off x="3877820" y="3621499"/>
            <a:ext cx="607783" cy="772120"/>
            <a:chOff x="7338025" y="1332725"/>
            <a:chExt cx="1252275" cy="1590875"/>
          </a:xfrm>
        </p:grpSpPr>
        <p:sp>
          <p:nvSpPr>
            <p:cNvPr id="234" name="Google Shape;1420;p36">
              <a:extLst>
                <a:ext uri="{FF2B5EF4-FFF2-40B4-BE49-F238E27FC236}">
                  <a16:creationId xmlns:a16="http://schemas.microsoft.com/office/drawing/2014/main" id="{35B8AB35-5D05-43AE-8EB2-F06F3771BEBF}"/>
                </a:ext>
              </a:extLst>
            </p:cNvPr>
            <p:cNvSpPr/>
            <p:nvPr/>
          </p:nvSpPr>
          <p:spPr>
            <a:xfrm>
              <a:off x="7338025" y="1332725"/>
              <a:ext cx="1203775" cy="1590875"/>
            </a:xfrm>
            <a:custGeom>
              <a:avLst/>
              <a:gdLst/>
              <a:ahLst/>
              <a:cxnLst/>
              <a:rect l="l" t="t" r="r" b="b"/>
              <a:pathLst>
                <a:path w="48151" h="63635" extrusionOk="0">
                  <a:moveTo>
                    <a:pt x="4581" y="1"/>
                  </a:moveTo>
                  <a:cubicBezTo>
                    <a:pt x="3375" y="1"/>
                    <a:pt x="2346" y="901"/>
                    <a:pt x="2187" y="2093"/>
                  </a:cubicBezTo>
                  <a:cubicBezTo>
                    <a:pt x="1944" y="3909"/>
                    <a:pt x="0" y="20137"/>
                    <a:pt x="6476" y="30933"/>
                  </a:cubicBezTo>
                  <a:lnTo>
                    <a:pt x="6585" y="31144"/>
                  </a:lnTo>
                  <a:lnTo>
                    <a:pt x="6673" y="31254"/>
                  </a:lnTo>
                  <a:cubicBezTo>
                    <a:pt x="8994" y="34999"/>
                    <a:pt x="12105" y="37683"/>
                    <a:pt x="15927" y="39235"/>
                  </a:cubicBezTo>
                  <a:lnTo>
                    <a:pt x="15762" y="39919"/>
                  </a:lnTo>
                  <a:cubicBezTo>
                    <a:pt x="15427" y="41312"/>
                    <a:pt x="15970" y="42744"/>
                    <a:pt x="17123" y="43555"/>
                  </a:cubicBezTo>
                  <a:cubicBezTo>
                    <a:pt x="16749" y="44896"/>
                    <a:pt x="15924" y="46744"/>
                    <a:pt x="14115" y="48313"/>
                  </a:cubicBezTo>
                  <a:cubicBezTo>
                    <a:pt x="13946" y="48458"/>
                    <a:pt x="13762" y="48606"/>
                    <a:pt x="13568" y="48754"/>
                  </a:cubicBezTo>
                  <a:lnTo>
                    <a:pt x="12492" y="48754"/>
                  </a:lnTo>
                  <a:cubicBezTo>
                    <a:pt x="10633" y="48754"/>
                    <a:pt x="9121" y="50267"/>
                    <a:pt x="9121" y="52126"/>
                  </a:cubicBezTo>
                  <a:lnTo>
                    <a:pt x="9121" y="57978"/>
                  </a:lnTo>
                  <a:cubicBezTo>
                    <a:pt x="8546" y="58520"/>
                    <a:pt x="8218" y="59272"/>
                    <a:pt x="8218" y="60065"/>
                  </a:cubicBezTo>
                  <a:lnTo>
                    <a:pt x="8218" y="60768"/>
                  </a:lnTo>
                  <a:cubicBezTo>
                    <a:pt x="8218" y="62347"/>
                    <a:pt x="9505" y="63635"/>
                    <a:pt x="11086" y="63635"/>
                  </a:cubicBezTo>
                  <a:lnTo>
                    <a:pt x="36916" y="63635"/>
                  </a:lnTo>
                  <a:cubicBezTo>
                    <a:pt x="38497" y="63635"/>
                    <a:pt x="39784" y="62347"/>
                    <a:pt x="39784" y="60768"/>
                  </a:cubicBezTo>
                  <a:lnTo>
                    <a:pt x="39784" y="60065"/>
                  </a:lnTo>
                  <a:cubicBezTo>
                    <a:pt x="39784" y="59324"/>
                    <a:pt x="39491" y="58609"/>
                    <a:pt x="38980" y="58076"/>
                  </a:cubicBezTo>
                  <a:lnTo>
                    <a:pt x="38980" y="52126"/>
                  </a:lnTo>
                  <a:cubicBezTo>
                    <a:pt x="38980" y="50267"/>
                    <a:pt x="37467" y="48754"/>
                    <a:pt x="35608" y="48754"/>
                  </a:cubicBezTo>
                  <a:lnTo>
                    <a:pt x="34049" y="48754"/>
                  </a:lnTo>
                  <a:cubicBezTo>
                    <a:pt x="31930" y="47143"/>
                    <a:pt x="30967" y="45160"/>
                    <a:pt x="30533" y="43700"/>
                  </a:cubicBezTo>
                  <a:cubicBezTo>
                    <a:pt x="31746" y="42959"/>
                    <a:pt x="32399" y="41514"/>
                    <a:pt x="32124" y="40092"/>
                  </a:cubicBezTo>
                  <a:lnTo>
                    <a:pt x="32046" y="39683"/>
                  </a:lnTo>
                  <a:cubicBezTo>
                    <a:pt x="39721" y="37140"/>
                    <a:pt x="44768" y="30280"/>
                    <a:pt x="46651" y="19826"/>
                  </a:cubicBezTo>
                  <a:cubicBezTo>
                    <a:pt x="48150" y="11506"/>
                    <a:pt x="47222" y="3595"/>
                    <a:pt x="47022" y="2089"/>
                  </a:cubicBezTo>
                  <a:cubicBezTo>
                    <a:pt x="46859" y="896"/>
                    <a:pt x="45829" y="1"/>
                    <a:pt x="44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4288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1421;p36">
              <a:extLst>
                <a:ext uri="{FF2B5EF4-FFF2-40B4-BE49-F238E27FC236}">
                  <a16:creationId xmlns:a16="http://schemas.microsoft.com/office/drawing/2014/main" id="{DCDCC280-B8DC-48B1-A8B4-8232F948764E}"/>
                </a:ext>
              </a:extLst>
            </p:cNvPr>
            <p:cNvSpPr/>
            <p:nvPr/>
          </p:nvSpPr>
          <p:spPr>
            <a:xfrm>
              <a:off x="7670700" y="2356800"/>
              <a:ext cx="525000" cy="266400"/>
            </a:xfrm>
            <a:custGeom>
              <a:avLst/>
              <a:gdLst/>
              <a:ahLst/>
              <a:cxnLst/>
              <a:rect l="l" t="t" r="r" b="b"/>
              <a:pathLst>
                <a:path w="21000" h="10656" extrusionOk="0">
                  <a:moveTo>
                    <a:pt x="6434" y="0"/>
                  </a:moveTo>
                  <a:cubicBezTo>
                    <a:pt x="6434" y="0"/>
                    <a:pt x="6483" y="836"/>
                    <a:pt x="6253" y="2088"/>
                  </a:cubicBezTo>
                  <a:cubicBezTo>
                    <a:pt x="5911" y="3954"/>
                    <a:pt x="4956" y="6744"/>
                    <a:pt x="2293" y="9054"/>
                  </a:cubicBezTo>
                  <a:cubicBezTo>
                    <a:pt x="1637" y="9626"/>
                    <a:pt x="878" y="10165"/>
                    <a:pt x="0" y="10655"/>
                  </a:cubicBezTo>
                  <a:lnTo>
                    <a:pt x="21000" y="10655"/>
                  </a:lnTo>
                  <a:cubicBezTo>
                    <a:pt x="14165" y="6839"/>
                    <a:pt x="14567" y="0"/>
                    <a:pt x="145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422;p36">
              <a:extLst>
                <a:ext uri="{FF2B5EF4-FFF2-40B4-BE49-F238E27FC236}">
                  <a16:creationId xmlns:a16="http://schemas.microsoft.com/office/drawing/2014/main" id="{03687BEE-AB83-4B5A-B8CE-0E22F3B6ED3F}"/>
                </a:ext>
              </a:extLst>
            </p:cNvPr>
            <p:cNvSpPr/>
            <p:nvPr/>
          </p:nvSpPr>
          <p:spPr>
            <a:xfrm>
              <a:off x="7695300" y="2386500"/>
              <a:ext cx="475800" cy="221625"/>
            </a:xfrm>
            <a:custGeom>
              <a:avLst/>
              <a:gdLst/>
              <a:ahLst/>
              <a:cxnLst/>
              <a:rect l="l" t="t" r="r" b="b"/>
              <a:pathLst>
                <a:path w="19032" h="8865" extrusionOk="0">
                  <a:moveTo>
                    <a:pt x="5396" y="1"/>
                  </a:moveTo>
                  <a:cubicBezTo>
                    <a:pt x="5372" y="269"/>
                    <a:pt x="5329" y="569"/>
                    <a:pt x="5269" y="900"/>
                  </a:cubicBezTo>
                  <a:cubicBezTo>
                    <a:pt x="6564" y="1447"/>
                    <a:pt x="7893" y="1775"/>
                    <a:pt x="9018" y="1845"/>
                  </a:cubicBezTo>
                  <a:cubicBezTo>
                    <a:pt x="9386" y="1870"/>
                    <a:pt x="9777" y="1881"/>
                    <a:pt x="10077" y="2093"/>
                  </a:cubicBezTo>
                  <a:cubicBezTo>
                    <a:pt x="10359" y="2297"/>
                    <a:pt x="10496" y="2639"/>
                    <a:pt x="10613" y="2967"/>
                  </a:cubicBezTo>
                  <a:cubicBezTo>
                    <a:pt x="11011" y="4131"/>
                    <a:pt x="11244" y="5352"/>
                    <a:pt x="11304" y="6579"/>
                  </a:cubicBezTo>
                  <a:cubicBezTo>
                    <a:pt x="11318" y="6879"/>
                    <a:pt x="11315" y="7206"/>
                    <a:pt x="11142" y="7453"/>
                  </a:cubicBezTo>
                  <a:cubicBezTo>
                    <a:pt x="10884" y="7827"/>
                    <a:pt x="10363" y="7877"/>
                    <a:pt x="9900" y="7877"/>
                  </a:cubicBezTo>
                  <a:lnTo>
                    <a:pt x="9855" y="7877"/>
                  </a:lnTo>
                  <a:cubicBezTo>
                    <a:pt x="7089" y="7873"/>
                    <a:pt x="4324" y="7870"/>
                    <a:pt x="1559" y="7866"/>
                  </a:cubicBezTo>
                  <a:lnTo>
                    <a:pt x="1309" y="7866"/>
                  </a:lnTo>
                  <a:cubicBezTo>
                    <a:pt x="913" y="8212"/>
                    <a:pt x="477" y="8547"/>
                    <a:pt x="0" y="8864"/>
                  </a:cubicBezTo>
                  <a:lnTo>
                    <a:pt x="19031" y="8864"/>
                  </a:lnTo>
                  <a:cubicBezTo>
                    <a:pt x="14870" y="6078"/>
                    <a:pt x="13875" y="2127"/>
                    <a:pt x="13646" y="110"/>
                  </a:cubicBezTo>
                  <a:cubicBezTo>
                    <a:pt x="12669" y="378"/>
                    <a:pt x="11709" y="523"/>
                    <a:pt x="10796" y="579"/>
                  </a:cubicBezTo>
                  <a:cubicBezTo>
                    <a:pt x="10468" y="600"/>
                    <a:pt x="10148" y="611"/>
                    <a:pt x="9830" y="611"/>
                  </a:cubicBezTo>
                  <a:cubicBezTo>
                    <a:pt x="8074" y="611"/>
                    <a:pt x="6532" y="312"/>
                    <a:pt x="539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423;p36">
              <a:extLst>
                <a:ext uri="{FF2B5EF4-FFF2-40B4-BE49-F238E27FC236}">
                  <a16:creationId xmlns:a16="http://schemas.microsoft.com/office/drawing/2014/main" id="{F6EB12BE-F30D-4153-A518-7D6B2EA9F899}"/>
                </a:ext>
              </a:extLst>
            </p:cNvPr>
            <p:cNvSpPr/>
            <p:nvPr/>
          </p:nvSpPr>
          <p:spPr>
            <a:xfrm>
              <a:off x="7622650" y="2608100"/>
              <a:ext cx="633275" cy="211100"/>
            </a:xfrm>
            <a:custGeom>
              <a:avLst/>
              <a:gdLst/>
              <a:ahLst/>
              <a:cxnLst/>
              <a:rect l="l" t="t" r="r" b="b"/>
              <a:pathLst>
                <a:path w="25331" h="8444" extrusionOk="0">
                  <a:moveTo>
                    <a:pt x="956" y="0"/>
                  </a:moveTo>
                  <a:cubicBezTo>
                    <a:pt x="427" y="0"/>
                    <a:pt x="0" y="430"/>
                    <a:pt x="0" y="956"/>
                  </a:cubicBezTo>
                  <a:lnTo>
                    <a:pt x="0" y="7492"/>
                  </a:lnTo>
                  <a:cubicBezTo>
                    <a:pt x="0" y="8021"/>
                    <a:pt x="427" y="8444"/>
                    <a:pt x="956" y="8444"/>
                  </a:cubicBezTo>
                  <a:lnTo>
                    <a:pt x="24379" y="8444"/>
                  </a:lnTo>
                  <a:cubicBezTo>
                    <a:pt x="24908" y="8444"/>
                    <a:pt x="25331" y="8021"/>
                    <a:pt x="25331" y="7492"/>
                  </a:cubicBezTo>
                  <a:lnTo>
                    <a:pt x="25331" y="956"/>
                  </a:lnTo>
                  <a:cubicBezTo>
                    <a:pt x="25331" y="430"/>
                    <a:pt x="24908" y="0"/>
                    <a:pt x="243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424;p36">
              <a:extLst>
                <a:ext uri="{FF2B5EF4-FFF2-40B4-BE49-F238E27FC236}">
                  <a16:creationId xmlns:a16="http://schemas.microsoft.com/office/drawing/2014/main" id="{01CE6705-F263-4271-AFB5-BB31B2E40837}"/>
                </a:ext>
              </a:extLst>
            </p:cNvPr>
            <p:cNvSpPr/>
            <p:nvPr/>
          </p:nvSpPr>
          <p:spPr>
            <a:xfrm>
              <a:off x="7656300" y="2629525"/>
              <a:ext cx="122150" cy="130425"/>
            </a:xfrm>
            <a:custGeom>
              <a:avLst/>
              <a:gdLst/>
              <a:ahLst/>
              <a:cxnLst/>
              <a:rect l="l" t="t" r="r" b="b"/>
              <a:pathLst>
                <a:path w="4886" h="5217" extrusionOk="0">
                  <a:moveTo>
                    <a:pt x="1" y="0"/>
                  </a:moveTo>
                  <a:lnTo>
                    <a:pt x="1" y="5217"/>
                  </a:lnTo>
                  <a:lnTo>
                    <a:pt x="950" y="752"/>
                  </a:lnTo>
                  <a:lnTo>
                    <a:pt x="4886" y="0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1425;p36">
              <a:extLst>
                <a:ext uri="{FF2B5EF4-FFF2-40B4-BE49-F238E27FC236}">
                  <a16:creationId xmlns:a16="http://schemas.microsoft.com/office/drawing/2014/main" id="{A0049EC9-7E86-45C4-8FD8-947AC0CE83EA}"/>
                </a:ext>
              </a:extLst>
            </p:cNvPr>
            <p:cNvSpPr/>
            <p:nvPr/>
          </p:nvSpPr>
          <p:spPr>
            <a:xfrm>
              <a:off x="7622650" y="2608100"/>
              <a:ext cx="633275" cy="211100"/>
            </a:xfrm>
            <a:custGeom>
              <a:avLst/>
              <a:gdLst/>
              <a:ahLst/>
              <a:cxnLst/>
              <a:rect l="l" t="t" r="r" b="b"/>
              <a:pathLst>
                <a:path w="25331" h="8444" extrusionOk="0">
                  <a:moveTo>
                    <a:pt x="24223" y="0"/>
                  </a:moveTo>
                  <a:lnTo>
                    <a:pt x="24223" y="7417"/>
                  </a:lnTo>
                  <a:lnTo>
                    <a:pt x="0" y="7417"/>
                  </a:lnTo>
                  <a:lnTo>
                    <a:pt x="0" y="7492"/>
                  </a:lnTo>
                  <a:cubicBezTo>
                    <a:pt x="0" y="8021"/>
                    <a:pt x="427" y="8444"/>
                    <a:pt x="956" y="8444"/>
                  </a:cubicBezTo>
                  <a:lnTo>
                    <a:pt x="24379" y="8444"/>
                  </a:lnTo>
                  <a:cubicBezTo>
                    <a:pt x="24908" y="8444"/>
                    <a:pt x="25331" y="8021"/>
                    <a:pt x="25331" y="7492"/>
                  </a:cubicBezTo>
                  <a:lnTo>
                    <a:pt x="25331" y="956"/>
                  </a:lnTo>
                  <a:cubicBezTo>
                    <a:pt x="25331" y="430"/>
                    <a:pt x="24908" y="0"/>
                    <a:pt x="243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1426;p36">
              <a:extLst>
                <a:ext uri="{FF2B5EF4-FFF2-40B4-BE49-F238E27FC236}">
                  <a16:creationId xmlns:a16="http://schemas.microsoft.com/office/drawing/2014/main" id="{59F7A2C8-9955-401B-9D1C-168529F2E1C9}"/>
                </a:ext>
              </a:extLst>
            </p:cNvPr>
            <p:cNvSpPr/>
            <p:nvPr/>
          </p:nvSpPr>
          <p:spPr>
            <a:xfrm>
              <a:off x="7599975" y="2819175"/>
              <a:ext cx="676150" cy="47825"/>
            </a:xfrm>
            <a:custGeom>
              <a:avLst/>
              <a:gdLst/>
              <a:ahLst/>
              <a:cxnLst/>
              <a:rect l="l" t="t" r="r" b="b"/>
              <a:pathLst>
                <a:path w="27046" h="1913" extrusionOk="0">
                  <a:moveTo>
                    <a:pt x="452" y="1"/>
                  </a:moveTo>
                  <a:cubicBezTo>
                    <a:pt x="201" y="1"/>
                    <a:pt x="1" y="205"/>
                    <a:pt x="1" y="456"/>
                  </a:cubicBezTo>
                  <a:lnTo>
                    <a:pt x="1" y="1461"/>
                  </a:lnTo>
                  <a:cubicBezTo>
                    <a:pt x="1" y="1712"/>
                    <a:pt x="201" y="1912"/>
                    <a:pt x="452" y="1912"/>
                  </a:cubicBezTo>
                  <a:lnTo>
                    <a:pt x="26590" y="1912"/>
                  </a:lnTo>
                  <a:cubicBezTo>
                    <a:pt x="26841" y="1912"/>
                    <a:pt x="27045" y="1712"/>
                    <a:pt x="27045" y="1461"/>
                  </a:cubicBezTo>
                  <a:lnTo>
                    <a:pt x="27045" y="456"/>
                  </a:lnTo>
                  <a:cubicBezTo>
                    <a:pt x="27045" y="205"/>
                    <a:pt x="26841" y="1"/>
                    <a:pt x="2659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427;p36">
              <a:extLst>
                <a:ext uri="{FF2B5EF4-FFF2-40B4-BE49-F238E27FC236}">
                  <a16:creationId xmlns:a16="http://schemas.microsoft.com/office/drawing/2014/main" id="{7514E9C4-67E8-420A-9B1F-5683A2BF1B79}"/>
                </a:ext>
              </a:extLst>
            </p:cNvPr>
            <p:cNvSpPr/>
            <p:nvPr/>
          </p:nvSpPr>
          <p:spPr>
            <a:xfrm>
              <a:off x="7599975" y="2819175"/>
              <a:ext cx="676150" cy="47825"/>
            </a:xfrm>
            <a:custGeom>
              <a:avLst/>
              <a:gdLst/>
              <a:ahLst/>
              <a:cxnLst/>
              <a:rect l="l" t="t" r="r" b="b"/>
              <a:pathLst>
                <a:path w="27046" h="1913" extrusionOk="0">
                  <a:moveTo>
                    <a:pt x="452" y="1"/>
                  </a:moveTo>
                  <a:cubicBezTo>
                    <a:pt x="201" y="1"/>
                    <a:pt x="1" y="205"/>
                    <a:pt x="1" y="456"/>
                  </a:cubicBezTo>
                  <a:lnTo>
                    <a:pt x="1" y="809"/>
                  </a:lnTo>
                  <a:lnTo>
                    <a:pt x="19805" y="809"/>
                  </a:lnTo>
                  <a:lnTo>
                    <a:pt x="19805" y="1912"/>
                  </a:lnTo>
                  <a:lnTo>
                    <a:pt x="26590" y="1912"/>
                  </a:lnTo>
                  <a:cubicBezTo>
                    <a:pt x="26841" y="1912"/>
                    <a:pt x="27045" y="1712"/>
                    <a:pt x="27045" y="1461"/>
                  </a:cubicBezTo>
                  <a:lnTo>
                    <a:pt x="27045" y="456"/>
                  </a:lnTo>
                  <a:cubicBezTo>
                    <a:pt x="27045" y="205"/>
                    <a:pt x="26841" y="1"/>
                    <a:pt x="2659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428;p36">
              <a:extLst>
                <a:ext uri="{FF2B5EF4-FFF2-40B4-BE49-F238E27FC236}">
                  <a16:creationId xmlns:a16="http://schemas.microsoft.com/office/drawing/2014/main" id="{E0F04CF9-882E-44AD-A407-1C17EFF60FCB}"/>
                </a:ext>
              </a:extLst>
            </p:cNvPr>
            <p:cNvSpPr/>
            <p:nvPr/>
          </p:nvSpPr>
          <p:spPr>
            <a:xfrm>
              <a:off x="7713450" y="2655875"/>
              <a:ext cx="439500" cy="128225"/>
            </a:xfrm>
            <a:custGeom>
              <a:avLst/>
              <a:gdLst/>
              <a:ahLst/>
              <a:cxnLst/>
              <a:rect l="l" t="t" r="r" b="b"/>
              <a:pathLst>
                <a:path w="17580" h="5129" extrusionOk="0">
                  <a:moveTo>
                    <a:pt x="0" y="1"/>
                  </a:moveTo>
                  <a:lnTo>
                    <a:pt x="0" y="5129"/>
                  </a:lnTo>
                  <a:lnTo>
                    <a:pt x="17579" y="5129"/>
                  </a:lnTo>
                  <a:lnTo>
                    <a:pt x="175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429;p36">
              <a:extLst>
                <a:ext uri="{FF2B5EF4-FFF2-40B4-BE49-F238E27FC236}">
                  <a16:creationId xmlns:a16="http://schemas.microsoft.com/office/drawing/2014/main" id="{F0567EED-0399-446D-B284-A74091C263BE}"/>
                </a:ext>
              </a:extLst>
            </p:cNvPr>
            <p:cNvSpPr/>
            <p:nvPr/>
          </p:nvSpPr>
          <p:spPr>
            <a:xfrm>
              <a:off x="7713450" y="2660925"/>
              <a:ext cx="178675" cy="123175"/>
            </a:xfrm>
            <a:custGeom>
              <a:avLst/>
              <a:gdLst/>
              <a:ahLst/>
              <a:cxnLst/>
              <a:rect l="l" t="t" r="r" b="b"/>
              <a:pathLst>
                <a:path w="7147" h="4927" extrusionOk="0">
                  <a:moveTo>
                    <a:pt x="4195" y="0"/>
                  </a:moveTo>
                  <a:lnTo>
                    <a:pt x="0" y="4334"/>
                  </a:lnTo>
                  <a:lnTo>
                    <a:pt x="0" y="4927"/>
                  </a:lnTo>
                  <a:lnTo>
                    <a:pt x="2388" y="4927"/>
                  </a:lnTo>
                  <a:cubicBezTo>
                    <a:pt x="3936" y="3365"/>
                    <a:pt x="5612" y="1679"/>
                    <a:pt x="7146" y="141"/>
                  </a:cubicBezTo>
                  <a:lnTo>
                    <a:pt x="4195" y="0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1430;p36">
              <a:extLst>
                <a:ext uri="{FF2B5EF4-FFF2-40B4-BE49-F238E27FC236}">
                  <a16:creationId xmlns:a16="http://schemas.microsoft.com/office/drawing/2014/main" id="{2F795BF8-9CA6-40B8-9678-1D100EAD4A56}"/>
                </a:ext>
              </a:extLst>
            </p:cNvPr>
            <p:cNvSpPr/>
            <p:nvPr/>
          </p:nvSpPr>
          <p:spPr>
            <a:xfrm>
              <a:off x="7917050" y="2671050"/>
              <a:ext cx="217125" cy="113050"/>
            </a:xfrm>
            <a:custGeom>
              <a:avLst/>
              <a:gdLst/>
              <a:ahLst/>
              <a:cxnLst/>
              <a:rect l="l" t="t" r="r" b="b"/>
              <a:pathLst>
                <a:path w="8685" h="4522" extrusionOk="0">
                  <a:moveTo>
                    <a:pt x="4519" y="1"/>
                  </a:moveTo>
                  <a:lnTo>
                    <a:pt x="0" y="4522"/>
                  </a:lnTo>
                  <a:lnTo>
                    <a:pt x="4659" y="4522"/>
                  </a:lnTo>
                  <a:lnTo>
                    <a:pt x="8684" y="498"/>
                  </a:lnTo>
                  <a:lnTo>
                    <a:pt x="8631" y="198"/>
                  </a:lnTo>
                  <a:lnTo>
                    <a:pt x="4519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1431;p36">
              <a:extLst>
                <a:ext uri="{FF2B5EF4-FFF2-40B4-BE49-F238E27FC236}">
                  <a16:creationId xmlns:a16="http://schemas.microsoft.com/office/drawing/2014/main" id="{54FC2139-A5DA-4C19-95AB-47FFAD68D48E}"/>
                </a:ext>
              </a:extLst>
            </p:cNvPr>
            <p:cNvSpPr/>
            <p:nvPr/>
          </p:nvSpPr>
          <p:spPr>
            <a:xfrm>
              <a:off x="7818300" y="2655875"/>
              <a:ext cx="82375" cy="8575"/>
            </a:xfrm>
            <a:custGeom>
              <a:avLst/>
              <a:gdLst/>
              <a:ahLst/>
              <a:cxnLst/>
              <a:rect l="l" t="t" r="r" b="b"/>
              <a:pathLst>
                <a:path w="3295" h="343" extrusionOk="0">
                  <a:moveTo>
                    <a:pt x="194" y="1"/>
                  </a:moveTo>
                  <a:lnTo>
                    <a:pt x="1" y="202"/>
                  </a:lnTo>
                  <a:lnTo>
                    <a:pt x="2952" y="343"/>
                  </a:lnTo>
                  <a:cubicBezTo>
                    <a:pt x="3069" y="230"/>
                    <a:pt x="3182" y="113"/>
                    <a:pt x="3294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1432;p36">
              <a:extLst>
                <a:ext uri="{FF2B5EF4-FFF2-40B4-BE49-F238E27FC236}">
                  <a16:creationId xmlns:a16="http://schemas.microsoft.com/office/drawing/2014/main" id="{95EBECAC-8CF7-4CE4-8FEE-A01D0A45983D}"/>
                </a:ext>
              </a:extLst>
            </p:cNvPr>
            <p:cNvSpPr/>
            <p:nvPr/>
          </p:nvSpPr>
          <p:spPr>
            <a:xfrm>
              <a:off x="8030000" y="2655875"/>
              <a:ext cx="122950" cy="27625"/>
            </a:xfrm>
            <a:custGeom>
              <a:avLst/>
              <a:gdLst/>
              <a:ahLst/>
              <a:cxnLst/>
              <a:rect l="l" t="t" r="r" b="b"/>
              <a:pathLst>
                <a:path w="4918" h="1105" extrusionOk="0">
                  <a:moveTo>
                    <a:pt x="607" y="1"/>
                  </a:moveTo>
                  <a:lnTo>
                    <a:pt x="1" y="608"/>
                  </a:lnTo>
                  <a:lnTo>
                    <a:pt x="4113" y="805"/>
                  </a:lnTo>
                  <a:lnTo>
                    <a:pt x="4166" y="1105"/>
                  </a:lnTo>
                  <a:lnTo>
                    <a:pt x="4917" y="354"/>
                  </a:lnTo>
                  <a:lnTo>
                    <a:pt x="4917" y="1"/>
                  </a:ln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1433;p36">
              <a:extLst>
                <a:ext uri="{FF2B5EF4-FFF2-40B4-BE49-F238E27FC236}">
                  <a16:creationId xmlns:a16="http://schemas.microsoft.com/office/drawing/2014/main" id="{1E4EBF7B-24CF-4DE3-8620-B971A111D48E}"/>
                </a:ext>
              </a:extLst>
            </p:cNvPr>
            <p:cNvSpPr/>
            <p:nvPr/>
          </p:nvSpPr>
          <p:spPr>
            <a:xfrm>
              <a:off x="7783375" y="2263850"/>
              <a:ext cx="304925" cy="137925"/>
            </a:xfrm>
            <a:custGeom>
              <a:avLst/>
              <a:gdLst/>
              <a:ahLst/>
              <a:cxnLst/>
              <a:rect l="l" t="t" r="r" b="b"/>
              <a:pathLst>
                <a:path w="12197" h="5517" extrusionOk="0">
                  <a:moveTo>
                    <a:pt x="911" y="1"/>
                  </a:moveTo>
                  <a:lnTo>
                    <a:pt x="607" y="1270"/>
                  </a:lnTo>
                  <a:lnTo>
                    <a:pt x="149" y="3203"/>
                  </a:lnTo>
                  <a:cubicBezTo>
                    <a:pt x="1" y="3803"/>
                    <a:pt x="335" y="4420"/>
                    <a:pt x="921" y="4617"/>
                  </a:cubicBezTo>
                  <a:cubicBezTo>
                    <a:pt x="2040" y="4996"/>
                    <a:pt x="3986" y="5516"/>
                    <a:pt x="6299" y="5516"/>
                  </a:cubicBezTo>
                  <a:cubicBezTo>
                    <a:pt x="6617" y="5516"/>
                    <a:pt x="6942" y="5506"/>
                    <a:pt x="7273" y="5485"/>
                  </a:cubicBezTo>
                  <a:cubicBezTo>
                    <a:pt x="8572" y="5404"/>
                    <a:pt x="9954" y="5147"/>
                    <a:pt x="11357" y="4611"/>
                  </a:cubicBezTo>
                  <a:cubicBezTo>
                    <a:pt x="11894" y="4406"/>
                    <a:pt x="12197" y="3834"/>
                    <a:pt x="12088" y="3271"/>
                  </a:cubicBezTo>
                  <a:lnTo>
                    <a:pt x="11466" y="1"/>
                  </a:lnTo>
                  <a:cubicBezTo>
                    <a:pt x="11466" y="1"/>
                    <a:pt x="9053" y="625"/>
                    <a:pt x="5925" y="625"/>
                  </a:cubicBezTo>
                  <a:cubicBezTo>
                    <a:pt x="4361" y="625"/>
                    <a:pt x="2619" y="469"/>
                    <a:pt x="9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1434;p36">
              <a:extLst>
                <a:ext uri="{FF2B5EF4-FFF2-40B4-BE49-F238E27FC236}">
                  <a16:creationId xmlns:a16="http://schemas.microsoft.com/office/drawing/2014/main" id="{A016F8F7-9638-40BB-A1EE-FAF0EE5A7D4B}"/>
                </a:ext>
              </a:extLst>
            </p:cNvPr>
            <p:cNvSpPr/>
            <p:nvPr/>
          </p:nvSpPr>
          <p:spPr>
            <a:xfrm>
              <a:off x="7798550" y="2276925"/>
              <a:ext cx="287550" cy="124075"/>
            </a:xfrm>
            <a:custGeom>
              <a:avLst/>
              <a:gdLst/>
              <a:ahLst/>
              <a:cxnLst/>
              <a:rect l="l" t="t" r="r" b="b"/>
              <a:pathLst>
                <a:path w="11502" h="4963" extrusionOk="0">
                  <a:moveTo>
                    <a:pt x="180" y="0"/>
                  </a:moveTo>
                  <a:lnTo>
                    <a:pt x="0" y="747"/>
                  </a:lnTo>
                  <a:cubicBezTo>
                    <a:pt x="81" y="772"/>
                    <a:pt x="163" y="797"/>
                    <a:pt x="240" y="825"/>
                  </a:cubicBezTo>
                  <a:cubicBezTo>
                    <a:pt x="1955" y="1439"/>
                    <a:pt x="3661" y="1848"/>
                    <a:pt x="5478" y="1848"/>
                  </a:cubicBezTo>
                  <a:cubicBezTo>
                    <a:pt x="5682" y="1848"/>
                    <a:pt x="5886" y="1845"/>
                    <a:pt x="6095" y="1834"/>
                  </a:cubicBezTo>
                  <a:cubicBezTo>
                    <a:pt x="6166" y="1827"/>
                    <a:pt x="6239" y="1823"/>
                    <a:pt x="6317" y="1823"/>
                  </a:cubicBezTo>
                  <a:cubicBezTo>
                    <a:pt x="6493" y="1823"/>
                    <a:pt x="6674" y="1848"/>
                    <a:pt x="6818" y="1950"/>
                  </a:cubicBezTo>
                  <a:cubicBezTo>
                    <a:pt x="7012" y="2087"/>
                    <a:pt x="7093" y="2338"/>
                    <a:pt x="7135" y="2578"/>
                  </a:cubicBezTo>
                  <a:cubicBezTo>
                    <a:pt x="7280" y="3396"/>
                    <a:pt x="7097" y="4254"/>
                    <a:pt x="6666" y="4962"/>
                  </a:cubicBezTo>
                  <a:cubicBezTo>
                    <a:pt x="7965" y="4881"/>
                    <a:pt x="9347" y="4624"/>
                    <a:pt x="10750" y="4088"/>
                  </a:cubicBezTo>
                  <a:cubicBezTo>
                    <a:pt x="11212" y="3912"/>
                    <a:pt x="11502" y="3460"/>
                    <a:pt x="11502" y="2976"/>
                  </a:cubicBezTo>
                  <a:cubicBezTo>
                    <a:pt x="11502" y="2899"/>
                    <a:pt x="11494" y="2825"/>
                    <a:pt x="11481" y="2748"/>
                  </a:cubicBezTo>
                  <a:lnTo>
                    <a:pt x="11015" y="293"/>
                  </a:lnTo>
                  <a:cubicBezTo>
                    <a:pt x="9541" y="610"/>
                    <a:pt x="7936" y="783"/>
                    <a:pt x="6183" y="783"/>
                  </a:cubicBezTo>
                  <a:cubicBezTo>
                    <a:pt x="3954" y="783"/>
                    <a:pt x="1961" y="505"/>
                    <a:pt x="18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1435;p36">
              <a:extLst>
                <a:ext uri="{FF2B5EF4-FFF2-40B4-BE49-F238E27FC236}">
                  <a16:creationId xmlns:a16="http://schemas.microsoft.com/office/drawing/2014/main" id="{A86CCD98-18C5-4363-9A0C-C51DD4778AC2}"/>
                </a:ext>
              </a:extLst>
            </p:cNvPr>
            <p:cNvSpPr/>
            <p:nvPr/>
          </p:nvSpPr>
          <p:spPr>
            <a:xfrm>
              <a:off x="7387475" y="1389250"/>
              <a:ext cx="1202825" cy="907275"/>
            </a:xfrm>
            <a:custGeom>
              <a:avLst/>
              <a:gdLst/>
              <a:ahLst/>
              <a:cxnLst/>
              <a:rect l="l" t="t" r="r" b="b"/>
              <a:pathLst>
                <a:path w="48113" h="36291" extrusionOk="0">
                  <a:moveTo>
                    <a:pt x="2469" y="1"/>
                  </a:moveTo>
                  <a:cubicBezTo>
                    <a:pt x="2469" y="1"/>
                    <a:pt x="0" y="16839"/>
                    <a:pt x="6476" y="27575"/>
                  </a:cubicBezTo>
                  <a:cubicBezTo>
                    <a:pt x="6479" y="27578"/>
                    <a:pt x="6479" y="27582"/>
                    <a:pt x="6483" y="27582"/>
                  </a:cubicBezTo>
                  <a:cubicBezTo>
                    <a:pt x="9513" y="32604"/>
                    <a:pt x="14507" y="36290"/>
                    <a:pt x="22626" y="36290"/>
                  </a:cubicBezTo>
                  <a:cubicBezTo>
                    <a:pt x="48112" y="36290"/>
                    <a:pt x="42783" y="1"/>
                    <a:pt x="427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dirty="0"/>
                <a:t>1</a:t>
              </a:r>
              <a:endParaRPr sz="2800" b="1" dirty="0"/>
            </a:p>
          </p:txBody>
        </p:sp>
        <p:sp>
          <p:nvSpPr>
            <p:cNvPr id="250" name="Google Shape;1436;p36">
              <a:extLst>
                <a:ext uri="{FF2B5EF4-FFF2-40B4-BE49-F238E27FC236}">
                  <a16:creationId xmlns:a16="http://schemas.microsoft.com/office/drawing/2014/main" id="{DB08765C-B49D-4F41-833A-7C0EDD4C5B3A}"/>
                </a:ext>
              </a:extLst>
            </p:cNvPr>
            <p:cNvSpPr/>
            <p:nvPr/>
          </p:nvSpPr>
          <p:spPr>
            <a:xfrm>
              <a:off x="7549550" y="1389250"/>
              <a:ext cx="919050" cy="907275"/>
            </a:xfrm>
            <a:custGeom>
              <a:avLst/>
              <a:gdLst/>
              <a:ahLst/>
              <a:cxnLst/>
              <a:rect l="l" t="t" r="r" b="b"/>
              <a:pathLst>
                <a:path w="36762" h="36291" extrusionOk="0">
                  <a:moveTo>
                    <a:pt x="28480" y="1"/>
                  </a:moveTo>
                  <a:cubicBezTo>
                    <a:pt x="29165" y="5661"/>
                    <a:pt x="30798" y="23780"/>
                    <a:pt x="24636" y="29719"/>
                  </a:cubicBezTo>
                  <a:cubicBezTo>
                    <a:pt x="21345" y="32890"/>
                    <a:pt x="17243" y="34435"/>
                    <a:pt x="13188" y="34435"/>
                  </a:cubicBezTo>
                  <a:cubicBezTo>
                    <a:pt x="8193" y="34435"/>
                    <a:pt x="3266" y="32097"/>
                    <a:pt x="0" y="27582"/>
                  </a:cubicBezTo>
                  <a:lnTo>
                    <a:pt x="0" y="27582"/>
                  </a:lnTo>
                  <a:cubicBezTo>
                    <a:pt x="3030" y="32604"/>
                    <a:pt x="8024" y="36290"/>
                    <a:pt x="16143" y="36290"/>
                  </a:cubicBezTo>
                  <a:cubicBezTo>
                    <a:pt x="34113" y="36290"/>
                    <a:pt x="36762" y="18249"/>
                    <a:pt x="36762" y="7608"/>
                  </a:cubicBezTo>
                  <a:cubicBezTo>
                    <a:pt x="36762" y="3157"/>
                    <a:pt x="36300" y="1"/>
                    <a:pt x="3630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1437;p36">
              <a:extLst>
                <a:ext uri="{FF2B5EF4-FFF2-40B4-BE49-F238E27FC236}">
                  <a16:creationId xmlns:a16="http://schemas.microsoft.com/office/drawing/2014/main" id="{80FDA735-B0FA-432F-A27C-0FB09377B32B}"/>
                </a:ext>
              </a:extLst>
            </p:cNvPr>
            <p:cNvSpPr/>
            <p:nvPr/>
          </p:nvSpPr>
          <p:spPr>
            <a:xfrm>
              <a:off x="7502625" y="1485375"/>
              <a:ext cx="133275" cy="618300"/>
            </a:xfrm>
            <a:custGeom>
              <a:avLst/>
              <a:gdLst/>
              <a:ahLst/>
              <a:cxnLst/>
              <a:rect l="l" t="t" r="r" b="b"/>
              <a:pathLst>
                <a:path w="5331" h="24732" extrusionOk="0">
                  <a:moveTo>
                    <a:pt x="403" y="0"/>
                  </a:moveTo>
                  <a:cubicBezTo>
                    <a:pt x="1" y="19706"/>
                    <a:pt x="5330" y="24731"/>
                    <a:pt x="5330" y="24731"/>
                  </a:cubicBezTo>
                  <a:cubicBezTo>
                    <a:pt x="2311" y="11964"/>
                    <a:pt x="4222" y="0"/>
                    <a:pt x="422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8F5A23FD-9682-4D50-90D3-4659AE21292A}"/>
              </a:ext>
            </a:extLst>
          </p:cNvPr>
          <p:cNvGrpSpPr/>
          <p:nvPr/>
        </p:nvGrpSpPr>
        <p:grpSpPr>
          <a:xfrm>
            <a:off x="3022402" y="3850909"/>
            <a:ext cx="682127" cy="785964"/>
            <a:chOff x="1872964" y="3923430"/>
            <a:chExt cx="682127" cy="785964"/>
          </a:xfrm>
        </p:grpSpPr>
        <p:grpSp>
          <p:nvGrpSpPr>
            <p:cNvPr id="253" name="Google Shape;1419;p36">
              <a:extLst>
                <a:ext uri="{FF2B5EF4-FFF2-40B4-BE49-F238E27FC236}">
                  <a16:creationId xmlns:a16="http://schemas.microsoft.com/office/drawing/2014/main" id="{C19CFD32-28CF-4AF6-AC8E-2D99DEF1E92B}"/>
                </a:ext>
              </a:extLst>
            </p:cNvPr>
            <p:cNvGrpSpPr/>
            <p:nvPr/>
          </p:nvGrpSpPr>
          <p:grpSpPr>
            <a:xfrm rot="-265172">
              <a:off x="1872964" y="3937274"/>
              <a:ext cx="584244" cy="772120"/>
              <a:chOff x="7320941" y="1296249"/>
              <a:chExt cx="1203775" cy="1590875"/>
            </a:xfrm>
          </p:grpSpPr>
          <p:sp>
            <p:nvSpPr>
              <p:cNvPr id="274" name="Google Shape;1420;p36">
                <a:extLst>
                  <a:ext uri="{FF2B5EF4-FFF2-40B4-BE49-F238E27FC236}">
                    <a16:creationId xmlns:a16="http://schemas.microsoft.com/office/drawing/2014/main" id="{4952BF99-B6E2-4665-8620-668115B484DE}"/>
                  </a:ext>
                </a:extLst>
              </p:cNvPr>
              <p:cNvSpPr/>
              <p:nvPr/>
            </p:nvSpPr>
            <p:spPr>
              <a:xfrm>
                <a:off x="7320941" y="1296249"/>
                <a:ext cx="1203775" cy="1590875"/>
              </a:xfrm>
              <a:custGeom>
                <a:avLst/>
                <a:gdLst/>
                <a:ahLst/>
                <a:cxnLst/>
                <a:rect l="l" t="t" r="r" b="b"/>
                <a:pathLst>
                  <a:path w="48151" h="63635" extrusionOk="0">
                    <a:moveTo>
                      <a:pt x="4581" y="1"/>
                    </a:moveTo>
                    <a:cubicBezTo>
                      <a:pt x="3375" y="1"/>
                      <a:pt x="2346" y="901"/>
                      <a:pt x="2187" y="2093"/>
                    </a:cubicBezTo>
                    <a:cubicBezTo>
                      <a:pt x="1944" y="3909"/>
                      <a:pt x="0" y="20137"/>
                      <a:pt x="6476" y="30933"/>
                    </a:cubicBezTo>
                    <a:lnTo>
                      <a:pt x="6585" y="31144"/>
                    </a:lnTo>
                    <a:lnTo>
                      <a:pt x="6673" y="31254"/>
                    </a:lnTo>
                    <a:cubicBezTo>
                      <a:pt x="8994" y="34999"/>
                      <a:pt x="12105" y="37683"/>
                      <a:pt x="15927" y="39235"/>
                    </a:cubicBezTo>
                    <a:lnTo>
                      <a:pt x="15762" y="39919"/>
                    </a:lnTo>
                    <a:cubicBezTo>
                      <a:pt x="15427" y="41312"/>
                      <a:pt x="15970" y="42744"/>
                      <a:pt x="17123" y="43555"/>
                    </a:cubicBezTo>
                    <a:cubicBezTo>
                      <a:pt x="16749" y="44896"/>
                      <a:pt x="15924" y="46744"/>
                      <a:pt x="14115" y="48313"/>
                    </a:cubicBezTo>
                    <a:cubicBezTo>
                      <a:pt x="13946" y="48458"/>
                      <a:pt x="13762" y="48606"/>
                      <a:pt x="13568" y="48754"/>
                    </a:cubicBezTo>
                    <a:lnTo>
                      <a:pt x="12492" y="48754"/>
                    </a:lnTo>
                    <a:cubicBezTo>
                      <a:pt x="10633" y="48754"/>
                      <a:pt x="9121" y="50267"/>
                      <a:pt x="9121" y="52126"/>
                    </a:cubicBezTo>
                    <a:lnTo>
                      <a:pt x="9121" y="57978"/>
                    </a:lnTo>
                    <a:cubicBezTo>
                      <a:pt x="8546" y="58520"/>
                      <a:pt x="8218" y="59272"/>
                      <a:pt x="8218" y="60065"/>
                    </a:cubicBezTo>
                    <a:lnTo>
                      <a:pt x="8218" y="60768"/>
                    </a:lnTo>
                    <a:cubicBezTo>
                      <a:pt x="8218" y="62347"/>
                      <a:pt x="9505" y="63635"/>
                      <a:pt x="11086" y="63635"/>
                    </a:cubicBezTo>
                    <a:lnTo>
                      <a:pt x="36916" y="63635"/>
                    </a:lnTo>
                    <a:cubicBezTo>
                      <a:pt x="38497" y="63635"/>
                      <a:pt x="39784" y="62347"/>
                      <a:pt x="39784" y="60768"/>
                    </a:cubicBezTo>
                    <a:lnTo>
                      <a:pt x="39784" y="60065"/>
                    </a:lnTo>
                    <a:cubicBezTo>
                      <a:pt x="39784" y="59324"/>
                      <a:pt x="39491" y="58609"/>
                      <a:pt x="38980" y="58076"/>
                    </a:cubicBezTo>
                    <a:lnTo>
                      <a:pt x="38980" y="52126"/>
                    </a:lnTo>
                    <a:cubicBezTo>
                      <a:pt x="38980" y="50267"/>
                      <a:pt x="37467" y="48754"/>
                      <a:pt x="35608" y="48754"/>
                    </a:cubicBezTo>
                    <a:lnTo>
                      <a:pt x="34049" y="48754"/>
                    </a:lnTo>
                    <a:cubicBezTo>
                      <a:pt x="31930" y="47143"/>
                      <a:pt x="30967" y="45160"/>
                      <a:pt x="30533" y="43700"/>
                    </a:cubicBezTo>
                    <a:cubicBezTo>
                      <a:pt x="31746" y="42959"/>
                      <a:pt x="32399" y="41514"/>
                      <a:pt x="32124" y="40092"/>
                    </a:cubicBezTo>
                    <a:lnTo>
                      <a:pt x="32046" y="39683"/>
                    </a:lnTo>
                    <a:cubicBezTo>
                      <a:pt x="39721" y="37140"/>
                      <a:pt x="44768" y="30280"/>
                      <a:pt x="46651" y="19826"/>
                    </a:cubicBezTo>
                    <a:cubicBezTo>
                      <a:pt x="48150" y="11506"/>
                      <a:pt x="47222" y="3595"/>
                      <a:pt x="47022" y="2089"/>
                    </a:cubicBezTo>
                    <a:cubicBezTo>
                      <a:pt x="46859" y="896"/>
                      <a:pt x="45829" y="1"/>
                      <a:pt x="44627" y="1"/>
                    </a:cubicBezTo>
                    <a:close/>
                  </a:path>
                </a:pathLst>
              </a:cu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14288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75" name="Google Shape;1421;p36">
                <a:extLst>
                  <a:ext uri="{FF2B5EF4-FFF2-40B4-BE49-F238E27FC236}">
                    <a16:creationId xmlns:a16="http://schemas.microsoft.com/office/drawing/2014/main" id="{B302B14B-6C01-4CC0-8087-64AE4728B69E}"/>
                  </a:ext>
                </a:extLst>
              </p:cNvPr>
              <p:cNvSpPr/>
              <p:nvPr/>
            </p:nvSpPr>
            <p:spPr>
              <a:xfrm>
                <a:off x="7670700" y="2356800"/>
                <a:ext cx="525000" cy="266400"/>
              </a:xfrm>
              <a:custGeom>
                <a:avLst/>
                <a:gdLst/>
                <a:ahLst/>
                <a:cxnLst/>
                <a:rect l="l" t="t" r="r" b="b"/>
                <a:pathLst>
                  <a:path w="21000" h="10656" extrusionOk="0">
                    <a:moveTo>
                      <a:pt x="6434" y="0"/>
                    </a:moveTo>
                    <a:cubicBezTo>
                      <a:pt x="6434" y="0"/>
                      <a:pt x="6483" y="836"/>
                      <a:pt x="6253" y="2088"/>
                    </a:cubicBezTo>
                    <a:cubicBezTo>
                      <a:pt x="5911" y="3954"/>
                      <a:pt x="4956" y="6744"/>
                      <a:pt x="2293" y="9054"/>
                    </a:cubicBezTo>
                    <a:cubicBezTo>
                      <a:pt x="1637" y="9626"/>
                      <a:pt x="878" y="10165"/>
                      <a:pt x="0" y="10655"/>
                    </a:cubicBezTo>
                    <a:lnTo>
                      <a:pt x="21000" y="10655"/>
                    </a:lnTo>
                    <a:cubicBezTo>
                      <a:pt x="14165" y="6839"/>
                      <a:pt x="14567" y="0"/>
                      <a:pt x="14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422;p36">
                <a:extLst>
                  <a:ext uri="{FF2B5EF4-FFF2-40B4-BE49-F238E27FC236}">
                    <a16:creationId xmlns:a16="http://schemas.microsoft.com/office/drawing/2014/main" id="{D76902A6-292B-4A52-AC2A-1A4EB297A375}"/>
                  </a:ext>
                </a:extLst>
              </p:cNvPr>
              <p:cNvSpPr/>
              <p:nvPr/>
            </p:nvSpPr>
            <p:spPr>
              <a:xfrm>
                <a:off x="7695300" y="2386500"/>
                <a:ext cx="475800" cy="221625"/>
              </a:xfrm>
              <a:custGeom>
                <a:avLst/>
                <a:gdLst/>
                <a:ahLst/>
                <a:cxnLst/>
                <a:rect l="l" t="t" r="r" b="b"/>
                <a:pathLst>
                  <a:path w="19032" h="8865" extrusionOk="0">
                    <a:moveTo>
                      <a:pt x="5396" y="1"/>
                    </a:moveTo>
                    <a:cubicBezTo>
                      <a:pt x="5372" y="269"/>
                      <a:pt x="5329" y="569"/>
                      <a:pt x="5269" y="900"/>
                    </a:cubicBezTo>
                    <a:cubicBezTo>
                      <a:pt x="6564" y="1447"/>
                      <a:pt x="7893" y="1775"/>
                      <a:pt x="9018" y="1845"/>
                    </a:cubicBezTo>
                    <a:cubicBezTo>
                      <a:pt x="9386" y="1870"/>
                      <a:pt x="9777" y="1881"/>
                      <a:pt x="10077" y="2093"/>
                    </a:cubicBezTo>
                    <a:cubicBezTo>
                      <a:pt x="10359" y="2297"/>
                      <a:pt x="10496" y="2639"/>
                      <a:pt x="10613" y="2967"/>
                    </a:cubicBezTo>
                    <a:cubicBezTo>
                      <a:pt x="11011" y="4131"/>
                      <a:pt x="11244" y="5352"/>
                      <a:pt x="11304" y="6579"/>
                    </a:cubicBezTo>
                    <a:cubicBezTo>
                      <a:pt x="11318" y="6879"/>
                      <a:pt x="11315" y="7206"/>
                      <a:pt x="11142" y="7453"/>
                    </a:cubicBezTo>
                    <a:cubicBezTo>
                      <a:pt x="10884" y="7827"/>
                      <a:pt x="10363" y="7877"/>
                      <a:pt x="9900" y="7877"/>
                    </a:cubicBezTo>
                    <a:lnTo>
                      <a:pt x="9855" y="7877"/>
                    </a:lnTo>
                    <a:cubicBezTo>
                      <a:pt x="7089" y="7873"/>
                      <a:pt x="4324" y="7870"/>
                      <a:pt x="1559" y="7866"/>
                    </a:cubicBezTo>
                    <a:lnTo>
                      <a:pt x="1309" y="7866"/>
                    </a:lnTo>
                    <a:cubicBezTo>
                      <a:pt x="913" y="8212"/>
                      <a:pt x="477" y="8547"/>
                      <a:pt x="0" y="8864"/>
                    </a:cubicBezTo>
                    <a:lnTo>
                      <a:pt x="19031" y="8864"/>
                    </a:lnTo>
                    <a:cubicBezTo>
                      <a:pt x="14870" y="6078"/>
                      <a:pt x="13875" y="2127"/>
                      <a:pt x="13646" y="110"/>
                    </a:cubicBezTo>
                    <a:cubicBezTo>
                      <a:pt x="12669" y="378"/>
                      <a:pt x="11709" y="523"/>
                      <a:pt x="10796" y="579"/>
                    </a:cubicBezTo>
                    <a:cubicBezTo>
                      <a:pt x="10468" y="600"/>
                      <a:pt x="10148" y="611"/>
                      <a:pt x="9830" y="611"/>
                    </a:cubicBezTo>
                    <a:cubicBezTo>
                      <a:pt x="8074" y="611"/>
                      <a:pt x="6532" y="312"/>
                      <a:pt x="539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423;p36">
                <a:extLst>
                  <a:ext uri="{FF2B5EF4-FFF2-40B4-BE49-F238E27FC236}">
                    <a16:creationId xmlns:a16="http://schemas.microsoft.com/office/drawing/2014/main" id="{6652741D-910B-40F5-A909-39659C0DDAAA}"/>
                  </a:ext>
                </a:extLst>
              </p:cNvPr>
              <p:cNvSpPr/>
              <p:nvPr/>
            </p:nvSpPr>
            <p:spPr>
              <a:xfrm>
                <a:off x="7622650" y="2608100"/>
                <a:ext cx="633275" cy="211100"/>
              </a:xfrm>
              <a:custGeom>
                <a:avLst/>
                <a:gdLst/>
                <a:ahLst/>
                <a:cxnLst/>
                <a:rect l="l" t="t" r="r" b="b"/>
                <a:pathLst>
                  <a:path w="25331" h="8444" extrusionOk="0">
                    <a:moveTo>
                      <a:pt x="956" y="0"/>
                    </a:moveTo>
                    <a:cubicBezTo>
                      <a:pt x="427" y="0"/>
                      <a:pt x="0" y="430"/>
                      <a:pt x="0" y="956"/>
                    </a:cubicBezTo>
                    <a:lnTo>
                      <a:pt x="0" y="7492"/>
                    </a:lnTo>
                    <a:cubicBezTo>
                      <a:pt x="0" y="8021"/>
                      <a:pt x="427" y="8444"/>
                      <a:pt x="956" y="8444"/>
                    </a:cubicBezTo>
                    <a:lnTo>
                      <a:pt x="24379" y="8444"/>
                    </a:lnTo>
                    <a:cubicBezTo>
                      <a:pt x="24908" y="8444"/>
                      <a:pt x="25331" y="8021"/>
                      <a:pt x="25331" y="7492"/>
                    </a:cubicBezTo>
                    <a:lnTo>
                      <a:pt x="25331" y="956"/>
                    </a:lnTo>
                    <a:cubicBezTo>
                      <a:pt x="25331" y="430"/>
                      <a:pt x="24908" y="0"/>
                      <a:pt x="243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424;p36">
                <a:extLst>
                  <a:ext uri="{FF2B5EF4-FFF2-40B4-BE49-F238E27FC236}">
                    <a16:creationId xmlns:a16="http://schemas.microsoft.com/office/drawing/2014/main" id="{5B1844C6-1343-4D5B-B34D-FD39C77BA12D}"/>
                  </a:ext>
                </a:extLst>
              </p:cNvPr>
              <p:cNvSpPr/>
              <p:nvPr/>
            </p:nvSpPr>
            <p:spPr>
              <a:xfrm>
                <a:off x="7656300" y="2629525"/>
                <a:ext cx="1221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5217" extrusionOk="0">
                    <a:moveTo>
                      <a:pt x="1" y="0"/>
                    </a:moveTo>
                    <a:lnTo>
                      <a:pt x="1" y="5217"/>
                    </a:lnTo>
                    <a:lnTo>
                      <a:pt x="950" y="752"/>
                    </a:lnTo>
                    <a:lnTo>
                      <a:pt x="4886" y="0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425;p36">
                <a:extLst>
                  <a:ext uri="{FF2B5EF4-FFF2-40B4-BE49-F238E27FC236}">
                    <a16:creationId xmlns:a16="http://schemas.microsoft.com/office/drawing/2014/main" id="{16DFAC2D-A02A-4FCE-8180-F154B87F4AC9}"/>
                  </a:ext>
                </a:extLst>
              </p:cNvPr>
              <p:cNvSpPr/>
              <p:nvPr/>
            </p:nvSpPr>
            <p:spPr>
              <a:xfrm>
                <a:off x="7622650" y="2608100"/>
                <a:ext cx="633275" cy="211100"/>
              </a:xfrm>
              <a:custGeom>
                <a:avLst/>
                <a:gdLst/>
                <a:ahLst/>
                <a:cxnLst/>
                <a:rect l="l" t="t" r="r" b="b"/>
                <a:pathLst>
                  <a:path w="25331" h="8444" extrusionOk="0">
                    <a:moveTo>
                      <a:pt x="24223" y="0"/>
                    </a:moveTo>
                    <a:lnTo>
                      <a:pt x="24223" y="7417"/>
                    </a:lnTo>
                    <a:lnTo>
                      <a:pt x="0" y="7417"/>
                    </a:lnTo>
                    <a:lnTo>
                      <a:pt x="0" y="7492"/>
                    </a:lnTo>
                    <a:cubicBezTo>
                      <a:pt x="0" y="8021"/>
                      <a:pt x="427" y="8444"/>
                      <a:pt x="956" y="8444"/>
                    </a:cubicBezTo>
                    <a:lnTo>
                      <a:pt x="24379" y="8444"/>
                    </a:lnTo>
                    <a:cubicBezTo>
                      <a:pt x="24908" y="8444"/>
                      <a:pt x="25331" y="8021"/>
                      <a:pt x="25331" y="7492"/>
                    </a:cubicBezTo>
                    <a:lnTo>
                      <a:pt x="25331" y="956"/>
                    </a:lnTo>
                    <a:cubicBezTo>
                      <a:pt x="25331" y="430"/>
                      <a:pt x="24908" y="0"/>
                      <a:pt x="243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426;p36">
                <a:extLst>
                  <a:ext uri="{FF2B5EF4-FFF2-40B4-BE49-F238E27FC236}">
                    <a16:creationId xmlns:a16="http://schemas.microsoft.com/office/drawing/2014/main" id="{A05859D2-9EA4-4969-AAD8-98FABFF09206}"/>
                  </a:ext>
                </a:extLst>
              </p:cNvPr>
              <p:cNvSpPr/>
              <p:nvPr/>
            </p:nvSpPr>
            <p:spPr>
              <a:xfrm>
                <a:off x="7599975" y="2819175"/>
                <a:ext cx="67615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27046" h="1913" extrusionOk="0">
                    <a:moveTo>
                      <a:pt x="452" y="1"/>
                    </a:moveTo>
                    <a:cubicBezTo>
                      <a:pt x="201" y="1"/>
                      <a:pt x="1" y="205"/>
                      <a:pt x="1" y="456"/>
                    </a:cubicBezTo>
                    <a:lnTo>
                      <a:pt x="1" y="1461"/>
                    </a:lnTo>
                    <a:cubicBezTo>
                      <a:pt x="1" y="1712"/>
                      <a:pt x="201" y="1912"/>
                      <a:pt x="452" y="1912"/>
                    </a:cubicBezTo>
                    <a:lnTo>
                      <a:pt x="26590" y="1912"/>
                    </a:lnTo>
                    <a:cubicBezTo>
                      <a:pt x="26841" y="1912"/>
                      <a:pt x="27045" y="1712"/>
                      <a:pt x="27045" y="1461"/>
                    </a:cubicBezTo>
                    <a:lnTo>
                      <a:pt x="27045" y="456"/>
                    </a:lnTo>
                    <a:cubicBezTo>
                      <a:pt x="27045" y="205"/>
                      <a:pt x="26841" y="1"/>
                      <a:pt x="26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427;p36">
                <a:extLst>
                  <a:ext uri="{FF2B5EF4-FFF2-40B4-BE49-F238E27FC236}">
                    <a16:creationId xmlns:a16="http://schemas.microsoft.com/office/drawing/2014/main" id="{228BE6FB-47C2-4375-B462-86DF8F2D13E8}"/>
                  </a:ext>
                </a:extLst>
              </p:cNvPr>
              <p:cNvSpPr/>
              <p:nvPr/>
            </p:nvSpPr>
            <p:spPr>
              <a:xfrm>
                <a:off x="7599975" y="2819175"/>
                <a:ext cx="67615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27046" h="1913" extrusionOk="0">
                    <a:moveTo>
                      <a:pt x="452" y="1"/>
                    </a:moveTo>
                    <a:cubicBezTo>
                      <a:pt x="201" y="1"/>
                      <a:pt x="1" y="205"/>
                      <a:pt x="1" y="456"/>
                    </a:cubicBezTo>
                    <a:lnTo>
                      <a:pt x="1" y="809"/>
                    </a:lnTo>
                    <a:lnTo>
                      <a:pt x="19805" y="809"/>
                    </a:lnTo>
                    <a:lnTo>
                      <a:pt x="19805" y="1912"/>
                    </a:lnTo>
                    <a:lnTo>
                      <a:pt x="26590" y="1912"/>
                    </a:lnTo>
                    <a:cubicBezTo>
                      <a:pt x="26841" y="1912"/>
                      <a:pt x="27045" y="1712"/>
                      <a:pt x="27045" y="1461"/>
                    </a:cubicBezTo>
                    <a:lnTo>
                      <a:pt x="27045" y="456"/>
                    </a:lnTo>
                    <a:cubicBezTo>
                      <a:pt x="27045" y="205"/>
                      <a:pt x="26841" y="1"/>
                      <a:pt x="2659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428;p36">
                <a:extLst>
                  <a:ext uri="{FF2B5EF4-FFF2-40B4-BE49-F238E27FC236}">
                    <a16:creationId xmlns:a16="http://schemas.microsoft.com/office/drawing/2014/main" id="{10020027-047D-4872-B723-7DD605799615}"/>
                  </a:ext>
                </a:extLst>
              </p:cNvPr>
              <p:cNvSpPr/>
              <p:nvPr/>
            </p:nvSpPr>
            <p:spPr>
              <a:xfrm>
                <a:off x="7713450" y="2655875"/>
                <a:ext cx="439500" cy="1282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5129" extrusionOk="0">
                    <a:moveTo>
                      <a:pt x="0" y="1"/>
                    </a:moveTo>
                    <a:lnTo>
                      <a:pt x="0" y="5129"/>
                    </a:lnTo>
                    <a:lnTo>
                      <a:pt x="17579" y="5129"/>
                    </a:lnTo>
                    <a:lnTo>
                      <a:pt x="175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429;p36">
                <a:extLst>
                  <a:ext uri="{FF2B5EF4-FFF2-40B4-BE49-F238E27FC236}">
                    <a16:creationId xmlns:a16="http://schemas.microsoft.com/office/drawing/2014/main" id="{E39106F8-202A-4E51-84D8-EE1D970C4792}"/>
                  </a:ext>
                </a:extLst>
              </p:cNvPr>
              <p:cNvSpPr/>
              <p:nvPr/>
            </p:nvSpPr>
            <p:spPr>
              <a:xfrm>
                <a:off x="7713450" y="2660925"/>
                <a:ext cx="178675" cy="123175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4927" extrusionOk="0">
                    <a:moveTo>
                      <a:pt x="4195" y="0"/>
                    </a:moveTo>
                    <a:lnTo>
                      <a:pt x="0" y="4334"/>
                    </a:lnTo>
                    <a:lnTo>
                      <a:pt x="0" y="4927"/>
                    </a:lnTo>
                    <a:lnTo>
                      <a:pt x="2388" y="4927"/>
                    </a:lnTo>
                    <a:cubicBezTo>
                      <a:pt x="3936" y="3365"/>
                      <a:pt x="5612" y="1679"/>
                      <a:pt x="7146" y="141"/>
                    </a:cubicBezTo>
                    <a:lnTo>
                      <a:pt x="4195" y="0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430;p36">
                <a:extLst>
                  <a:ext uri="{FF2B5EF4-FFF2-40B4-BE49-F238E27FC236}">
                    <a16:creationId xmlns:a16="http://schemas.microsoft.com/office/drawing/2014/main" id="{DCB0D264-31F6-4D97-A560-0C519CE1D1F8}"/>
                  </a:ext>
                </a:extLst>
              </p:cNvPr>
              <p:cNvSpPr/>
              <p:nvPr/>
            </p:nvSpPr>
            <p:spPr>
              <a:xfrm>
                <a:off x="7917050" y="2671050"/>
                <a:ext cx="217125" cy="113050"/>
              </a:xfrm>
              <a:custGeom>
                <a:avLst/>
                <a:gdLst/>
                <a:ahLst/>
                <a:cxnLst/>
                <a:rect l="l" t="t" r="r" b="b"/>
                <a:pathLst>
                  <a:path w="8685" h="4522" extrusionOk="0">
                    <a:moveTo>
                      <a:pt x="4519" y="1"/>
                    </a:moveTo>
                    <a:lnTo>
                      <a:pt x="0" y="4522"/>
                    </a:lnTo>
                    <a:lnTo>
                      <a:pt x="4659" y="4522"/>
                    </a:lnTo>
                    <a:lnTo>
                      <a:pt x="8684" y="498"/>
                    </a:lnTo>
                    <a:lnTo>
                      <a:pt x="8631" y="198"/>
                    </a:lnTo>
                    <a:lnTo>
                      <a:pt x="4519" y="1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431;p36">
                <a:extLst>
                  <a:ext uri="{FF2B5EF4-FFF2-40B4-BE49-F238E27FC236}">
                    <a16:creationId xmlns:a16="http://schemas.microsoft.com/office/drawing/2014/main" id="{B7B78A9D-E195-4E10-A9BA-B1B0B69A433A}"/>
                  </a:ext>
                </a:extLst>
              </p:cNvPr>
              <p:cNvSpPr/>
              <p:nvPr/>
            </p:nvSpPr>
            <p:spPr>
              <a:xfrm>
                <a:off x="7818300" y="2655875"/>
                <a:ext cx="823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43" extrusionOk="0">
                    <a:moveTo>
                      <a:pt x="194" y="1"/>
                    </a:moveTo>
                    <a:lnTo>
                      <a:pt x="1" y="202"/>
                    </a:lnTo>
                    <a:lnTo>
                      <a:pt x="2952" y="343"/>
                    </a:lnTo>
                    <a:cubicBezTo>
                      <a:pt x="3069" y="230"/>
                      <a:pt x="3182" y="113"/>
                      <a:pt x="329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432;p36">
                <a:extLst>
                  <a:ext uri="{FF2B5EF4-FFF2-40B4-BE49-F238E27FC236}">
                    <a16:creationId xmlns:a16="http://schemas.microsoft.com/office/drawing/2014/main" id="{0C6B5F2A-370C-4F0C-A024-6094CD860045}"/>
                  </a:ext>
                </a:extLst>
              </p:cNvPr>
              <p:cNvSpPr/>
              <p:nvPr/>
            </p:nvSpPr>
            <p:spPr>
              <a:xfrm>
                <a:off x="8030000" y="2655875"/>
                <a:ext cx="122950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1105" extrusionOk="0">
                    <a:moveTo>
                      <a:pt x="607" y="1"/>
                    </a:moveTo>
                    <a:lnTo>
                      <a:pt x="1" y="608"/>
                    </a:lnTo>
                    <a:lnTo>
                      <a:pt x="4113" y="805"/>
                    </a:lnTo>
                    <a:lnTo>
                      <a:pt x="4166" y="1105"/>
                    </a:lnTo>
                    <a:lnTo>
                      <a:pt x="4917" y="354"/>
                    </a:lnTo>
                    <a:lnTo>
                      <a:pt x="4917" y="1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433;p36">
                <a:extLst>
                  <a:ext uri="{FF2B5EF4-FFF2-40B4-BE49-F238E27FC236}">
                    <a16:creationId xmlns:a16="http://schemas.microsoft.com/office/drawing/2014/main" id="{48C6BC3B-8840-4824-96A2-3271C738E239}"/>
                  </a:ext>
                </a:extLst>
              </p:cNvPr>
              <p:cNvSpPr/>
              <p:nvPr/>
            </p:nvSpPr>
            <p:spPr>
              <a:xfrm>
                <a:off x="7783375" y="2263850"/>
                <a:ext cx="304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12197" h="5517" extrusionOk="0">
                    <a:moveTo>
                      <a:pt x="911" y="1"/>
                    </a:moveTo>
                    <a:lnTo>
                      <a:pt x="607" y="1270"/>
                    </a:lnTo>
                    <a:lnTo>
                      <a:pt x="149" y="3203"/>
                    </a:lnTo>
                    <a:cubicBezTo>
                      <a:pt x="1" y="3803"/>
                      <a:pt x="335" y="4420"/>
                      <a:pt x="921" y="4617"/>
                    </a:cubicBezTo>
                    <a:cubicBezTo>
                      <a:pt x="2040" y="4996"/>
                      <a:pt x="3986" y="5516"/>
                      <a:pt x="6299" y="5516"/>
                    </a:cubicBezTo>
                    <a:cubicBezTo>
                      <a:pt x="6617" y="5516"/>
                      <a:pt x="6942" y="5506"/>
                      <a:pt x="7273" y="5485"/>
                    </a:cubicBezTo>
                    <a:cubicBezTo>
                      <a:pt x="8572" y="5404"/>
                      <a:pt x="9954" y="5147"/>
                      <a:pt x="11357" y="4611"/>
                    </a:cubicBezTo>
                    <a:cubicBezTo>
                      <a:pt x="11894" y="4406"/>
                      <a:pt x="12197" y="3834"/>
                      <a:pt x="12088" y="3271"/>
                    </a:cubicBezTo>
                    <a:lnTo>
                      <a:pt x="11466" y="1"/>
                    </a:lnTo>
                    <a:cubicBezTo>
                      <a:pt x="11466" y="1"/>
                      <a:pt x="9053" y="625"/>
                      <a:pt x="5925" y="625"/>
                    </a:cubicBezTo>
                    <a:cubicBezTo>
                      <a:pt x="4361" y="625"/>
                      <a:pt x="2619" y="469"/>
                      <a:pt x="9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1434;p36">
                <a:extLst>
                  <a:ext uri="{FF2B5EF4-FFF2-40B4-BE49-F238E27FC236}">
                    <a16:creationId xmlns:a16="http://schemas.microsoft.com/office/drawing/2014/main" id="{A13801D9-E8D6-4584-82B4-3AE04C02615B}"/>
                  </a:ext>
                </a:extLst>
              </p:cNvPr>
              <p:cNvSpPr/>
              <p:nvPr/>
            </p:nvSpPr>
            <p:spPr>
              <a:xfrm>
                <a:off x="7798550" y="2276925"/>
                <a:ext cx="287550" cy="124075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4963" extrusionOk="0">
                    <a:moveTo>
                      <a:pt x="180" y="0"/>
                    </a:moveTo>
                    <a:lnTo>
                      <a:pt x="0" y="747"/>
                    </a:lnTo>
                    <a:cubicBezTo>
                      <a:pt x="81" y="772"/>
                      <a:pt x="163" y="797"/>
                      <a:pt x="240" y="825"/>
                    </a:cubicBezTo>
                    <a:cubicBezTo>
                      <a:pt x="1955" y="1439"/>
                      <a:pt x="3661" y="1848"/>
                      <a:pt x="5478" y="1848"/>
                    </a:cubicBezTo>
                    <a:cubicBezTo>
                      <a:pt x="5682" y="1848"/>
                      <a:pt x="5886" y="1845"/>
                      <a:pt x="6095" y="1834"/>
                    </a:cubicBezTo>
                    <a:cubicBezTo>
                      <a:pt x="6166" y="1827"/>
                      <a:pt x="6239" y="1823"/>
                      <a:pt x="6317" y="1823"/>
                    </a:cubicBezTo>
                    <a:cubicBezTo>
                      <a:pt x="6493" y="1823"/>
                      <a:pt x="6674" y="1848"/>
                      <a:pt x="6818" y="1950"/>
                    </a:cubicBezTo>
                    <a:cubicBezTo>
                      <a:pt x="7012" y="2087"/>
                      <a:pt x="7093" y="2338"/>
                      <a:pt x="7135" y="2578"/>
                    </a:cubicBezTo>
                    <a:cubicBezTo>
                      <a:pt x="7280" y="3396"/>
                      <a:pt x="7097" y="4254"/>
                      <a:pt x="6666" y="4962"/>
                    </a:cubicBezTo>
                    <a:cubicBezTo>
                      <a:pt x="7965" y="4881"/>
                      <a:pt x="9347" y="4624"/>
                      <a:pt x="10750" y="4088"/>
                    </a:cubicBezTo>
                    <a:cubicBezTo>
                      <a:pt x="11212" y="3912"/>
                      <a:pt x="11502" y="3460"/>
                      <a:pt x="11502" y="2976"/>
                    </a:cubicBezTo>
                    <a:cubicBezTo>
                      <a:pt x="11502" y="2899"/>
                      <a:pt x="11494" y="2825"/>
                      <a:pt x="11481" y="2748"/>
                    </a:cubicBezTo>
                    <a:lnTo>
                      <a:pt x="11015" y="293"/>
                    </a:lnTo>
                    <a:cubicBezTo>
                      <a:pt x="9541" y="610"/>
                      <a:pt x="7936" y="783"/>
                      <a:pt x="6183" y="783"/>
                    </a:cubicBezTo>
                    <a:cubicBezTo>
                      <a:pt x="3954" y="783"/>
                      <a:pt x="1961" y="505"/>
                      <a:pt x="180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1436;p36">
                <a:extLst>
                  <a:ext uri="{FF2B5EF4-FFF2-40B4-BE49-F238E27FC236}">
                    <a16:creationId xmlns:a16="http://schemas.microsoft.com/office/drawing/2014/main" id="{C2B03DDD-9B0D-4270-B238-ED22D1247344}"/>
                  </a:ext>
                </a:extLst>
              </p:cNvPr>
              <p:cNvSpPr/>
              <p:nvPr/>
            </p:nvSpPr>
            <p:spPr>
              <a:xfrm>
                <a:off x="7549550" y="1389250"/>
                <a:ext cx="919050" cy="907275"/>
              </a:xfrm>
              <a:custGeom>
                <a:avLst/>
                <a:gdLst/>
                <a:ahLst/>
                <a:cxnLst/>
                <a:rect l="l" t="t" r="r" b="b"/>
                <a:pathLst>
                  <a:path w="36762" h="36291" extrusionOk="0">
                    <a:moveTo>
                      <a:pt x="28480" y="1"/>
                    </a:moveTo>
                    <a:cubicBezTo>
                      <a:pt x="29165" y="5661"/>
                      <a:pt x="30798" y="23780"/>
                      <a:pt x="24636" y="29719"/>
                    </a:cubicBezTo>
                    <a:cubicBezTo>
                      <a:pt x="21345" y="32890"/>
                      <a:pt x="17243" y="34435"/>
                      <a:pt x="13188" y="34435"/>
                    </a:cubicBezTo>
                    <a:cubicBezTo>
                      <a:pt x="8193" y="34435"/>
                      <a:pt x="3266" y="32097"/>
                      <a:pt x="0" y="27582"/>
                    </a:cubicBezTo>
                    <a:lnTo>
                      <a:pt x="0" y="27582"/>
                    </a:lnTo>
                    <a:cubicBezTo>
                      <a:pt x="3030" y="32604"/>
                      <a:pt x="8024" y="36290"/>
                      <a:pt x="16143" y="36290"/>
                    </a:cubicBezTo>
                    <a:cubicBezTo>
                      <a:pt x="34113" y="36290"/>
                      <a:pt x="36762" y="18249"/>
                      <a:pt x="36762" y="7608"/>
                    </a:cubicBezTo>
                    <a:cubicBezTo>
                      <a:pt x="36762" y="3157"/>
                      <a:pt x="36300" y="1"/>
                      <a:pt x="3630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1437;p36">
                <a:extLst>
                  <a:ext uri="{FF2B5EF4-FFF2-40B4-BE49-F238E27FC236}">
                    <a16:creationId xmlns:a16="http://schemas.microsoft.com/office/drawing/2014/main" id="{CDA42FC1-CB25-4E31-8A6D-03BC7CCEBED7}"/>
                  </a:ext>
                </a:extLst>
              </p:cNvPr>
              <p:cNvSpPr/>
              <p:nvPr/>
            </p:nvSpPr>
            <p:spPr>
              <a:xfrm>
                <a:off x="7502625" y="1485375"/>
                <a:ext cx="133275" cy="618300"/>
              </a:xfrm>
              <a:custGeom>
                <a:avLst/>
                <a:gdLst/>
                <a:ahLst/>
                <a:cxnLst/>
                <a:rect l="l" t="t" r="r" b="b"/>
                <a:pathLst>
                  <a:path w="5331" h="24732" extrusionOk="0">
                    <a:moveTo>
                      <a:pt x="403" y="0"/>
                    </a:moveTo>
                    <a:cubicBezTo>
                      <a:pt x="1" y="19706"/>
                      <a:pt x="5330" y="24731"/>
                      <a:pt x="5330" y="24731"/>
                    </a:cubicBezTo>
                    <a:cubicBezTo>
                      <a:pt x="2311" y="11964"/>
                      <a:pt x="4222" y="0"/>
                      <a:pt x="4222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" name="Google Shape;728;p29">
              <a:extLst>
                <a:ext uri="{FF2B5EF4-FFF2-40B4-BE49-F238E27FC236}">
                  <a16:creationId xmlns:a16="http://schemas.microsoft.com/office/drawing/2014/main" id="{CAA88C74-DB0B-428B-B082-6773E6C5CA26}"/>
                </a:ext>
              </a:extLst>
            </p:cNvPr>
            <p:cNvSpPr txBox="1">
              <a:spLocks/>
            </p:cNvSpPr>
            <p:nvPr/>
          </p:nvSpPr>
          <p:spPr>
            <a:xfrm rot="611">
              <a:off x="1990295" y="3923430"/>
              <a:ext cx="564796" cy="458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1600" b="0" i="0" u="none" strike="noStrike" cap="none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9pPr>
            </a:lstStyle>
            <a:p>
              <a:pPr marL="0" indent="0" algn="l"/>
              <a:r>
                <a:rPr lang="en-US" sz="2400" b="1" dirty="0">
                  <a:latin typeface="Times New Roman" panose="02020603050405020304" pitchFamily="18" charset="0"/>
                  <a:ea typeface="Didact Gothic"/>
                  <a:cs typeface="Times New Roman" panose="02020603050405020304" pitchFamily="18" charset="0"/>
                  <a:sym typeface="Didact Gothic"/>
                </a:rPr>
                <a:t>2</a:t>
              </a:r>
            </a:p>
          </p:txBody>
        </p:sp>
      </p:grp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8EAF41DE-980D-41AE-9362-F7002851739A}"/>
              </a:ext>
            </a:extLst>
          </p:cNvPr>
          <p:cNvGrpSpPr/>
          <p:nvPr/>
        </p:nvGrpSpPr>
        <p:grpSpPr>
          <a:xfrm>
            <a:off x="5617174" y="3887106"/>
            <a:ext cx="584244" cy="795310"/>
            <a:chOff x="6577499" y="4054141"/>
            <a:chExt cx="584244" cy="795310"/>
          </a:xfrm>
        </p:grpSpPr>
        <p:grpSp>
          <p:nvGrpSpPr>
            <p:cNvPr id="292" name="Google Shape;1419;p36">
              <a:extLst>
                <a:ext uri="{FF2B5EF4-FFF2-40B4-BE49-F238E27FC236}">
                  <a16:creationId xmlns:a16="http://schemas.microsoft.com/office/drawing/2014/main" id="{9C7FA63E-B339-420D-A949-127D30CF41E5}"/>
                </a:ext>
              </a:extLst>
            </p:cNvPr>
            <p:cNvGrpSpPr/>
            <p:nvPr/>
          </p:nvGrpSpPr>
          <p:grpSpPr>
            <a:xfrm rot="-265172">
              <a:off x="6577499" y="4077331"/>
              <a:ext cx="584244" cy="772120"/>
              <a:chOff x="7338025" y="1332725"/>
              <a:chExt cx="1203775" cy="1590875"/>
            </a:xfrm>
          </p:grpSpPr>
          <p:sp>
            <p:nvSpPr>
              <p:cNvPr id="313" name="Google Shape;1420;p36">
                <a:extLst>
                  <a:ext uri="{FF2B5EF4-FFF2-40B4-BE49-F238E27FC236}">
                    <a16:creationId xmlns:a16="http://schemas.microsoft.com/office/drawing/2014/main" id="{791E01E1-3F4F-450E-B0B3-E0A53A02E5B8}"/>
                  </a:ext>
                </a:extLst>
              </p:cNvPr>
              <p:cNvSpPr/>
              <p:nvPr/>
            </p:nvSpPr>
            <p:spPr>
              <a:xfrm>
                <a:off x="7338025" y="1332725"/>
                <a:ext cx="1203775" cy="1590875"/>
              </a:xfrm>
              <a:custGeom>
                <a:avLst/>
                <a:gdLst/>
                <a:ahLst/>
                <a:cxnLst/>
                <a:rect l="l" t="t" r="r" b="b"/>
                <a:pathLst>
                  <a:path w="48151" h="63635" extrusionOk="0">
                    <a:moveTo>
                      <a:pt x="4581" y="1"/>
                    </a:moveTo>
                    <a:cubicBezTo>
                      <a:pt x="3375" y="1"/>
                      <a:pt x="2346" y="901"/>
                      <a:pt x="2187" y="2093"/>
                    </a:cubicBezTo>
                    <a:cubicBezTo>
                      <a:pt x="1944" y="3909"/>
                      <a:pt x="0" y="20137"/>
                      <a:pt x="6476" y="30933"/>
                    </a:cubicBezTo>
                    <a:lnTo>
                      <a:pt x="6585" y="31144"/>
                    </a:lnTo>
                    <a:lnTo>
                      <a:pt x="6673" y="31254"/>
                    </a:lnTo>
                    <a:cubicBezTo>
                      <a:pt x="8994" y="34999"/>
                      <a:pt x="12105" y="37683"/>
                      <a:pt x="15927" y="39235"/>
                    </a:cubicBezTo>
                    <a:lnTo>
                      <a:pt x="15762" y="39919"/>
                    </a:lnTo>
                    <a:cubicBezTo>
                      <a:pt x="15427" y="41312"/>
                      <a:pt x="15970" y="42744"/>
                      <a:pt x="17123" y="43555"/>
                    </a:cubicBezTo>
                    <a:cubicBezTo>
                      <a:pt x="16749" y="44896"/>
                      <a:pt x="15924" y="46744"/>
                      <a:pt x="14115" y="48313"/>
                    </a:cubicBezTo>
                    <a:cubicBezTo>
                      <a:pt x="13946" y="48458"/>
                      <a:pt x="13762" y="48606"/>
                      <a:pt x="13568" y="48754"/>
                    </a:cubicBezTo>
                    <a:lnTo>
                      <a:pt x="12492" y="48754"/>
                    </a:lnTo>
                    <a:cubicBezTo>
                      <a:pt x="10633" y="48754"/>
                      <a:pt x="9121" y="50267"/>
                      <a:pt x="9121" y="52126"/>
                    </a:cubicBezTo>
                    <a:lnTo>
                      <a:pt x="9121" y="57978"/>
                    </a:lnTo>
                    <a:cubicBezTo>
                      <a:pt x="8546" y="58520"/>
                      <a:pt x="8218" y="59272"/>
                      <a:pt x="8218" y="60065"/>
                    </a:cubicBezTo>
                    <a:lnTo>
                      <a:pt x="8218" y="60768"/>
                    </a:lnTo>
                    <a:cubicBezTo>
                      <a:pt x="8218" y="62347"/>
                      <a:pt x="9505" y="63635"/>
                      <a:pt x="11086" y="63635"/>
                    </a:cubicBezTo>
                    <a:lnTo>
                      <a:pt x="36916" y="63635"/>
                    </a:lnTo>
                    <a:cubicBezTo>
                      <a:pt x="38497" y="63635"/>
                      <a:pt x="39784" y="62347"/>
                      <a:pt x="39784" y="60768"/>
                    </a:cubicBezTo>
                    <a:lnTo>
                      <a:pt x="39784" y="60065"/>
                    </a:lnTo>
                    <a:cubicBezTo>
                      <a:pt x="39784" y="59324"/>
                      <a:pt x="39491" y="58609"/>
                      <a:pt x="38980" y="58076"/>
                    </a:cubicBezTo>
                    <a:lnTo>
                      <a:pt x="38980" y="52126"/>
                    </a:lnTo>
                    <a:cubicBezTo>
                      <a:pt x="38980" y="50267"/>
                      <a:pt x="37467" y="48754"/>
                      <a:pt x="35608" y="48754"/>
                    </a:cubicBezTo>
                    <a:lnTo>
                      <a:pt x="34049" y="48754"/>
                    </a:lnTo>
                    <a:cubicBezTo>
                      <a:pt x="31930" y="47143"/>
                      <a:pt x="30967" y="45160"/>
                      <a:pt x="30533" y="43700"/>
                    </a:cubicBezTo>
                    <a:cubicBezTo>
                      <a:pt x="31746" y="42959"/>
                      <a:pt x="32399" y="41514"/>
                      <a:pt x="32124" y="40092"/>
                    </a:cubicBezTo>
                    <a:lnTo>
                      <a:pt x="32046" y="39683"/>
                    </a:lnTo>
                    <a:cubicBezTo>
                      <a:pt x="39721" y="37140"/>
                      <a:pt x="44768" y="30280"/>
                      <a:pt x="46651" y="19826"/>
                    </a:cubicBezTo>
                    <a:cubicBezTo>
                      <a:pt x="48150" y="11506"/>
                      <a:pt x="47222" y="3595"/>
                      <a:pt x="47022" y="2089"/>
                    </a:cubicBezTo>
                    <a:cubicBezTo>
                      <a:pt x="46859" y="896"/>
                      <a:pt x="45829" y="1"/>
                      <a:pt x="44627" y="1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  <a:effectLst>
                <a:outerShdw blurRad="14288" dist="19050" dir="19320000" algn="bl" rotWithShape="0">
                  <a:srgbClr val="000000">
                    <a:alpha val="21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1421;p36">
                <a:extLst>
                  <a:ext uri="{FF2B5EF4-FFF2-40B4-BE49-F238E27FC236}">
                    <a16:creationId xmlns:a16="http://schemas.microsoft.com/office/drawing/2014/main" id="{591E254E-4BA8-4086-94D7-E74E90FC10A3}"/>
                  </a:ext>
                </a:extLst>
              </p:cNvPr>
              <p:cNvSpPr/>
              <p:nvPr/>
            </p:nvSpPr>
            <p:spPr>
              <a:xfrm>
                <a:off x="7670700" y="2356800"/>
                <a:ext cx="525000" cy="266400"/>
              </a:xfrm>
              <a:custGeom>
                <a:avLst/>
                <a:gdLst/>
                <a:ahLst/>
                <a:cxnLst/>
                <a:rect l="l" t="t" r="r" b="b"/>
                <a:pathLst>
                  <a:path w="21000" h="10656" extrusionOk="0">
                    <a:moveTo>
                      <a:pt x="6434" y="0"/>
                    </a:moveTo>
                    <a:cubicBezTo>
                      <a:pt x="6434" y="0"/>
                      <a:pt x="6483" y="836"/>
                      <a:pt x="6253" y="2088"/>
                    </a:cubicBezTo>
                    <a:cubicBezTo>
                      <a:pt x="5911" y="3954"/>
                      <a:pt x="4956" y="6744"/>
                      <a:pt x="2293" y="9054"/>
                    </a:cubicBezTo>
                    <a:cubicBezTo>
                      <a:pt x="1637" y="9626"/>
                      <a:pt x="878" y="10165"/>
                      <a:pt x="0" y="10655"/>
                    </a:cubicBezTo>
                    <a:lnTo>
                      <a:pt x="21000" y="10655"/>
                    </a:lnTo>
                    <a:cubicBezTo>
                      <a:pt x="14165" y="6839"/>
                      <a:pt x="14567" y="0"/>
                      <a:pt x="145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1422;p36">
                <a:extLst>
                  <a:ext uri="{FF2B5EF4-FFF2-40B4-BE49-F238E27FC236}">
                    <a16:creationId xmlns:a16="http://schemas.microsoft.com/office/drawing/2014/main" id="{BD3311E0-A8D8-4910-97F7-0B848880913A}"/>
                  </a:ext>
                </a:extLst>
              </p:cNvPr>
              <p:cNvSpPr/>
              <p:nvPr/>
            </p:nvSpPr>
            <p:spPr>
              <a:xfrm>
                <a:off x="7695300" y="2386500"/>
                <a:ext cx="475800" cy="221625"/>
              </a:xfrm>
              <a:custGeom>
                <a:avLst/>
                <a:gdLst/>
                <a:ahLst/>
                <a:cxnLst/>
                <a:rect l="l" t="t" r="r" b="b"/>
                <a:pathLst>
                  <a:path w="19032" h="8865" extrusionOk="0">
                    <a:moveTo>
                      <a:pt x="5396" y="1"/>
                    </a:moveTo>
                    <a:cubicBezTo>
                      <a:pt x="5372" y="269"/>
                      <a:pt x="5329" y="569"/>
                      <a:pt x="5269" y="900"/>
                    </a:cubicBezTo>
                    <a:cubicBezTo>
                      <a:pt x="6564" y="1447"/>
                      <a:pt x="7893" y="1775"/>
                      <a:pt x="9018" y="1845"/>
                    </a:cubicBezTo>
                    <a:cubicBezTo>
                      <a:pt x="9386" y="1870"/>
                      <a:pt x="9777" y="1881"/>
                      <a:pt x="10077" y="2093"/>
                    </a:cubicBezTo>
                    <a:cubicBezTo>
                      <a:pt x="10359" y="2297"/>
                      <a:pt x="10496" y="2639"/>
                      <a:pt x="10613" y="2967"/>
                    </a:cubicBezTo>
                    <a:cubicBezTo>
                      <a:pt x="11011" y="4131"/>
                      <a:pt x="11244" y="5352"/>
                      <a:pt x="11304" y="6579"/>
                    </a:cubicBezTo>
                    <a:cubicBezTo>
                      <a:pt x="11318" y="6879"/>
                      <a:pt x="11315" y="7206"/>
                      <a:pt x="11142" y="7453"/>
                    </a:cubicBezTo>
                    <a:cubicBezTo>
                      <a:pt x="10884" y="7827"/>
                      <a:pt x="10363" y="7877"/>
                      <a:pt x="9900" y="7877"/>
                    </a:cubicBezTo>
                    <a:lnTo>
                      <a:pt x="9855" y="7877"/>
                    </a:lnTo>
                    <a:cubicBezTo>
                      <a:pt x="7089" y="7873"/>
                      <a:pt x="4324" y="7870"/>
                      <a:pt x="1559" y="7866"/>
                    </a:cubicBezTo>
                    <a:lnTo>
                      <a:pt x="1309" y="7866"/>
                    </a:lnTo>
                    <a:cubicBezTo>
                      <a:pt x="913" y="8212"/>
                      <a:pt x="477" y="8547"/>
                      <a:pt x="0" y="8864"/>
                    </a:cubicBezTo>
                    <a:lnTo>
                      <a:pt x="19031" y="8864"/>
                    </a:lnTo>
                    <a:cubicBezTo>
                      <a:pt x="14870" y="6078"/>
                      <a:pt x="13875" y="2127"/>
                      <a:pt x="13646" y="110"/>
                    </a:cubicBezTo>
                    <a:cubicBezTo>
                      <a:pt x="12669" y="378"/>
                      <a:pt x="11709" y="523"/>
                      <a:pt x="10796" y="579"/>
                    </a:cubicBezTo>
                    <a:cubicBezTo>
                      <a:pt x="10468" y="600"/>
                      <a:pt x="10148" y="611"/>
                      <a:pt x="9830" y="611"/>
                    </a:cubicBezTo>
                    <a:cubicBezTo>
                      <a:pt x="8074" y="611"/>
                      <a:pt x="6532" y="312"/>
                      <a:pt x="5396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1423;p36">
                <a:extLst>
                  <a:ext uri="{FF2B5EF4-FFF2-40B4-BE49-F238E27FC236}">
                    <a16:creationId xmlns:a16="http://schemas.microsoft.com/office/drawing/2014/main" id="{412F064E-EC5D-4A21-935B-02E374BA35BA}"/>
                  </a:ext>
                </a:extLst>
              </p:cNvPr>
              <p:cNvSpPr/>
              <p:nvPr/>
            </p:nvSpPr>
            <p:spPr>
              <a:xfrm>
                <a:off x="7622650" y="2608100"/>
                <a:ext cx="633275" cy="211100"/>
              </a:xfrm>
              <a:custGeom>
                <a:avLst/>
                <a:gdLst/>
                <a:ahLst/>
                <a:cxnLst/>
                <a:rect l="l" t="t" r="r" b="b"/>
                <a:pathLst>
                  <a:path w="25331" h="8444" extrusionOk="0">
                    <a:moveTo>
                      <a:pt x="956" y="0"/>
                    </a:moveTo>
                    <a:cubicBezTo>
                      <a:pt x="427" y="0"/>
                      <a:pt x="0" y="430"/>
                      <a:pt x="0" y="956"/>
                    </a:cubicBezTo>
                    <a:lnTo>
                      <a:pt x="0" y="7492"/>
                    </a:lnTo>
                    <a:cubicBezTo>
                      <a:pt x="0" y="8021"/>
                      <a:pt x="427" y="8444"/>
                      <a:pt x="956" y="8444"/>
                    </a:cubicBezTo>
                    <a:lnTo>
                      <a:pt x="24379" y="8444"/>
                    </a:lnTo>
                    <a:cubicBezTo>
                      <a:pt x="24908" y="8444"/>
                      <a:pt x="25331" y="8021"/>
                      <a:pt x="25331" y="7492"/>
                    </a:cubicBezTo>
                    <a:lnTo>
                      <a:pt x="25331" y="956"/>
                    </a:lnTo>
                    <a:cubicBezTo>
                      <a:pt x="25331" y="430"/>
                      <a:pt x="24908" y="0"/>
                      <a:pt x="2437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1424;p36">
                <a:extLst>
                  <a:ext uri="{FF2B5EF4-FFF2-40B4-BE49-F238E27FC236}">
                    <a16:creationId xmlns:a16="http://schemas.microsoft.com/office/drawing/2014/main" id="{26510164-2ABC-4C8C-A563-1DC36025C7EC}"/>
                  </a:ext>
                </a:extLst>
              </p:cNvPr>
              <p:cNvSpPr/>
              <p:nvPr/>
            </p:nvSpPr>
            <p:spPr>
              <a:xfrm>
                <a:off x="7656300" y="2629525"/>
                <a:ext cx="122150" cy="130425"/>
              </a:xfrm>
              <a:custGeom>
                <a:avLst/>
                <a:gdLst/>
                <a:ahLst/>
                <a:cxnLst/>
                <a:rect l="l" t="t" r="r" b="b"/>
                <a:pathLst>
                  <a:path w="4886" h="5217" extrusionOk="0">
                    <a:moveTo>
                      <a:pt x="1" y="0"/>
                    </a:moveTo>
                    <a:lnTo>
                      <a:pt x="1" y="5217"/>
                    </a:lnTo>
                    <a:lnTo>
                      <a:pt x="950" y="752"/>
                    </a:lnTo>
                    <a:lnTo>
                      <a:pt x="4886" y="0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1425;p36">
                <a:extLst>
                  <a:ext uri="{FF2B5EF4-FFF2-40B4-BE49-F238E27FC236}">
                    <a16:creationId xmlns:a16="http://schemas.microsoft.com/office/drawing/2014/main" id="{B7B7F0D9-7620-42BE-93CA-A464FFFAD921}"/>
                  </a:ext>
                </a:extLst>
              </p:cNvPr>
              <p:cNvSpPr/>
              <p:nvPr/>
            </p:nvSpPr>
            <p:spPr>
              <a:xfrm>
                <a:off x="7622650" y="2608100"/>
                <a:ext cx="633275" cy="211100"/>
              </a:xfrm>
              <a:custGeom>
                <a:avLst/>
                <a:gdLst/>
                <a:ahLst/>
                <a:cxnLst/>
                <a:rect l="l" t="t" r="r" b="b"/>
                <a:pathLst>
                  <a:path w="25331" h="8444" extrusionOk="0">
                    <a:moveTo>
                      <a:pt x="24223" y="0"/>
                    </a:moveTo>
                    <a:lnTo>
                      <a:pt x="24223" y="7417"/>
                    </a:lnTo>
                    <a:lnTo>
                      <a:pt x="0" y="7417"/>
                    </a:lnTo>
                    <a:lnTo>
                      <a:pt x="0" y="7492"/>
                    </a:lnTo>
                    <a:cubicBezTo>
                      <a:pt x="0" y="8021"/>
                      <a:pt x="427" y="8444"/>
                      <a:pt x="956" y="8444"/>
                    </a:cubicBezTo>
                    <a:lnTo>
                      <a:pt x="24379" y="8444"/>
                    </a:lnTo>
                    <a:cubicBezTo>
                      <a:pt x="24908" y="8444"/>
                      <a:pt x="25331" y="8021"/>
                      <a:pt x="25331" y="7492"/>
                    </a:cubicBezTo>
                    <a:lnTo>
                      <a:pt x="25331" y="956"/>
                    </a:lnTo>
                    <a:cubicBezTo>
                      <a:pt x="25331" y="430"/>
                      <a:pt x="24908" y="0"/>
                      <a:pt x="243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1426;p36">
                <a:extLst>
                  <a:ext uri="{FF2B5EF4-FFF2-40B4-BE49-F238E27FC236}">
                    <a16:creationId xmlns:a16="http://schemas.microsoft.com/office/drawing/2014/main" id="{DBB9A9E2-5587-4189-A5D1-E22627698AFF}"/>
                  </a:ext>
                </a:extLst>
              </p:cNvPr>
              <p:cNvSpPr/>
              <p:nvPr/>
            </p:nvSpPr>
            <p:spPr>
              <a:xfrm>
                <a:off x="7599975" y="2819175"/>
                <a:ext cx="67615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27046" h="1913" extrusionOk="0">
                    <a:moveTo>
                      <a:pt x="452" y="1"/>
                    </a:moveTo>
                    <a:cubicBezTo>
                      <a:pt x="201" y="1"/>
                      <a:pt x="1" y="205"/>
                      <a:pt x="1" y="456"/>
                    </a:cubicBezTo>
                    <a:lnTo>
                      <a:pt x="1" y="1461"/>
                    </a:lnTo>
                    <a:cubicBezTo>
                      <a:pt x="1" y="1712"/>
                      <a:pt x="201" y="1912"/>
                      <a:pt x="452" y="1912"/>
                    </a:cubicBezTo>
                    <a:lnTo>
                      <a:pt x="26590" y="1912"/>
                    </a:lnTo>
                    <a:cubicBezTo>
                      <a:pt x="26841" y="1912"/>
                      <a:pt x="27045" y="1712"/>
                      <a:pt x="27045" y="1461"/>
                    </a:cubicBezTo>
                    <a:lnTo>
                      <a:pt x="27045" y="456"/>
                    </a:lnTo>
                    <a:cubicBezTo>
                      <a:pt x="27045" y="205"/>
                      <a:pt x="26841" y="1"/>
                      <a:pt x="2659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1427;p36">
                <a:extLst>
                  <a:ext uri="{FF2B5EF4-FFF2-40B4-BE49-F238E27FC236}">
                    <a16:creationId xmlns:a16="http://schemas.microsoft.com/office/drawing/2014/main" id="{B847914F-1B76-435E-97B1-46473B79B995}"/>
                  </a:ext>
                </a:extLst>
              </p:cNvPr>
              <p:cNvSpPr/>
              <p:nvPr/>
            </p:nvSpPr>
            <p:spPr>
              <a:xfrm>
                <a:off x="7599975" y="2819175"/>
                <a:ext cx="676150" cy="47825"/>
              </a:xfrm>
              <a:custGeom>
                <a:avLst/>
                <a:gdLst/>
                <a:ahLst/>
                <a:cxnLst/>
                <a:rect l="l" t="t" r="r" b="b"/>
                <a:pathLst>
                  <a:path w="27046" h="1913" extrusionOk="0">
                    <a:moveTo>
                      <a:pt x="452" y="1"/>
                    </a:moveTo>
                    <a:cubicBezTo>
                      <a:pt x="201" y="1"/>
                      <a:pt x="1" y="205"/>
                      <a:pt x="1" y="456"/>
                    </a:cubicBezTo>
                    <a:lnTo>
                      <a:pt x="1" y="809"/>
                    </a:lnTo>
                    <a:lnTo>
                      <a:pt x="19805" y="809"/>
                    </a:lnTo>
                    <a:lnTo>
                      <a:pt x="19805" y="1912"/>
                    </a:lnTo>
                    <a:lnTo>
                      <a:pt x="26590" y="1912"/>
                    </a:lnTo>
                    <a:cubicBezTo>
                      <a:pt x="26841" y="1912"/>
                      <a:pt x="27045" y="1712"/>
                      <a:pt x="27045" y="1461"/>
                    </a:cubicBezTo>
                    <a:lnTo>
                      <a:pt x="27045" y="456"/>
                    </a:lnTo>
                    <a:cubicBezTo>
                      <a:pt x="27045" y="205"/>
                      <a:pt x="26841" y="1"/>
                      <a:pt x="2659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1428;p36">
                <a:extLst>
                  <a:ext uri="{FF2B5EF4-FFF2-40B4-BE49-F238E27FC236}">
                    <a16:creationId xmlns:a16="http://schemas.microsoft.com/office/drawing/2014/main" id="{4E3E8325-1136-4438-B3CC-CB8A28FD712A}"/>
                  </a:ext>
                </a:extLst>
              </p:cNvPr>
              <p:cNvSpPr/>
              <p:nvPr/>
            </p:nvSpPr>
            <p:spPr>
              <a:xfrm>
                <a:off x="7713450" y="2655875"/>
                <a:ext cx="439500" cy="128225"/>
              </a:xfrm>
              <a:custGeom>
                <a:avLst/>
                <a:gdLst/>
                <a:ahLst/>
                <a:cxnLst/>
                <a:rect l="l" t="t" r="r" b="b"/>
                <a:pathLst>
                  <a:path w="17580" h="5129" extrusionOk="0">
                    <a:moveTo>
                      <a:pt x="0" y="1"/>
                    </a:moveTo>
                    <a:lnTo>
                      <a:pt x="0" y="5129"/>
                    </a:lnTo>
                    <a:lnTo>
                      <a:pt x="17579" y="5129"/>
                    </a:lnTo>
                    <a:lnTo>
                      <a:pt x="1757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1429;p36">
                <a:extLst>
                  <a:ext uri="{FF2B5EF4-FFF2-40B4-BE49-F238E27FC236}">
                    <a16:creationId xmlns:a16="http://schemas.microsoft.com/office/drawing/2014/main" id="{5B746DB2-0399-4FD7-A009-EA5E748B390A}"/>
                  </a:ext>
                </a:extLst>
              </p:cNvPr>
              <p:cNvSpPr/>
              <p:nvPr/>
            </p:nvSpPr>
            <p:spPr>
              <a:xfrm>
                <a:off x="7713450" y="2660925"/>
                <a:ext cx="178675" cy="123175"/>
              </a:xfrm>
              <a:custGeom>
                <a:avLst/>
                <a:gdLst/>
                <a:ahLst/>
                <a:cxnLst/>
                <a:rect l="l" t="t" r="r" b="b"/>
                <a:pathLst>
                  <a:path w="7147" h="4927" extrusionOk="0">
                    <a:moveTo>
                      <a:pt x="4195" y="0"/>
                    </a:moveTo>
                    <a:lnTo>
                      <a:pt x="0" y="4334"/>
                    </a:lnTo>
                    <a:lnTo>
                      <a:pt x="0" y="4927"/>
                    </a:lnTo>
                    <a:lnTo>
                      <a:pt x="2388" y="4927"/>
                    </a:lnTo>
                    <a:cubicBezTo>
                      <a:pt x="3936" y="3365"/>
                      <a:pt x="5612" y="1679"/>
                      <a:pt x="7146" y="141"/>
                    </a:cubicBezTo>
                    <a:lnTo>
                      <a:pt x="4195" y="0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1430;p36">
                <a:extLst>
                  <a:ext uri="{FF2B5EF4-FFF2-40B4-BE49-F238E27FC236}">
                    <a16:creationId xmlns:a16="http://schemas.microsoft.com/office/drawing/2014/main" id="{6186DFDB-CC10-41ED-AFCC-5F61E5DB5838}"/>
                  </a:ext>
                </a:extLst>
              </p:cNvPr>
              <p:cNvSpPr/>
              <p:nvPr/>
            </p:nvSpPr>
            <p:spPr>
              <a:xfrm>
                <a:off x="7917050" y="2671050"/>
                <a:ext cx="217125" cy="113050"/>
              </a:xfrm>
              <a:custGeom>
                <a:avLst/>
                <a:gdLst/>
                <a:ahLst/>
                <a:cxnLst/>
                <a:rect l="l" t="t" r="r" b="b"/>
                <a:pathLst>
                  <a:path w="8685" h="4522" extrusionOk="0">
                    <a:moveTo>
                      <a:pt x="4519" y="1"/>
                    </a:moveTo>
                    <a:lnTo>
                      <a:pt x="0" y="4522"/>
                    </a:lnTo>
                    <a:lnTo>
                      <a:pt x="4659" y="4522"/>
                    </a:lnTo>
                    <a:lnTo>
                      <a:pt x="8684" y="498"/>
                    </a:lnTo>
                    <a:lnTo>
                      <a:pt x="8631" y="198"/>
                    </a:lnTo>
                    <a:lnTo>
                      <a:pt x="4519" y="1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1431;p36">
                <a:extLst>
                  <a:ext uri="{FF2B5EF4-FFF2-40B4-BE49-F238E27FC236}">
                    <a16:creationId xmlns:a16="http://schemas.microsoft.com/office/drawing/2014/main" id="{FC73D720-DC73-4A23-AEC3-A382403835C0}"/>
                  </a:ext>
                </a:extLst>
              </p:cNvPr>
              <p:cNvSpPr/>
              <p:nvPr/>
            </p:nvSpPr>
            <p:spPr>
              <a:xfrm>
                <a:off x="7818300" y="2655875"/>
                <a:ext cx="82375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3295" h="343" extrusionOk="0">
                    <a:moveTo>
                      <a:pt x="194" y="1"/>
                    </a:moveTo>
                    <a:lnTo>
                      <a:pt x="1" y="202"/>
                    </a:lnTo>
                    <a:lnTo>
                      <a:pt x="2952" y="343"/>
                    </a:lnTo>
                    <a:cubicBezTo>
                      <a:pt x="3069" y="230"/>
                      <a:pt x="3182" y="113"/>
                      <a:pt x="3294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1432;p36">
                <a:extLst>
                  <a:ext uri="{FF2B5EF4-FFF2-40B4-BE49-F238E27FC236}">
                    <a16:creationId xmlns:a16="http://schemas.microsoft.com/office/drawing/2014/main" id="{6B3A969D-C7A0-49B9-9495-7F92D3EB0B4F}"/>
                  </a:ext>
                </a:extLst>
              </p:cNvPr>
              <p:cNvSpPr/>
              <p:nvPr/>
            </p:nvSpPr>
            <p:spPr>
              <a:xfrm>
                <a:off x="8030000" y="2655875"/>
                <a:ext cx="122950" cy="27625"/>
              </a:xfrm>
              <a:custGeom>
                <a:avLst/>
                <a:gdLst/>
                <a:ahLst/>
                <a:cxnLst/>
                <a:rect l="l" t="t" r="r" b="b"/>
                <a:pathLst>
                  <a:path w="4918" h="1105" extrusionOk="0">
                    <a:moveTo>
                      <a:pt x="607" y="1"/>
                    </a:moveTo>
                    <a:lnTo>
                      <a:pt x="1" y="608"/>
                    </a:lnTo>
                    <a:lnTo>
                      <a:pt x="4113" y="805"/>
                    </a:lnTo>
                    <a:lnTo>
                      <a:pt x="4166" y="1105"/>
                    </a:lnTo>
                    <a:lnTo>
                      <a:pt x="4917" y="354"/>
                    </a:lnTo>
                    <a:lnTo>
                      <a:pt x="4917" y="1"/>
                    </a:ln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1433;p36">
                <a:extLst>
                  <a:ext uri="{FF2B5EF4-FFF2-40B4-BE49-F238E27FC236}">
                    <a16:creationId xmlns:a16="http://schemas.microsoft.com/office/drawing/2014/main" id="{05A6BE73-BB7C-422F-B7C4-B8841523826B}"/>
                  </a:ext>
                </a:extLst>
              </p:cNvPr>
              <p:cNvSpPr/>
              <p:nvPr/>
            </p:nvSpPr>
            <p:spPr>
              <a:xfrm>
                <a:off x="7783375" y="2263850"/>
                <a:ext cx="304925" cy="137925"/>
              </a:xfrm>
              <a:custGeom>
                <a:avLst/>
                <a:gdLst/>
                <a:ahLst/>
                <a:cxnLst/>
                <a:rect l="l" t="t" r="r" b="b"/>
                <a:pathLst>
                  <a:path w="12197" h="5517" extrusionOk="0">
                    <a:moveTo>
                      <a:pt x="911" y="1"/>
                    </a:moveTo>
                    <a:lnTo>
                      <a:pt x="607" y="1270"/>
                    </a:lnTo>
                    <a:lnTo>
                      <a:pt x="149" y="3203"/>
                    </a:lnTo>
                    <a:cubicBezTo>
                      <a:pt x="1" y="3803"/>
                      <a:pt x="335" y="4420"/>
                      <a:pt x="921" y="4617"/>
                    </a:cubicBezTo>
                    <a:cubicBezTo>
                      <a:pt x="2040" y="4996"/>
                      <a:pt x="3986" y="5516"/>
                      <a:pt x="6299" y="5516"/>
                    </a:cubicBezTo>
                    <a:cubicBezTo>
                      <a:pt x="6617" y="5516"/>
                      <a:pt x="6942" y="5506"/>
                      <a:pt x="7273" y="5485"/>
                    </a:cubicBezTo>
                    <a:cubicBezTo>
                      <a:pt x="8572" y="5404"/>
                      <a:pt x="9954" y="5147"/>
                      <a:pt x="11357" y="4611"/>
                    </a:cubicBezTo>
                    <a:cubicBezTo>
                      <a:pt x="11894" y="4406"/>
                      <a:pt x="12197" y="3834"/>
                      <a:pt x="12088" y="3271"/>
                    </a:cubicBezTo>
                    <a:lnTo>
                      <a:pt x="11466" y="1"/>
                    </a:lnTo>
                    <a:cubicBezTo>
                      <a:pt x="11466" y="1"/>
                      <a:pt x="9053" y="625"/>
                      <a:pt x="5925" y="625"/>
                    </a:cubicBezTo>
                    <a:cubicBezTo>
                      <a:pt x="4361" y="625"/>
                      <a:pt x="2619" y="469"/>
                      <a:pt x="9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1434;p36">
                <a:extLst>
                  <a:ext uri="{FF2B5EF4-FFF2-40B4-BE49-F238E27FC236}">
                    <a16:creationId xmlns:a16="http://schemas.microsoft.com/office/drawing/2014/main" id="{4E23D24F-BB3F-4B2F-A3B0-DB23C83CC7B5}"/>
                  </a:ext>
                </a:extLst>
              </p:cNvPr>
              <p:cNvSpPr/>
              <p:nvPr/>
            </p:nvSpPr>
            <p:spPr>
              <a:xfrm>
                <a:off x="7798550" y="2276925"/>
                <a:ext cx="287550" cy="124075"/>
              </a:xfrm>
              <a:custGeom>
                <a:avLst/>
                <a:gdLst/>
                <a:ahLst/>
                <a:cxnLst/>
                <a:rect l="l" t="t" r="r" b="b"/>
                <a:pathLst>
                  <a:path w="11502" h="4963" extrusionOk="0">
                    <a:moveTo>
                      <a:pt x="180" y="0"/>
                    </a:moveTo>
                    <a:lnTo>
                      <a:pt x="0" y="747"/>
                    </a:lnTo>
                    <a:cubicBezTo>
                      <a:pt x="81" y="772"/>
                      <a:pt x="163" y="797"/>
                      <a:pt x="240" y="825"/>
                    </a:cubicBezTo>
                    <a:cubicBezTo>
                      <a:pt x="1955" y="1439"/>
                      <a:pt x="3661" y="1848"/>
                      <a:pt x="5478" y="1848"/>
                    </a:cubicBezTo>
                    <a:cubicBezTo>
                      <a:pt x="5682" y="1848"/>
                      <a:pt x="5886" y="1845"/>
                      <a:pt x="6095" y="1834"/>
                    </a:cubicBezTo>
                    <a:cubicBezTo>
                      <a:pt x="6166" y="1827"/>
                      <a:pt x="6239" y="1823"/>
                      <a:pt x="6317" y="1823"/>
                    </a:cubicBezTo>
                    <a:cubicBezTo>
                      <a:pt x="6493" y="1823"/>
                      <a:pt x="6674" y="1848"/>
                      <a:pt x="6818" y="1950"/>
                    </a:cubicBezTo>
                    <a:cubicBezTo>
                      <a:pt x="7012" y="2087"/>
                      <a:pt x="7093" y="2338"/>
                      <a:pt x="7135" y="2578"/>
                    </a:cubicBezTo>
                    <a:cubicBezTo>
                      <a:pt x="7280" y="3396"/>
                      <a:pt x="7097" y="4254"/>
                      <a:pt x="6666" y="4962"/>
                    </a:cubicBezTo>
                    <a:cubicBezTo>
                      <a:pt x="7965" y="4881"/>
                      <a:pt x="9347" y="4624"/>
                      <a:pt x="10750" y="4088"/>
                    </a:cubicBezTo>
                    <a:cubicBezTo>
                      <a:pt x="11212" y="3912"/>
                      <a:pt x="11502" y="3460"/>
                      <a:pt x="11502" y="2976"/>
                    </a:cubicBezTo>
                    <a:cubicBezTo>
                      <a:pt x="11502" y="2899"/>
                      <a:pt x="11494" y="2825"/>
                      <a:pt x="11481" y="2748"/>
                    </a:cubicBezTo>
                    <a:lnTo>
                      <a:pt x="11015" y="293"/>
                    </a:lnTo>
                    <a:cubicBezTo>
                      <a:pt x="9541" y="610"/>
                      <a:pt x="7936" y="783"/>
                      <a:pt x="6183" y="783"/>
                    </a:cubicBezTo>
                    <a:cubicBezTo>
                      <a:pt x="3954" y="783"/>
                      <a:pt x="1961" y="505"/>
                      <a:pt x="180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1436;p36">
                <a:extLst>
                  <a:ext uri="{FF2B5EF4-FFF2-40B4-BE49-F238E27FC236}">
                    <a16:creationId xmlns:a16="http://schemas.microsoft.com/office/drawing/2014/main" id="{CD3CC869-AD49-42C1-878F-8D8893CBD410}"/>
                  </a:ext>
                </a:extLst>
              </p:cNvPr>
              <p:cNvSpPr/>
              <p:nvPr/>
            </p:nvSpPr>
            <p:spPr>
              <a:xfrm>
                <a:off x="7549550" y="1389250"/>
                <a:ext cx="919050" cy="907275"/>
              </a:xfrm>
              <a:custGeom>
                <a:avLst/>
                <a:gdLst/>
                <a:ahLst/>
                <a:cxnLst/>
                <a:rect l="l" t="t" r="r" b="b"/>
                <a:pathLst>
                  <a:path w="36762" h="36291" extrusionOk="0">
                    <a:moveTo>
                      <a:pt x="28480" y="1"/>
                    </a:moveTo>
                    <a:cubicBezTo>
                      <a:pt x="29165" y="5661"/>
                      <a:pt x="30798" y="23780"/>
                      <a:pt x="24636" y="29719"/>
                    </a:cubicBezTo>
                    <a:cubicBezTo>
                      <a:pt x="21345" y="32890"/>
                      <a:pt x="17243" y="34435"/>
                      <a:pt x="13188" y="34435"/>
                    </a:cubicBezTo>
                    <a:cubicBezTo>
                      <a:pt x="8193" y="34435"/>
                      <a:pt x="3266" y="32097"/>
                      <a:pt x="0" y="27582"/>
                    </a:cubicBezTo>
                    <a:lnTo>
                      <a:pt x="0" y="27582"/>
                    </a:lnTo>
                    <a:cubicBezTo>
                      <a:pt x="3030" y="32604"/>
                      <a:pt x="8024" y="36290"/>
                      <a:pt x="16143" y="36290"/>
                    </a:cubicBezTo>
                    <a:cubicBezTo>
                      <a:pt x="34113" y="36290"/>
                      <a:pt x="36762" y="18249"/>
                      <a:pt x="36762" y="7608"/>
                    </a:cubicBezTo>
                    <a:cubicBezTo>
                      <a:pt x="36762" y="3157"/>
                      <a:pt x="36300" y="1"/>
                      <a:pt x="36300" y="1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1437;p36">
                <a:extLst>
                  <a:ext uri="{FF2B5EF4-FFF2-40B4-BE49-F238E27FC236}">
                    <a16:creationId xmlns:a16="http://schemas.microsoft.com/office/drawing/2014/main" id="{99A60B7C-8616-4D82-A31B-4D5C2EFEB812}"/>
                  </a:ext>
                </a:extLst>
              </p:cNvPr>
              <p:cNvSpPr/>
              <p:nvPr/>
            </p:nvSpPr>
            <p:spPr>
              <a:xfrm>
                <a:off x="7502625" y="1485375"/>
                <a:ext cx="133275" cy="618300"/>
              </a:xfrm>
              <a:custGeom>
                <a:avLst/>
                <a:gdLst/>
                <a:ahLst/>
                <a:cxnLst/>
                <a:rect l="l" t="t" r="r" b="b"/>
                <a:pathLst>
                  <a:path w="5331" h="24732" extrusionOk="0">
                    <a:moveTo>
                      <a:pt x="403" y="0"/>
                    </a:moveTo>
                    <a:cubicBezTo>
                      <a:pt x="1" y="19706"/>
                      <a:pt x="5330" y="24731"/>
                      <a:pt x="5330" y="24731"/>
                    </a:cubicBezTo>
                    <a:cubicBezTo>
                      <a:pt x="2311" y="11964"/>
                      <a:pt x="4222" y="0"/>
                      <a:pt x="4222" y="0"/>
                    </a:cubicBezTo>
                    <a:close/>
                  </a:path>
                </a:pathLst>
              </a:custGeom>
              <a:solidFill>
                <a:schemeClr val="dk1">
                  <a:alpha val="15109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" name="Google Shape;728;p29">
              <a:extLst>
                <a:ext uri="{FF2B5EF4-FFF2-40B4-BE49-F238E27FC236}">
                  <a16:creationId xmlns:a16="http://schemas.microsoft.com/office/drawing/2014/main" id="{E9581E79-605B-49CE-B7A3-26E53A3C84EE}"/>
                </a:ext>
              </a:extLst>
            </p:cNvPr>
            <p:cNvSpPr txBox="1">
              <a:spLocks/>
            </p:cNvSpPr>
            <p:nvPr/>
          </p:nvSpPr>
          <p:spPr>
            <a:xfrm rot="611">
              <a:off x="6669615" y="4054141"/>
              <a:ext cx="384586" cy="4581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457200" marR="0" lvl="0" indent="-3429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1600" b="0" i="0" u="none" strike="noStrike" cap="none">
                  <a:solidFill>
                    <a:schemeClr val="dk1"/>
                  </a:solidFill>
                  <a:latin typeface="Bellota Text"/>
                  <a:ea typeface="Bellota Text"/>
                  <a:cs typeface="Bellota Text"/>
                  <a:sym typeface="Bellota Text"/>
                </a:defRPr>
              </a:lvl1pPr>
              <a:lvl2pPr marL="914400" marR="0" lvl="1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2pPr>
              <a:lvl3pPr marL="1371600" marR="0" lvl="2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3pPr>
              <a:lvl4pPr marL="1828800" marR="0" lvl="3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4pPr>
              <a:lvl5pPr marL="2286000" marR="0" lvl="4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5pPr>
              <a:lvl6pPr marL="2743200" marR="0" lvl="5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6pPr>
              <a:lvl7pPr marL="3200400" marR="0" lvl="6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7pPr>
              <a:lvl8pPr marL="3657600" marR="0" lvl="7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8pPr>
              <a:lvl9pPr marL="4114800" marR="0" lvl="8" indent="-31750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Didact Gothic"/>
                <a:buNone/>
                <a:defRPr sz="2800" b="0" i="0" u="none" strike="noStrike" cap="none">
                  <a:solidFill>
                    <a:schemeClr val="dk1"/>
                  </a:solidFill>
                  <a:latin typeface="Didact Gothic"/>
                  <a:ea typeface="Didact Gothic"/>
                  <a:cs typeface="Didact Gothic"/>
                  <a:sym typeface="Didact Gothic"/>
                </a:defRPr>
              </a:lvl9pPr>
            </a:lstStyle>
            <a:p>
              <a:pPr marL="0" indent="0" algn="l"/>
              <a:r>
                <a:rPr lang="en-US" sz="2400" b="1" dirty="0">
                  <a:latin typeface="Times New Roman" panose="02020603050405020304" pitchFamily="18" charset="0"/>
                  <a:ea typeface="Didact Gothic"/>
                  <a:cs typeface="Times New Roman" panose="02020603050405020304" pitchFamily="18" charset="0"/>
                  <a:sym typeface="Didact Gothic"/>
                </a:rPr>
                <a:t>3</a:t>
              </a:r>
            </a:p>
          </p:txBody>
        </p:sp>
      </p:grpSp>
      <p:sp>
        <p:nvSpPr>
          <p:cNvPr id="254" name="Google Shape;518;p22">
            <a:extLst>
              <a:ext uri="{FF2B5EF4-FFF2-40B4-BE49-F238E27FC236}">
                <a16:creationId xmlns:a16="http://schemas.microsoft.com/office/drawing/2014/main" id="{55809AE1-01E9-4A45-AB0E-1CC8AD0AA532}"/>
              </a:ext>
            </a:extLst>
          </p:cNvPr>
          <p:cNvSpPr/>
          <p:nvPr/>
        </p:nvSpPr>
        <p:spPr>
          <a:xfrm>
            <a:off x="7541630" y="1503674"/>
            <a:ext cx="678493" cy="788653"/>
          </a:xfrm>
          <a:custGeom>
            <a:avLst/>
            <a:gdLst/>
            <a:ahLst/>
            <a:cxnLst/>
            <a:rect l="l" t="t" r="r" b="b"/>
            <a:pathLst>
              <a:path w="16509" h="20002" extrusionOk="0">
                <a:moveTo>
                  <a:pt x="8218" y="0"/>
                </a:moveTo>
                <a:cubicBezTo>
                  <a:pt x="7848" y="0"/>
                  <a:pt x="7470" y="22"/>
                  <a:pt x="7088" y="63"/>
                </a:cubicBezTo>
                <a:cubicBezTo>
                  <a:pt x="6892" y="86"/>
                  <a:pt x="6696" y="113"/>
                  <a:pt x="6504" y="150"/>
                </a:cubicBezTo>
                <a:cubicBezTo>
                  <a:pt x="5786" y="282"/>
                  <a:pt x="5082" y="509"/>
                  <a:pt x="4424" y="824"/>
                </a:cubicBezTo>
                <a:cubicBezTo>
                  <a:pt x="3557" y="1233"/>
                  <a:pt x="2763" y="1800"/>
                  <a:pt x="2105" y="2502"/>
                </a:cubicBezTo>
                <a:cubicBezTo>
                  <a:pt x="773" y="3929"/>
                  <a:pt x="0" y="5922"/>
                  <a:pt x="282" y="8364"/>
                </a:cubicBezTo>
                <a:cubicBezTo>
                  <a:pt x="375" y="9158"/>
                  <a:pt x="591" y="9805"/>
                  <a:pt x="883" y="10320"/>
                </a:cubicBezTo>
                <a:cubicBezTo>
                  <a:pt x="1359" y="11147"/>
                  <a:pt x="2033" y="11625"/>
                  <a:pt x="2740" y="11838"/>
                </a:cubicBezTo>
                <a:cubicBezTo>
                  <a:pt x="3030" y="11925"/>
                  <a:pt x="3325" y="11965"/>
                  <a:pt x="3612" y="11965"/>
                </a:cubicBezTo>
                <a:cubicBezTo>
                  <a:pt x="4806" y="11965"/>
                  <a:pt x="5872" y="11264"/>
                  <a:pt x="5926" y="10227"/>
                </a:cubicBezTo>
                <a:cubicBezTo>
                  <a:pt x="6039" y="8108"/>
                  <a:pt x="5004" y="6493"/>
                  <a:pt x="6753" y="6493"/>
                </a:cubicBezTo>
                <a:cubicBezTo>
                  <a:pt x="6801" y="6493"/>
                  <a:pt x="6852" y="6495"/>
                  <a:pt x="6905" y="6497"/>
                </a:cubicBezTo>
                <a:cubicBezTo>
                  <a:pt x="6905" y="6497"/>
                  <a:pt x="6919" y="6500"/>
                  <a:pt x="6942" y="6504"/>
                </a:cubicBezTo>
                <a:cubicBezTo>
                  <a:pt x="7081" y="6534"/>
                  <a:pt x="7566" y="6673"/>
                  <a:pt x="7816" y="7198"/>
                </a:cubicBezTo>
                <a:cubicBezTo>
                  <a:pt x="7962" y="7510"/>
                  <a:pt x="8021" y="7955"/>
                  <a:pt x="7882" y="8596"/>
                </a:cubicBezTo>
                <a:cubicBezTo>
                  <a:pt x="7463" y="10506"/>
                  <a:pt x="6623" y="11812"/>
                  <a:pt x="3919" y="13771"/>
                </a:cubicBezTo>
                <a:cubicBezTo>
                  <a:pt x="2627" y="14708"/>
                  <a:pt x="2049" y="15548"/>
                  <a:pt x="1843" y="16286"/>
                </a:cubicBezTo>
                <a:cubicBezTo>
                  <a:pt x="1618" y="17093"/>
                  <a:pt x="1837" y="17781"/>
                  <a:pt x="2056" y="18339"/>
                </a:cubicBezTo>
                <a:cubicBezTo>
                  <a:pt x="2125" y="18518"/>
                  <a:pt x="2232" y="18694"/>
                  <a:pt x="2378" y="18860"/>
                </a:cubicBezTo>
                <a:cubicBezTo>
                  <a:pt x="2942" y="19505"/>
                  <a:pt x="4110" y="20002"/>
                  <a:pt x="6107" y="20002"/>
                </a:cubicBezTo>
                <a:cubicBezTo>
                  <a:pt x="6660" y="20002"/>
                  <a:pt x="7277" y="19964"/>
                  <a:pt x="7962" y="19880"/>
                </a:cubicBezTo>
                <a:cubicBezTo>
                  <a:pt x="11751" y="19412"/>
                  <a:pt x="16508" y="19505"/>
                  <a:pt x="16369" y="15449"/>
                </a:cubicBezTo>
                <a:cubicBezTo>
                  <a:pt x="16306" y="13650"/>
                  <a:pt x="15317" y="13136"/>
                  <a:pt x="14191" y="13136"/>
                </a:cubicBezTo>
                <a:cubicBezTo>
                  <a:pt x="13934" y="13136"/>
                  <a:pt x="13670" y="13163"/>
                  <a:pt x="13409" y="13207"/>
                </a:cubicBezTo>
                <a:cubicBezTo>
                  <a:pt x="12967" y="13284"/>
                  <a:pt x="12532" y="13410"/>
                  <a:pt x="12147" y="13543"/>
                </a:cubicBezTo>
                <a:cubicBezTo>
                  <a:pt x="11509" y="13758"/>
                  <a:pt x="11011" y="13997"/>
                  <a:pt x="10865" y="14050"/>
                </a:cubicBezTo>
                <a:cubicBezTo>
                  <a:pt x="10765" y="14087"/>
                  <a:pt x="10649" y="14113"/>
                  <a:pt x="10526" y="14124"/>
                </a:cubicBezTo>
                <a:lnTo>
                  <a:pt x="10523" y="14124"/>
                </a:lnTo>
                <a:cubicBezTo>
                  <a:pt x="10485" y="14127"/>
                  <a:pt x="10447" y="14128"/>
                  <a:pt x="10409" y="14128"/>
                </a:cubicBezTo>
                <a:cubicBezTo>
                  <a:pt x="10153" y="14128"/>
                  <a:pt x="9902" y="14058"/>
                  <a:pt x="9795" y="13885"/>
                </a:cubicBezTo>
                <a:cubicBezTo>
                  <a:pt x="9712" y="13745"/>
                  <a:pt x="9719" y="13539"/>
                  <a:pt x="9888" y="13250"/>
                </a:cubicBezTo>
                <a:cubicBezTo>
                  <a:pt x="10399" y="12370"/>
                  <a:pt x="14923" y="11765"/>
                  <a:pt x="14641" y="6497"/>
                </a:cubicBezTo>
                <a:cubicBezTo>
                  <a:pt x="14432" y="2538"/>
                  <a:pt x="12429" y="661"/>
                  <a:pt x="9825" y="150"/>
                </a:cubicBezTo>
                <a:cubicBezTo>
                  <a:pt x="9310" y="48"/>
                  <a:pt x="8772" y="0"/>
                  <a:pt x="821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542;p22">
            <a:extLst>
              <a:ext uri="{FF2B5EF4-FFF2-40B4-BE49-F238E27FC236}">
                <a16:creationId xmlns:a16="http://schemas.microsoft.com/office/drawing/2014/main" id="{3F48BECB-89C5-4EAA-8695-2D1CEE2C0951}"/>
              </a:ext>
            </a:extLst>
          </p:cNvPr>
          <p:cNvSpPr/>
          <p:nvPr/>
        </p:nvSpPr>
        <p:spPr>
          <a:xfrm>
            <a:off x="7695335" y="779895"/>
            <a:ext cx="44797" cy="41952"/>
          </a:xfrm>
          <a:custGeom>
            <a:avLst/>
            <a:gdLst/>
            <a:ahLst/>
            <a:cxnLst/>
            <a:rect l="l" t="t" r="r" b="b"/>
            <a:pathLst>
              <a:path w="1090" h="1064" extrusionOk="0">
                <a:moveTo>
                  <a:pt x="701" y="0"/>
                </a:moveTo>
                <a:cubicBezTo>
                  <a:pt x="316" y="0"/>
                  <a:pt x="0" y="316"/>
                  <a:pt x="0" y="705"/>
                </a:cubicBezTo>
                <a:cubicBezTo>
                  <a:pt x="0" y="834"/>
                  <a:pt x="37" y="957"/>
                  <a:pt x="100" y="1064"/>
                </a:cubicBezTo>
                <a:cubicBezTo>
                  <a:pt x="618" y="1017"/>
                  <a:pt x="1023" y="615"/>
                  <a:pt x="1090" y="120"/>
                </a:cubicBezTo>
                <a:cubicBezTo>
                  <a:pt x="980" y="44"/>
                  <a:pt x="844" y="0"/>
                  <a:pt x="7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543;p22">
            <a:extLst>
              <a:ext uri="{FF2B5EF4-FFF2-40B4-BE49-F238E27FC236}">
                <a16:creationId xmlns:a16="http://schemas.microsoft.com/office/drawing/2014/main" id="{A1AD6230-6C37-4631-8D4E-07071067AC5F}"/>
              </a:ext>
            </a:extLst>
          </p:cNvPr>
          <p:cNvSpPr/>
          <p:nvPr/>
        </p:nvSpPr>
        <p:spPr>
          <a:xfrm>
            <a:off x="7892976" y="728992"/>
            <a:ext cx="90704" cy="86980"/>
          </a:xfrm>
          <a:custGeom>
            <a:avLst/>
            <a:gdLst/>
            <a:ahLst/>
            <a:cxnLst/>
            <a:rect l="l" t="t" r="r" b="b"/>
            <a:pathLst>
              <a:path w="2207" h="2206" extrusionOk="0">
                <a:moveTo>
                  <a:pt x="1099" y="1"/>
                </a:moveTo>
                <a:cubicBezTo>
                  <a:pt x="1073" y="1"/>
                  <a:pt x="1047" y="1"/>
                  <a:pt x="1021" y="3"/>
                </a:cubicBezTo>
                <a:cubicBezTo>
                  <a:pt x="456" y="46"/>
                  <a:pt x="25" y="511"/>
                  <a:pt x="1" y="1063"/>
                </a:cubicBezTo>
                <a:cubicBezTo>
                  <a:pt x="1" y="1106"/>
                  <a:pt x="1" y="1146"/>
                  <a:pt x="5" y="1189"/>
                </a:cubicBezTo>
                <a:cubicBezTo>
                  <a:pt x="49" y="1765"/>
                  <a:pt x="534" y="2205"/>
                  <a:pt x="1102" y="2205"/>
                </a:cubicBezTo>
                <a:cubicBezTo>
                  <a:pt x="1130" y="2205"/>
                  <a:pt x="1158" y="2204"/>
                  <a:pt x="1187" y="2202"/>
                </a:cubicBezTo>
                <a:lnTo>
                  <a:pt x="1204" y="2202"/>
                </a:lnTo>
                <a:cubicBezTo>
                  <a:pt x="1722" y="2156"/>
                  <a:pt x="2127" y="1754"/>
                  <a:pt x="2193" y="1256"/>
                </a:cubicBezTo>
                <a:cubicBezTo>
                  <a:pt x="2206" y="1179"/>
                  <a:pt x="2206" y="1099"/>
                  <a:pt x="2203" y="1020"/>
                </a:cubicBezTo>
                <a:cubicBezTo>
                  <a:pt x="2167" y="561"/>
                  <a:pt x="1858" y="189"/>
                  <a:pt x="1446" y="56"/>
                </a:cubicBezTo>
                <a:cubicBezTo>
                  <a:pt x="1336" y="20"/>
                  <a:pt x="1220" y="1"/>
                  <a:pt x="10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29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KHEN THƯỞNG</a:t>
            </a:r>
            <a:endParaRPr sz="3600" b="1" dirty="0">
              <a:solidFill>
                <a:schemeClr val="l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8" name="Google Shape;728;p29"/>
          <p:cNvSpPr txBox="1">
            <a:spLocks noGrp="1"/>
          </p:cNvSpPr>
          <p:nvPr>
            <p:ph type="subTitle" idx="1"/>
          </p:nvPr>
        </p:nvSpPr>
        <p:spPr>
          <a:xfrm rot="611">
            <a:off x="1387980" y="1550079"/>
            <a:ext cx="2973569" cy="458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SAO </a:t>
            </a:r>
            <a:r>
              <a:rPr lang="en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TỐT BỤNG</a:t>
            </a:r>
            <a:endParaRPr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Didact Gothic"/>
            </a:endParaRPr>
          </a:p>
        </p:txBody>
      </p:sp>
      <p:grpSp>
        <p:nvGrpSpPr>
          <p:cNvPr id="167" name="Google Shape;1307;p34">
            <a:extLst>
              <a:ext uri="{FF2B5EF4-FFF2-40B4-BE49-F238E27FC236}">
                <a16:creationId xmlns:a16="http://schemas.microsoft.com/office/drawing/2014/main" id="{0C2483AF-A279-4C8D-84FA-F8D1B4046EC9}"/>
              </a:ext>
            </a:extLst>
          </p:cNvPr>
          <p:cNvGrpSpPr/>
          <p:nvPr/>
        </p:nvGrpSpPr>
        <p:grpSpPr>
          <a:xfrm rot="1361789">
            <a:off x="586539" y="1354086"/>
            <a:ext cx="839617" cy="784005"/>
            <a:chOff x="5259675" y="2069875"/>
            <a:chExt cx="914926" cy="868771"/>
          </a:xfrm>
        </p:grpSpPr>
        <p:sp>
          <p:nvSpPr>
            <p:cNvPr id="168" name="Google Shape;1308;p34">
              <a:extLst>
                <a:ext uri="{FF2B5EF4-FFF2-40B4-BE49-F238E27FC236}">
                  <a16:creationId xmlns:a16="http://schemas.microsoft.com/office/drawing/2014/main" id="{7AFDC73F-FCA0-4130-B04B-9D2541389EBA}"/>
                </a:ext>
              </a:extLst>
            </p:cNvPr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309;p34">
              <a:extLst>
                <a:ext uri="{FF2B5EF4-FFF2-40B4-BE49-F238E27FC236}">
                  <a16:creationId xmlns:a16="http://schemas.microsoft.com/office/drawing/2014/main" id="{B0E49593-BBEB-4132-A974-1662713EC3DF}"/>
                </a:ext>
              </a:extLst>
            </p:cNvPr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310;p34">
              <a:extLst>
                <a:ext uri="{FF2B5EF4-FFF2-40B4-BE49-F238E27FC236}">
                  <a16:creationId xmlns:a16="http://schemas.microsoft.com/office/drawing/2014/main" id="{A4DD5692-7DDE-4CBA-9FAE-8AD36947C756}"/>
                </a:ext>
              </a:extLst>
            </p:cNvPr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311;p34">
              <a:extLst>
                <a:ext uri="{FF2B5EF4-FFF2-40B4-BE49-F238E27FC236}">
                  <a16:creationId xmlns:a16="http://schemas.microsoft.com/office/drawing/2014/main" id="{5A46B4FC-B406-4442-BB2A-FE9C64015E76}"/>
                </a:ext>
              </a:extLst>
            </p:cNvPr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312;p34">
              <a:extLst>
                <a:ext uri="{FF2B5EF4-FFF2-40B4-BE49-F238E27FC236}">
                  <a16:creationId xmlns:a16="http://schemas.microsoft.com/office/drawing/2014/main" id="{15ECD500-6BAC-475C-9423-B59894BEFACF}"/>
                </a:ext>
              </a:extLst>
            </p:cNvPr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313;p34">
              <a:extLst>
                <a:ext uri="{FF2B5EF4-FFF2-40B4-BE49-F238E27FC236}">
                  <a16:creationId xmlns:a16="http://schemas.microsoft.com/office/drawing/2014/main" id="{D7DA8B5A-D995-43A8-ACB9-7CDE0C817487}"/>
                </a:ext>
              </a:extLst>
            </p:cNvPr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314;p34">
              <a:extLst>
                <a:ext uri="{FF2B5EF4-FFF2-40B4-BE49-F238E27FC236}">
                  <a16:creationId xmlns:a16="http://schemas.microsoft.com/office/drawing/2014/main" id="{41FDD40A-2CD5-4D89-BC79-088006920CAC}"/>
                </a:ext>
              </a:extLst>
            </p:cNvPr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315;p34">
              <a:extLst>
                <a:ext uri="{FF2B5EF4-FFF2-40B4-BE49-F238E27FC236}">
                  <a16:creationId xmlns:a16="http://schemas.microsoft.com/office/drawing/2014/main" id="{1D29CB88-6149-411A-9DCE-D05A216802E1}"/>
                </a:ext>
              </a:extLst>
            </p:cNvPr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316;p34">
              <a:extLst>
                <a:ext uri="{FF2B5EF4-FFF2-40B4-BE49-F238E27FC236}">
                  <a16:creationId xmlns:a16="http://schemas.microsoft.com/office/drawing/2014/main" id="{1C3F071A-2B22-4F93-B896-C6846BC3DB96}"/>
                </a:ext>
              </a:extLst>
            </p:cNvPr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317;p34">
              <a:extLst>
                <a:ext uri="{FF2B5EF4-FFF2-40B4-BE49-F238E27FC236}">
                  <a16:creationId xmlns:a16="http://schemas.microsoft.com/office/drawing/2014/main" id="{DD19A4BA-4892-4115-BA95-3D44040B10C1}"/>
                </a:ext>
              </a:extLst>
            </p:cNvPr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724;p29">
            <a:extLst>
              <a:ext uri="{FF2B5EF4-FFF2-40B4-BE49-F238E27FC236}">
                <a16:creationId xmlns:a16="http://schemas.microsoft.com/office/drawing/2014/main" id="{6B832719-B21F-497B-9F4A-6C777F3DD62C}"/>
              </a:ext>
            </a:extLst>
          </p:cNvPr>
          <p:cNvSpPr/>
          <p:nvPr/>
        </p:nvSpPr>
        <p:spPr>
          <a:xfrm>
            <a:off x="3197260" y="374888"/>
            <a:ext cx="3450593" cy="482044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727;p29">
            <a:extLst>
              <a:ext uri="{FF2B5EF4-FFF2-40B4-BE49-F238E27FC236}">
                <a16:creationId xmlns:a16="http://schemas.microsoft.com/office/drawing/2014/main" id="{9D5B4642-F100-45D8-9EFF-6628B1D332C7}"/>
              </a:ext>
            </a:extLst>
          </p:cNvPr>
          <p:cNvSpPr txBox="1">
            <a:spLocks/>
          </p:cNvSpPr>
          <p:nvPr/>
        </p:nvSpPr>
        <p:spPr>
          <a:xfrm>
            <a:off x="2773886" y="64558"/>
            <a:ext cx="418396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33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dibee Sans"/>
              <a:buNone/>
              <a:defRPr sz="2800" b="0" i="0" u="none" strike="noStrike" cap="none">
                <a:solidFill>
                  <a:schemeClr val="dk1"/>
                </a:solidFill>
                <a:latin typeface="Odibee Sans"/>
                <a:ea typeface="Odibee Sans"/>
                <a:cs typeface="Odibee Sans"/>
                <a:sym typeface="Odibee Sans"/>
              </a:defRPr>
            </a:lvl9pPr>
          </a:lstStyle>
          <a:p>
            <a:r>
              <a:rPr lang="vi-VN" sz="4400" b="1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Khen thưởng</a:t>
            </a:r>
            <a:endParaRPr lang="vi-VN" sz="4400" b="1" dirty="0">
              <a:ln w="1270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56" name="Google Shape;516;p22">
            <a:extLst>
              <a:ext uri="{FF2B5EF4-FFF2-40B4-BE49-F238E27FC236}">
                <a16:creationId xmlns:a16="http://schemas.microsoft.com/office/drawing/2014/main" id="{1ABB34E3-BFC1-42DE-AA82-09D544386C0F}"/>
              </a:ext>
            </a:extLst>
          </p:cNvPr>
          <p:cNvGrpSpPr/>
          <p:nvPr/>
        </p:nvGrpSpPr>
        <p:grpSpPr>
          <a:xfrm>
            <a:off x="2621851" y="113151"/>
            <a:ext cx="752922" cy="868772"/>
            <a:chOff x="3368429" y="1154607"/>
            <a:chExt cx="994370" cy="1195944"/>
          </a:xfrm>
        </p:grpSpPr>
        <p:sp>
          <p:nvSpPr>
            <p:cNvPr id="57" name="Google Shape;517;p22">
              <a:extLst>
                <a:ext uri="{FF2B5EF4-FFF2-40B4-BE49-F238E27FC236}">
                  <a16:creationId xmlns:a16="http://schemas.microsoft.com/office/drawing/2014/main" id="{F19D5BDF-6577-4E54-8440-A63DBAE95E05}"/>
                </a:ext>
              </a:extLst>
            </p:cNvPr>
            <p:cNvSpPr/>
            <p:nvPr/>
          </p:nvSpPr>
          <p:spPr>
            <a:xfrm>
              <a:off x="3368429" y="1154607"/>
              <a:ext cx="994370" cy="1195944"/>
            </a:xfrm>
            <a:custGeom>
              <a:avLst/>
              <a:gdLst/>
              <a:ahLst/>
              <a:cxnLst/>
              <a:rect l="l" t="t" r="r" b="b"/>
              <a:pathLst>
                <a:path w="18320" h="22034" extrusionOk="0">
                  <a:moveTo>
                    <a:pt x="7644" y="8528"/>
                  </a:moveTo>
                  <a:cubicBezTo>
                    <a:pt x="7680" y="8541"/>
                    <a:pt x="7720" y="8565"/>
                    <a:pt x="7750" y="8604"/>
                  </a:cubicBezTo>
                  <a:lnTo>
                    <a:pt x="7773" y="8640"/>
                  </a:lnTo>
                  <a:cubicBezTo>
                    <a:pt x="7773" y="8644"/>
                    <a:pt x="7777" y="8648"/>
                    <a:pt x="7777" y="8648"/>
                  </a:cubicBezTo>
                  <a:cubicBezTo>
                    <a:pt x="7809" y="8717"/>
                    <a:pt x="7872" y="8930"/>
                    <a:pt x="7773" y="9394"/>
                  </a:cubicBezTo>
                  <a:cubicBezTo>
                    <a:pt x="7760" y="9451"/>
                    <a:pt x="7746" y="9504"/>
                    <a:pt x="7733" y="9557"/>
                  </a:cubicBezTo>
                  <a:cubicBezTo>
                    <a:pt x="7723" y="9457"/>
                    <a:pt x="7710" y="9362"/>
                    <a:pt x="7697" y="9269"/>
                  </a:cubicBezTo>
                  <a:cubicBezTo>
                    <a:pt x="7667" y="9029"/>
                    <a:pt x="7627" y="8730"/>
                    <a:pt x="7620" y="8528"/>
                  </a:cubicBezTo>
                  <a:close/>
                  <a:moveTo>
                    <a:pt x="9101" y="0"/>
                  </a:moveTo>
                  <a:cubicBezTo>
                    <a:pt x="8697" y="0"/>
                    <a:pt x="8282" y="24"/>
                    <a:pt x="7860" y="71"/>
                  </a:cubicBezTo>
                  <a:cubicBezTo>
                    <a:pt x="7803" y="78"/>
                    <a:pt x="7740" y="84"/>
                    <a:pt x="7673" y="95"/>
                  </a:cubicBezTo>
                  <a:lnTo>
                    <a:pt x="7647" y="98"/>
                  </a:lnTo>
                  <a:cubicBezTo>
                    <a:pt x="7487" y="118"/>
                    <a:pt x="7341" y="141"/>
                    <a:pt x="7199" y="167"/>
                  </a:cubicBezTo>
                  <a:cubicBezTo>
                    <a:pt x="7039" y="197"/>
                    <a:pt x="6873" y="234"/>
                    <a:pt x="6710" y="274"/>
                  </a:cubicBezTo>
                  <a:lnTo>
                    <a:pt x="6697" y="277"/>
                  </a:lnTo>
                  <a:cubicBezTo>
                    <a:pt x="6644" y="287"/>
                    <a:pt x="6591" y="300"/>
                    <a:pt x="6537" y="314"/>
                  </a:cubicBezTo>
                  <a:cubicBezTo>
                    <a:pt x="6524" y="317"/>
                    <a:pt x="6511" y="323"/>
                    <a:pt x="6497" y="327"/>
                  </a:cubicBezTo>
                  <a:cubicBezTo>
                    <a:pt x="6451" y="337"/>
                    <a:pt x="6405" y="350"/>
                    <a:pt x="6358" y="363"/>
                  </a:cubicBezTo>
                  <a:lnTo>
                    <a:pt x="6348" y="366"/>
                  </a:lnTo>
                  <a:cubicBezTo>
                    <a:pt x="6338" y="370"/>
                    <a:pt x="6328" y="374"/>
                    <a:pt x="6318" y="377"/>
                  </a:cubicBezTo>
                  <a:cubicBezTo>
                    <a:pt x="6258" y="393"/>
                    <a:pt x="6205" y="406"/>
                    <a:pt x="6152" y="423"/>
                  </a:cubicBezTo>
                  <a:cubicBezTo>
                    <a:pt x="6139" y="429"/>
                    <a:pt x="6126" y="433"/>
                    <a:pt x="6112" y="437"/>
                  </a:cubicBezTo>
                  <a:lnTo>
                    <a:pt x="6095" y="440"/>
                  </a:lnTo>
                  <a:cubicBezTo>
                    <a:pt x="6059" y="453"/>
                    <a:pt x="6023" y="466"/>
                    <a:pt x="5986" y="476"/>
                  </a:cubicBezTo>
                  <a:cubicBezTo>
                    <a:pt x="5959" y="486"/>
                    <a:pt x="5936" y="493"/>
                    <a:pt x="5910" y="503"/>
                  </a:cubicBezTo>
                  <a:cubicBezTo>
                    <a:pt x="5879" y="513"/>
                    <a:pt x="5850" y="523"/>
                    <a:pt x="5816" y="533"/>
                  </a:cubicBezTo>
                  <a:cubicBezTo>
                    <a:pt x="5793" y="543"/>
                    <a:pt x="5767" y="553"/>
                    <a:pt x="5740" y="559"/>
                  </a:cubicBezTo>
                  <a:cubicBezTo>
                    <a:pt x="5707" y="573"/>
                    <a:pt x="5677" y="582"/>
                    <a:pt x="5647" y="596"/>
                  </a:cubicBezTo>
                  <a:lnTo>
                    <a:pt x="5628" y="602"/>
                  </a:lnTo>
                  <a:cubicBezTo>
                    <a:pt x="5608" y="609"/>
                    <a:pt x="5588" y="616"/>
                    <a:pt x="5568" y="622"/>
                  </a:cubicBezTo>
                  <a:cubicBezTo>
                    <a:pt x="5521" y="642"/>
                    <a:pt x="5471" y="662"/>
                    <a:pt x="5425" y="679"/>
                  </a:cubicBezTo>
                  <a:cubicBezTo>
                    <a:pt x="5405" y="688"/>
                    <a:pt x="5385" y="696"/>
                    <a:pt x="5368" y="702"/>
                  </a:cubicBezTo>
                  <a:lnTo>
                    <a:pt x="5352" y="708"/>
                  </a:lnTo>
                  <a:cubicBezTo>
                    <a:pt x="5321" y="722"/>
                    <a:pt x="5289" y="735"/>
                    <a:pt x="5258" y="748"/>
                  </a:cubicBezTo>
                  <a:cubicBezTo>
                    <a:pt x="5235" y="759"/>
                    <a:pt x="5209" y="768"/>
                    <a:pt x="5186" y="779"/>
                  </a:cubicBezTo>
                  <a:cubicBezTo>
                    <a:pt x="5152" y="792"/>
                    <a:pt x="5122" y="808"/>
                    <a:pt x="5089" y="822"/>
                  </a:cubicBezTo>
                  <a:lnTo>
                    <a:pt x="5076" y="828"/>
                  </a:lnTo>
                  <a:cubicBezTo>
                    <a:pt x="5059" y="835"/>
                    <a:pt x="5042" y="841"/>
                    <a:pt x="5026" y="848"/>
                  </a:cubicBezTo>
                  <a:cubicBezTo>
                    <a:pt x="4970" y="875"/>
                    <a:pt x="4916" y="898"/>
                    <a:pt x="4870" y="921"/>
                  </a:cubicBezTo>
                  <a:cubicBezTo>
                    <a:pt x="3860" y="1400"/>
                    <a:pt x="2977" y="2040"/>
                    <a:pt x="2246" y="2828"/>
                  </a:cubicBezTo>
                  <a:cubicBezTo>
                    <a:pt x="1452" y="3678"/>
                    <a:pt x="868" y="4662"/>
                    <a:pt x="506" y="5751"/>
                  </a:cubicBezTo>
                  <a:cubicBezTo>
                    <a:pt x="120" y="6917"/>
                    <a:pt x="0" y="8179"/>
                    <a:pt x="156" y="9497"/>
                  </a:cubicBezTo>
                  <a:cubicBezTo>
                    <a:pt x="259" y="10388"/>
                    <a:pt x="506" y="11179"/>
                    <a:pt x="884" y="11839"/>
                  </a:cubicBezTo>
                  <a:cubicBezTo>
                    <a:pt x="901" y="11869"/>
                    <a:pt x="917" y="11899"/>
                    <a:pt x="934" y="11926"/>
                  </a:cubicBezTo>
                  <a:cubicBezTo>
                    <a:pt x="941" y="11936"/>
                    <a:pt x="944" y="11945"/>
                    <a:pt x="950" y="11953"/>
                  </a:cubicBezTo>
                  <a:lnTo>
                    <a:pt x="954" y="11959"/>
                  </a:lnTo>
                  <a:cubicBezTo>
                    <a:pt x="964" y="11976"/>
                    <a:pt x="977" y="11996"/>
                    <a:pt x="987" y="12012"/>
                  </a:cubicBezTo>
                  <a:cubicBezTo>
                    <a:pt x="994" y="12025"/>
                    <a:pt x="1001" y="12036"/>
                    <a:pt x="1010" y="12048"/>
                  </a:cubicBezTo>
                  <a:cubicBezTo>
                    <a:pt x="1021" y="12065"/>
                    <a:pt x="1030" y="12082"/>
                    <a:pt x="1044" y="12102"/>
                  </a:cubicBezTo>
                  <a:lnTo>
                    <a:pt x="1047" y="12105"/>
                  </a:lnTo>
                  <a:cubicBezTo>
                    <a:pt x="1053" y="12115"/>
                    <a:pt x="1057" y="12122"/>
                    <a:pt x="1064" y="12132"/>
                  </a:cubicBezTo>
                  <a:cubicBezTo>
                    <a:pt x="1080" y="12158"/>
                    <a:pt x="1100" y="12181"/>
                    <a:pt x="1116" y="12208"/>
                  </a:cubicBezTo>
                  <a:cubicBezTo>
                    <a:pt x="1123" y="12215"/>
                    <a:pt x="1130" y="12224"/>
                    <a:pt x="1136" y="12235"/>
                  </a:cubicBezTo>
                  <a:lnTo>
                    <a:pt x="1140" y="12241"/>
                  </a:lnTo>
                  <a:cubicBezTo>
                    <a:pt x="1150" y="12255"/>
                    <a:pt x="1163" y="12272"/>
                    <a:pt x="1173" y="12287"/>
                  </a:cubicBezTo>
                  <a:cubicBezTo>
                    <a:pt x="1183" y="12298"/>
                    <a:pt x="1190" y="12311"/>
                    <a:pt x="1200" y="12324"/>
                  </a:cubicBezTo>
                  <a:cubicBezTo>
                    <a:pt x="1210" y="12338"/>
                    <a:pt x="1220" y="12351"/>
                    <a:pt x="1233" y="12364"/>
                  </a:cubicBezTo>
                  <a:cubicBezTo>
                    <a:pt x="1240" y="12378"/>
                    <a:pt x="1249" y="12387"/>
                    <a:pt x="1260" y="12401"/>
                  </a:cubicBezTo>
                  <a:cubicBezTo>
                    <a:pt x="1273" y="12417"/>
                    <a:pt x="1283" y="12431"/>
                    <a:pt x="1296" y="12447"/>
                  </a:cubicBezTo>
                  <a:cubicBezTo>
                    <a:pt x="1309" y="12464"/>
                    <a:pt x="1323" y="12477"/>
                    <a:pt x="1332" y="12494"/>
                  </a:cubicBezTo>
                  <a:cubicBezTo>
                    <a:pt x="1349" y="12511"/>
                    <a:pt x="1363" y="12527"/>
                    <a:pt x="1375" y="12543"/>
                  </a:cubicBezTo>
                  <a:cubicBezTo>
                    <a:pt x="1383" y="12554"/>
                    <a:pt x="1392" y="12563"/>
                    <a:pt x="1402" y="12574"/>
                  </a:cubicBezTo>
                  <a:lnTo>
                    <a:pt x="1402" y="12577"/>
                  </a:lnTo>
                  <a:cubicBezTo>
                    <a:pt x="1415" y="12590"/>
                    <a:pt x="1426" y="12603"/>
                    <a:pt x="1439" y="12617"/>
                  </a:cubicBezTo>
                  <a:cubicBezTo>
                    <a:pt x="1449" y="12626"/>
                    <a:pt x="1459" y="12637"/>
                    <a:pt x="1469" y="12650"/>
                  </a:cubicBezTo>
                  <a:cubicBezTo>
                    <a:pt x="1479" y="12660"/>
                    <a:pt x="1492" y="12673"/>
                    <a:pt x="1502" y="12686"/>
                  </a:cubicBezTo>
                  <a:lnTo>
                    <a:pt x="1509" y="12693"/>
                  </a:lnTo>
                  <a:cubicBezTo>
                    <a:pt x="1515" y="12700"/>
                    <a:pt x="1525" y="12710"/>
                    <a:pt x="1532" y="12716"/>
                  </a:cubicBezTo>
                  <a:cubicBezTo>
                    <a:pt x="1552" y="12739"/>
                    <a:pt x="1571" y="12759"/>
                    <a:pt x="1591" y="12779"/>
                  </a:cubicBezTo>
                  <a:cubicBezTo>
                    <a:pt x="1599" y="12786"/>
                    <a:pt x="1605" y="12793"/>
                    <a:pt x="1611" y="12799"/>
                  </a:cubicBezTo>
                  <a:lnTo>
                    <a:pt x="1619" y="12806"/>
                  </a:lnTo>
                  <a:cubicBezTo>
                    <a:pt x="1631" y="12819"/>
                    <a:pt x="1645" y="12833"/>
                    <a:pt x="1658" y="12845"/>
                  </a:cubicBezTo>
                  <a:cubicBezTo>
                    <a:pt x="1668" y="12856"/>
                    <a:pt x="1678" y="12862"/>
                    <a:pt x="1688" y="12873"/>
                  </a:cubicBezTo>
                  <a:cubicBezTo>
                    <a:pt x="1701" y="12885"/>
                    <a:pt x="1714" y="12899"/>
                    <a:pt x="1728" y="12912"/>
                  </a:cubicBezTo>
                  <a:lnTo>
                    <a:pt x="1731" y="12912"/>
                  </a:lnTo>
                  <a:cubicBezTo>
                    <a:pt x="1738" y="12922"/>
                    <a:pt x="1748" y="12929"/>
                    <a:pt x="1754" y="12936"/>
                  </a:cubicBezTo>
                  <a:cubicBezTo>
                    <a:pt x="1771" y="12952"/>
                    <a:pt x="1791" y="12969"/>
                    <a:pt x="1807" y="12982"/>
                  </a:cubicBezTo>
                  <a:cubicBezTo>
                    <a:pt x="1811" y="12989"/>
                    <a:pt x="1818" y="12992"/>
                    <a:pt x="1824" y="12995"/>
                  </a:cubicBezTo>
                  <a:cubicBezTo>
                    <a:pt x="1844" y="13015"/>
                    <a:pt x="1867" y="13035"/>
                    <a:pt x="1890" y="13055"/>
                  </a:cubicBezTo>
                  <a:cubicBezTo>
                    <a:pt x="1898" y="13062"/>
                    <a:pt x="1904" y="13065"/>
                    <a:pt x="1910" y="13072"/>
                  </a:cubicBezTo>
                  <a:lnTo>
                    <a:pt x="1913" y="13072"/>
                  </a:lnTo>
                  <a:cubicBezTo>
                    <a:pt x="1930" y="13089"/>
                    <a:pt x="1947" y="13101"/>
                    <a:pt x="1964" y="13115"/>
                  </a:cubicBezTo>
                  <a:cubicBezTo>
                    <a:pt x="1973" y="13121"/>
                    <a:pt x="1980" y="13128"/>
                    <a:pt x="1987" y="13132"/>
                  </a:cubicBezTo>
                  <a:cubicBezTo>
                    <a:pt x="2007" y="13148"/>
                    <a:pt x="2023" y="13161"/>
                    <a:pt x="2043" y="13175"/>
                  </a:cubicBezTo>
                  <a:lnTo>
                    <a:pt x="2043" y="13178"/>
                  </a:lnTo>
                  <a:cubicBezTo>
                    <a:pt x="2050" y="13181"/>
                    <a:pt x="2053" y="13184"/>
                    <a:pt x="2060" y="13188"/>
                  </a:cubicBezTo>
                  <a:cubicBezTo>
                    <a:pt x="2083" y="13208"/>
                    <a:pt x="2110" y="13224"/>
                    <a:pt x="2137" y="13244"/>
                  </a:cubicBezTo>
                  <a:lnTo>
                    <a:pt x="2140" y="13248"/>
                  </a:lnTo>
                  <a:cubicBezTo>
                    <a:pt x="2163" y="13264"/>
                    <a:pt x="2186" y="13281"/>
                    <a:pt x="2209" y="13294"/>
                  </a:cubicBezTo>
                  <a:lnTo>
                    <a:pt x="2226" y="13308"/>
                  </a:lnTo>
                  <a:cubicBezTo>
                    <a:pt x="2249" y="13321"/>
                    <a:pt x="2269" y="13334"/>
                    <a:pt x="2289" y="13348"/>
                  </a:cubicBezTo>
                  <a:lnTo>
                    <a:pt x="2306" y="13357"/>
                  </a:lnTo>
                  <a:cubicBezTo>
                    <a:pt x="2356" y="13391"/>
                    <a:pt x="2409" y="13423"/>
                    <a:pt x="2462" y="13454"/>
                  </a:cubicBezTo>
                  <a:lnTo>
                    <a:pt x="2472" y="13460"/>
                  </a:lnTo>
                  <a:cubicBezTo>
                    <a:pt x="2495" y="13474"/>
                    <a:pt x="2519" y="13487"/>
                    <a:pt x="2542" y="13500"/>
                  </a:cubicBezTo>
                  <a:lnTo>
                    <a:pt x="2558" y="13507"/>
                  </a:lnTo>
                  <a:cubicBezTo>
                    <a:pt x="2582" y="13520"/>
                    <a:pt x="2605" y="13533"/>
                    <a:pt x="2628" y="13547"/>
                  </a:cubicBezTo>
                  <a:lnTo>
                    <a:pt x="2638" y="13550"/>
                  </a:lnTo>
                  <a:cubicBezTo>
                    <a:pt x="2691" y="13576"/>
                    <a:pt x="2744" y="13603"/>
                    <a:pt x="2801" y="13630"/>
                  </a:cubicBezTo>
                  <a:lnTo>
                    <a:pt x="2814" y="13636"/>
                  </a:lnTo>
                  <a:cubicBezTo>
                    <a:pt x="2837" y="13647"/>
                    <a:pt x="2861" y="13656"/>
                    <a:pt x="2884" y="13667"/>
                  </a:cubicBezTo>
                  <a:lnTo>
                    <a:pt x="2900" y="13673"/>
                  </a:lnTo>
                  <a:cubicBezTo>
                    <a:pt x="2924" y="13683"/>
                    <a:pt x="2950" y="13693"/>
                    <a:pt x="2974" y="13702"/>
                  </a:cubicBezTo>
                  <a:lnTo>
                    <a:pt x="2980" y="13706"/>
                  </a:lnTo>
                  <a:cubicBezTo>
                    <a:pt x="3006" y="13716"/>
                    <a:pt x="3034" y="13730"/>
                    <a:pt x="3060" y="13736"/>
                  </a:cubicBezTo>
                  <a:cubicBezTo>
                    <a:pt x="3066" y="13739"/>
                    <a:pt x="3073" y="13742"/>
                    <a:pt x="3083" y="13746"/>
                  </a:cubicBezTo>
                  <a:lnTo>
                    <a:pt x="3086" y="13746"/>
                  </a:lnTo>
                  <a:cubicBezTo>
                    <a:pt x="3103" y="13753"/>
                    <a:pt x="3120" y="13759"/>
                    <a:pt x="3140" y="13766"/>
                  </a:cubicBezTo>
                  <a:cubicBezTo>
                    <a:pt x="3149" y="13769"/>
                    <a:pt x="3163" y="13773"/>
                    <a:pt x="3173" y="13779"/>
                  </a:cubicBezTo>
                  <a:cubicBezTo>
                    <a:pt x="3186" y="13782"/>
                    <a:pt x="3203" y="13789"/>
                    <a:pt x="3216" y="13793"/>
                  </a:cubicBezTo>
                  <a:lnTo>
                    <a:pt x="3219" y="13793"/>
                  </a:lnTo>
                  <a:cubicBezTo>
                    <a:pt x="3229" y="13796"/>
                    <a:pt x="3242" y="13802"/>
                    <a:pt x="3256" y="13806"/>
                  </a:cubicBezTo>
                  <a:cubicBezTo>
                    <a:pt x="3262" y="13809"/>
                    <a:pt x="3273" y="13809"/>
                    <a:pt x="3279" y="13812"/>
                  </a:cubicBezTo>
                  <a:lnTo>
                    <a:pt x="3293" y="13816"/>
                  </a:lnTo>
                  <a:cubicBezTo>
                    <a:pt x="3305" y="13819"/>
                    <a:pt x="3319" y="13826"/>
                    <a:pt x="3332" y="13829"/>
                  </a:cubicBezTo>
                  <a:cubicBezTo>
                    <a:pt x="3342" y="13832"/>
                    <a:pt x="3356" y="13836"/>
                    <a:pt x="3368" y="13839"/>
                  </a:cubicBezTo>
                  <a:lnTo>
                    <a:pt x="3379" y="13842"/>
                  </a:lnTo>
                  <a:cubicBezTo>
                    <a:pt x="3388" y="13846"/>
                    <a:pt x="3395" y="13849"/>
                    <a:pt x="3402" y="13849"/>
                  </a:cubicBezTo>
                  <a:cubicBezTo>
                    <a:pt x="3422" y="13856"/>
                    <a:pt x="3438" y="13859"/>
                    <a:pt x="3455" y="13862"/>
                  </a:cubicBezTo>
                  <a:lnTo>
                    <a:pt x="3482" y="13869"/>
                  </a:lnTo>
                  <a:cubicBezTo>
                    <a:pt x="3541" y="13886"/>
                    <a:pt x="3601" y="13899"/>
                    <a:pt x="3661" y="13912"/>
                  </a:cubicBezTo>
                  <a:lnTo>
                    <a:pt x="3678" y="13915"/>
                  </a:lnTo>
                  <a:cubicBezTo>
                    <a:pt x="3698" y="13918"/>
                    <a:pt x="3717" y="13922"/>
                    <a:pt x="3737" y="13929"/>
                  </a:cubicBezTo>
                  <a:lnTo>
                    <a:pt x="3754" y="13932"/>
                  </a:lnTo>
                  <a:cubicBezTo>
                    <a:pt x="3817" y="13942"/>
                    <a:pt x="3880" y="13952"/>
                    <a:pt x="3940" y="13962"/>
                  </a:cubicBezTo>
                  <a:lnTo>
                    <a:pt x="3957" y="13962"/>
                  </a:lnTo>
                  <a:cubicBezTo>
                    <a:pt x="3977" y="13966"/>
                    <a:pt x="3997" y="13969"/>
                    <a:pt x="4016" y="13969"/>
                  </a:cubicBezTo>
                  <a:lnTo>
                    <a:pt x="4016" y="13972"/>
                  </a:lnTo>
                  <a:lnTo>
                    <a:pt x="4026" y="13972"/>
                  </a:lnTo>
                  <a:cubicBezTo>
                    <a:pt x="4076" y="13978"/>
                    <a:pt x="4126" y="13981"/>
                    <a:pt x="4176" y="13985"/>
                  </a:cubicBezTo>
                  <a:cubicBezTo>
                    <a:pt x="2841" y="14962"/>
                    <a:pt x="2047" y="15954"/>
                    <a:pt x="1744" y="17031"/>
                  </a:cubicBezTo>
                  <a:cubicBezTo>
                    <a:pt x="1449" y="18094"/>
                    <a:pt x="1701" y="18991"/>
                    <a:pt x="1990" y="19728"/>
                  </a:cubicBezTo>
                  <a:cubicBezTo>
                    <a:pt x="2000" y="19751"/>
                    <a:pt x="2010" y="19771"/>
                    <a:pt x="2017" y="19795"/>
                  </a:cubicBezTo>
                  <a:cubicBezTo>
                    <a:pt x="2023" y="19805"/>
                    <a:pt x="2027" y="19814"/>
                    <a:pt x="2030" y="19825"/>
                  </a:cubicBezTo>
                  <a:cubicBezTo>
                    <a:pt x="2037" y="19838"/>
                    <a:pt x="2043" y="19848"/>
                    <a:pt x="2047" y="19861"/>
                  </a:cubicBezTo>
                  <a:cubicBezTo>
                    <a:pt x="2057" y="19885"/>
                    <a:pt x="2070" y="19908"/>
                    <a:pt x="2080" y="19931"/>
                  </a:cubicBezTo>
                  <a:cubicBezTo>
                    <a:pt x="2083" y="19934"/>
                    <a:pt x="2086" y="19940"/>
                    <a:pt x="2086" y="19948"/>
                  </a:cubicBezTo>
                  <a:cubicBezTo>
                    <a:pt x="2097" y="19960"/>
                    <a:pt x="2103" y="19977"/>
                    <a:pt x="2113" y="19994"/>
                  </a:cubicBezTo>
                  <a:lnTo>
                    <a:pt x="2117" y="20000"/>
                  </a:lnTo>
                  <a:cubicBezTo>
                    <a:pt x="2412" y="20562"/>
                    <a:pt x="2897" y="21017"/>
                    <a:pt x="3561" y="21359"/>
                  </a:cubicBezTo>
                  <a:cubicBezTo>
                    <a:pt x="4213" y="21694"/>
                    <a:pt x="5030" y="21907"/>
                    <a:pt x="5989" y="21993"/>
                  </a:cubicBezTo>
                  <a:lnTo>
                    <a:pt x="5996" y="21993"/>
                  </a:lnTo>
                  <a:cubicBezTo>
                    <a:pt x="6029" y="21997"/>
                    <a:pt x="6063" y="22000"/>
                    <a:pt x="6099" y="22000"/>
                  </a:cubicBezTo>
                  <a:lnTo>
                    <a:pt x="6119" y="22004"/>
                  </a:lnTo>
                  <a:cubicBezTo>
                    <a:pt x="6152" y="22007"/>
                    <a:pt x="6189" y="22007"/>
                    <a:pt x="6222" y="22010"/>
                  </a:cubicBezTo>
                  <a:lnTo>
                    <a:pt x="6242" y="22010"/>
                  </a:lnTo>
                  <a:cubicBezTo>
                    <a:pt x="6388" y="22020"/>
                    <a:pt x="6537" y="22027"/>
                    <a:pt x="6690" y="22030"/>
                  </a:cubicBezTo>
                  <a:lnTo>
                    <a:pt x="6730" y="22030"/>
                  </a:lnTo>
                  <a:cubicBezTo>
                    <a:pt x="6760" y="22033"/>
                    <a:pt x="6790" y="22033"/>
                    <a:pt x="6820" y="22033"/>
                  </a:cubicBezTo>
                  <a:lnTo>
                    <a:pt x="7149" y="22033"/>
                  </a:lnTo>
                  <a:cubicBezTo>
                    <a:pt x="7202" y="22033"/>
                    <a:pt x="7255" y="22030"/>
                    <a:pt x="7308" y="22030"/>
                  </a:cubicBezTo>
                  <a:lnTo>
                    <a:pt x="7325" y="22030"/>
                  </a:lnTo>
                  <a:cubicBezTo>
                    <a:pt x="7341" y="22030"/>
                    <a:pt x="7358" y="22030"/>
                    <a:pt x="7374" y="22027"/>
                  </a:cubicBezTo>
                  <a:lnTo>
                    <a:pt x="7454" y="22027"/>
                  </a:lnTo>
                  <a:cubicBezTo>
                    <a:pt x="7478" y="22023"/>
                    <a:pt x="7501" y="22023"/>
                    <a:pt x="7527" y="22023"/>
                  </a:cubicBezTo>
                  <a:cubicBezTo>
                    <a:pt x="7550" y="22023"/>
                    <a:pt x="7577" y="22020"/>
                    <a:pt x="7604" y="22020"/>
                  </a:cubicBezTo>
                  <a:cubicBezTo>
                    <a:pt x="7630" y="22020"/>
                    <a:pt x="7653" y="22017"/>
                    <a:pt x="7680" y="22017"/>
                  </a:cubicBezTo>
                  <a:cubicBezTo>
                    <a:pt x="7707" y="22017"/>
                    <a:pt x="7730" y="22013"/>
                    <a:pt x="7757" y="22013"/>
                  </a:cubicBezTo>
                  <a:cubicBezTo>
                    <a:pt x="7783" y="22010"/>
                    <a:pt x="7813" y="22010"/>
                    <a:pt x="7843" y="22007"/>
                  </a:cubicBezTo>
                  <a:lnTo>
                    <a:pt x="7860" y="22007"/>
                  </a:lnTo>
                  <a:cubicBezTo>
                    <a:pt x="7876" y="22007"/>
                    <a:pt x="7892" y="22004"/>
                    <a:pt x="7909" y="22004"/>
                  </a:cubicBezTo>
                  <a:cubicBezTo>
                    <a:pt x="7949" y="22000"/>
                    <a:pt x="7992" y="21997"/>
                    <a:pt x="8032" y="21997"/>
                  </a:cubicBezTo>
                  <a:cubicBezTo>
                    <a:pt x="8052" y="21993"/>
                    <a:pt x="8072" y="21993"/>
                    <a:pt x="8092" y="21990"/>
                  </a:cubicBezTo>
                  <a:cubicBezTo>
                    <a:pt x="8135" y="21987"/>
                    <a:pt x="8182" y="21984"/>
                    <a:pt x="8225" y="21980"/>
                  </a:cubicBezTo>
                  <a:cubicBezTo>
                    <a:pt x="8238" y="21980"/>
                    <a:pt x="8255" y="21977"/>
                    <a:pt x="8268" y="21977"/>
                  </a:cubicBezTo>
                  <a:lnTo>
                    <a:pt x="8285" y="21973"/>
                  </a:lnTo>
                  <a:cubicBezTo>
                    <a:pt x="8321" y="21973"/>
                    <a:pt x="8355" y="21970"/>
                    <a:pt x="8387" y="21967"/>
                  </a:cubicBezTo>
                  <a:cubicBezTo>
                    <a:pt x="8410" y="21964"/>
                    <a:pt x="8430" y="21964"/>
                    <a:pt x="8454" y="21960"/>
                  </a:cubicBezTo>
                  <a:cubicBezTo>
                    <a:pt x="8490" y="21957"/>
                    <a:pt x="8524" y="21953"/>
                    <a:pt x="8557" y="21950"/>
                  </a:cubicBezTo>
                  <a:cubicBezTo>
                    <a:pt x="8580" y="21947"/>
                    <a:pt x="8603" y="21944"/>
                    <a:pt x="8623" y="21944"/>
                  </a:cubicBezTo>
                  <a:cubicBezTo>
                    <a:pt x="8660" y="21941"/>
                    <a:pt x="8700" y="21933"/>
                    <a:pt x="8737" y="21930"/>
                  </a:cubicBezTo>
                  <a:lnTo>
                    <a:pt x="8756" y="21927"/>
                  </a:lnTo>
                  <a:cubicBezTo>
                    <a:pt x="8766" y="21927"/>
                    <a:pt x="8780" y="21927"/>
                    <a:pt x="8793" y="21924"/>
                  </a:cubicBezTo>
                  <a:cubicBezTo>
                    <a:pt x="8849" y="21917"/>
                    <a:pt x="8906" y="21910"/>
                    <a:pt x="8965" y="21904"/>
                  </a:cubicBezTo>
                  <a:cubicBezTo>
                    <a:pt x="9427" y="21847"/>
                    <a:pt x="9896" y="21801"/>
                    <a:pt x="10391" y="21748"/>
                  </a:cubicBezTo>
                  <a:cubicBezTo>
                    <a:pt x="11806" y="21605"/>
                    <a:pt x="13270" y="21455"/>
                    <a:pt x="14542" y="21084"/>
                  </a:cubicBezTo>
                  <a:cubicBezTo>
                    <a:pt x="16154" y="20612"/>
                    <a:pt x="17219" y="19841"/>
                    <a:pt x="17794" y="18729"/>
                  </a:cubicBezTo>
                  <a:cubicBezTo>
                    <a:pt x="17814" y="18695"/>
                    <a:pt x="17831" y="18662"/>
                    <a:pt x="17844" y="18629"/>
                  </a:cubicBezTo>
                  <a:cubicBezTo>
                    <a:pt x="17973" y="18356"/>
                    <a:pt x="18076" y="18067"/>
                    <a:pt x="18146" y="17762"/>
                  </a:cubicBezTo>
                  <a:cubicBezTo>
                    <a:pt x="18183" y="17616"/>
                    <a:pt x="18319" y="17041"/>
                    <a:pt x="18263" y="16400"/>
                  </a:cubicBezTo>
                  <a:cubicBezTo>
                    <a:pt x="18263" y="16373"/>
                    <a:pt x="18260" y="16347"/>
                    <a:pt x="18260" y="16317"/>
                  </a:cubicBezTo>
                  <a:lnTo>
                    <a:pt x="18256" y="16297"/>
                  </a:lnTo>
                  <a:cubicBezTo>
                    <a:pt x="18252" y="16221"/>
                    <a:pt x="18246" y="16144"/>
                    <a:pt x="18240" y="16071"/>
                  </a:cubicBezTo>
                  <a:lnTo>
                    <a:pt x="18240" y="16061"/>
                  </a:lnTo>
                  <a:cubicBezTo>
                    <a:pt x="18229" y="15985"/>
                    <a:pt x="18223" y="15911"/>
                    <a:pt x="18209" y="15835"/>
                  </a:cubicBezTo>
                  <a:lnTo>
                    <a:pt x="18209" y="15832"/>
                  </a:lnTo>
                  <a:cubicBezTo>
                    <a:pt x="18143" y="15393"/>
                    <a:pt x="18021" y="14998"/>
                    <a:pt x="17841" y="14659"/>
                  </a:cubicBezTo>
                  <a:cubicBezTo>
                    <a:pt x="17738" y="14447"/>
                    <a:pt x="17622" y="14277"/>
                    <a:pt x="17492" y="14138"/>
                  </a:cubicBezTo>
                  <a:cubicBezTo>
                    <a:pt x="17113" y="13693"/>
                    <a:pt x="16615" y="13394"/>
                    <a:pt x="16014" y="13244"/>
                  </a:cubicBezTo>
                  <a:lnTo>
                    <a:pt x="16008" y="13244"/>
                  </a:lnTo>
                  <a:cubicBezTo>
                    <a:pt x="15954" y="13231"/>
                    <a:pt x="15898" y="13218"/>
                    <a:pt x="15844" y="13208"/>
                  </a:cubicBezTo>
                  <a:lnTo>
                    <a:pt x="15835" y="13204"/>
                  </a:lnTo>
                  <a:cubicBezTo>
                    <a:pt x="15781" y="13195"/>
                    <a:pt x="15729" y="13188"/>
                    <a:pt x="15678" y="13178"/>
                  </a:cubicBezTo>
                  <a:lnTo>
                    <a:pt x="15658" y="13178"/>
                  </a:lnTo>
                  <a:cubicBezTo>
                    <a:pt x="15635" y="13175"/>
                    <a:pt x="15612" y="13172"/>
                    <a:pt x="15589" y="13168"/>
                  </a:cubicBezTo>
                  <a:lnTo>
                    <a:pt x="15579" y="13164"/>
                  </a:lnTo>
                  <a:cubicBezTo>
                    <a:pt x="15556" y="13164"/>
                    <a:pt x="15536" y="13161"/>
                    <a:pt x="15513" y="13158"/>
                  </a:cubicBezTo>
                  <a:lnTo>
                    <a:pt x="15485" y="13155"/>
                  </a:lnTo>
                  <a:cubicBezTo>
                    <a:pt x="15470" y="13155"/>
                    <a:pt x="15450" y="13152"/>
                    <a:pt x="15433" y="13152"/>
                  </a:cubicBezTo>
                  <a:cubicBezTo>
                    <a:pt x="15419" y="13152"/>
                    <a:pt x="15406" y="13148"/>
                    <a:pt x="15393" y="13148"/>
                  </a:cubicBezTo>
                  <a:cubicBezTo>
                    <a:pt x="15379" y="13148"/>
                    <a:pt x="15366" y="13148"/>
                    <a:pt x="15353" y="13144"/>
                  </a:cubicBezTo>
                  <a:lnTo>
                    <a:pt x="15313" y="13144"/>
                  </a:lnTo>
                  <a:cubicBezTo>
                    <a:pt x="15303" y="13141"/>
                    <a:pt x="15293" y="13141"/>
                    <a:pt x="15283" y="13141"/>
                  </a:cubicBezTo>
                  <a:cubicBezTo>
                    <a:pt x="15260" y="13141"/>
                    <a:pt x="15237" y="13141"/>
                    <a:pt x="15210" y="13138"/>
                  </a:cubicBezTo>
                  <a:lnTo>
                    <a:pt x="15194" y="13138"/>
                  </a:lnTo>
                  <a:cubicBezTo>
                    <a:pt x="15161" y="13137"/>
                    <a:pt x="15128" y="13137"/>
                    <a:pt x="15095" y="13137"/>
                  </a:cubicBezTo>
                  <a:cubicBezTo>
                    <a:pt x="14824" y="13137"/>
                    <a:pt x="14532" y="13160"/>
                    <a:pt x="14234" y="13204"/>
                  </a:cubicBezTo>
                  <a:cubicBezTo>
                    <a:pt x="14516" y="12969"/>
                    <a:pt x="14792" y="12696"/>
                    <a:pt x="15054" y="12387"/>
                  </a:cubicBezTo>
                  <a:cubicBezTo>
                    <a:pt x="16143" y="11096"/>
                    <a:pt x="16641" y="9438"/>
                    <a:pt x="16539" y="7461"/>
                  </a:cubicBezTo>
                  <a:cubicBezTo>
                    <a:pt x="16426" y="5362"/>
                    <a:pt x="15841" y="3662"/>
                    <a:pt x="14795" y="2399"/>
                  </a:cubicBezTo>
                  <a:cubicBezTo>
                    <a:pt x="14300" y="1804"/>
                    <a:pt x="13705" y="1310"/>
                    <a:pt x="13021" y="928"/>
                  </a:cubicBezTo>
                  <a:cubicBezTo>
                    <a:pt x="12387" y="576"/>
                    <a:pt x="11676" y="320"/>
                    <a:pt x="10902" y="167"/>
                  </a:cubicBezTo>
                  <a:cubicBezTo>
                    <a:pt x="10329" y="56"/>
                    <a:pt x="9727" y="0"/>
                    <a:pt x="9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18;p22">
              <a:extLst>
                <a:ext uri="{FF2B5EF4-FFF2-40B4-BE49-F238E27FC236}">
                  <a16:creationId xmlns:a16="http://schemas.microsoft.com/office/drawing/2014/main" id="{5EAF6556-ECE0-4D36-BE89-929E4B1D390B}"/>
                </a:ext>
              </a:extLst>
            </p:cNvPr>
            <p:cNvSpPr/>
            <p:nvPr/>
          </p:nvSpPr>
          <p:spPr>
            <a:xfrm>
              <a:off x="3416247" y="1205683"/>
              <a:ext cx="896073" cy="1085653"/>
            </a:xfrm>
            <a:custGeom>
              <a:avLst/>
              <a:gdLst/>
              <a:ahLst/>
              <a:cxnLst/>
              <a:rect l="l" t="t" r="r" b="b"/>
              <a:pathLst>
                <a:path w="16509" h="20002" extrusionOk="0">
                  <a:moveTo>
                    <a:pt x="8218" y="0"/>
                  </a:moveTo>
                  <a:cubicBezTo>
                    <a:pt x="7848" y="0"/>
                    <a:pt x="7470" y="22"/>
                    <a:pt x="7088" y="63"/>
                  </a:cubicBezTo>
                  <a:cubicBezTo>
                    <a:pt x="6892" y="86"/>
                    <a:pt x="6696" y="113"/>
                    <a:pt x="6504" y="150"/>
                  </a:cubicBezTo>
                  <a:cubicBezTo>
                    <a:pt x="5786" y="282"/>
                    <a:pt x="5082" y="509"/>
                    <a:pt x="4424" y="824"/>
                  </a:cubicBezTo>
                  <a:cubicBezTo>
                    <a:pt x="3557" y="1233"/>
                    <a:pt x="2763" y="1800"/>
                    <a:pt x="2105" y="2502"/>
                  </a:cubicBezTo>
                  <a:cubicBezTo>
                    <a:pt x="773" y="3929"/>
                    <a:pt x="0" y="5922"/>
                    <a:pt x="282" y="8364"/>
                  </a:cubicBezTo>
                  <a:cubicBezTo>
                    <a:pt x="375" y="9158"/>
                    <a:pt x="591" y="9805"/>
                    <a:pt x="883" y="10320"/>
                  </a:cubicBezTo>
                  <a:cubicBezTo>
                    <a:pt x="1359" y="11147"/>
                    <a:pt x="2033" y="11625"/>
                    <a:pt x="2740" y="11838"/>
                  </a:cubicBezTo>
                  <a:cubicBezTo>
                    <a:pt x="3030" y="11925"/>
                    <a:pt x="3325" y="11965"/>
                    <a:pt x="3612" y="11965"/>
                  </a:cubicBezTo>
                  <a:cubicBezTo>
                    <a:pt x="4806" y="11965"/>
                    <a:pt x="5872" y="11264"/>
                    <a:pt x="5926" y="10227"/>
                  </a:cubicBezTo>
                  <a:cubicBezTo>
                    <a:pt x="6039" y="8108"/>
                    <a:pt x="5004" y="6493"/>
                    <a:pt x="6753" y="6493"/>
                  </a:cubicBezTo>
                  <a:cubicBezTo>
                    <a:pt x="6801" y="6493"/>
                    <a:pt x="6852" y="6495"/>
                    <a:pt x="6905" y="6497"/>
                  </a:cubicBezTo>
                  <a:cubicBezTo>
                    <a:pt x="6905" y="6497"/>
                    <a:pt x="6919" y="6500"/>
                    <a:pt x="6942" y="6504"/>
                  </a:cubicBezTo>
                  <a:cubicBezTo>
                    <a:pt x="7081" y="6534"/>
                    <a:pt x="7566" y="6673"/>
                    <a:pt x="7816" y="7198"/>
                  </a:cubicBezTo>
                  <a:cubicBezTo>
                    <a:pt x="7962" y="7510"/>
                    <a:pt x="8021" y="7955"/>
                    <a:pt x="7882" y="8596"/>
                  </a:cubicBezTo>
                  <a:cubicBezTo>
                    <a:pt x="7463" y="10506"/>
                    <a:pt x="6623" y="11812"/>
                    <a:pt x="3919" y="13771"/>
                  </a:cubicBezTo>
                  <a:cubicBezTo>
                    <a:pt x="2627" y="14708"/>
                    <a:pt x="2049" y="15548"/>
                    <a:pt x="1843" y="16286"/>
                  </a:cubicBezTo>
                  <a:cubicBezTo>
                    <a:pt x="1618" y="17093"/>
                    <a:pt x="1837" y="17781"/>
                    <a:pt x="2056" y="18339"/>
                  </a:cubicBezTo>
                  <a:cubicBezTo>
                    <a:pt x="2125" y="18518"/>
                    <a:pt x="2232" y="18694"/>
                    <a:pt x="2378" y="18860"/>
                  </a:cubicBezTo>
                  <a:cubicBezTo>
                    <a:pt x="2942" y="19505"/>
                    <a:pt x="4110" y="20002"/>
                    <a:pt x="6107" y="20002"/>
                  </a:cubicBezTo>
                  <a:cubicBezTo>
                    <a:pt x="6660" y="20002"/>
                    <a:pt x="7277" y="19964"/>
                    <a:pt x="7962" y="19880"/>
                  </a:cubicBezTo>
                  <a:cubicBezTo>
                    <a:pt x="11751" y="19412"/>
                    <a:pt x="16508" y="19505"/>
                    <a:pt x="16369" y="15449"/>
                  </a:cubicBezTo>
                  <a:cubicBezTo>
                    <a:pt x="16306" y="13650"/>
                    <a:pt x="15317" y="13136"/>
                    <a:pt x="14191" y="13136"/>
                  </a:cubicBezTo>
                  <a:cubicBezTo>
                    <a:pt x="13934" y="13136"/>
                    <a:pt x="13670" y="13163"/>
                    <a:pt x="13409" y="13207"/>
                  </a:cubicBezTo>
                  <a:cubicBezTo>
                    <a:pt x="12967" y="13284"/>
                    <a:pt x="12532" y="13410"/>
                    <a:pt x="12147" y="13543"/>
                  </a:cubicBezTo>
                  <a:cubicBezTo>
                    <a:pt x="11509" y="13758"/>
                    <a:pt x="11011" y="13997"/>
                    <a:pt x="10865" y="14050"/>
                  </a:cubicBezTo>
                  <a:cubicBezTo>
                    <a:pt x="10765" y="14087"/>
                    <a:pt x="10649" y="14113"/>
                    <a:pt x="10526" y="14124"/>
                  </a:cubicBezTo>
                  <a:lnTo>
                    <a:pt x="10523" y="14124"/>
                  </a:lnTo>
                  <a:cubicBezTo>
                    <a:pt x="10485" y="14127"/>
                    <a:pt x="10447" y="14128"/>
                    <a:pt x="10409" y="14128"/>
                  </a:cubicBezTo>
                  <a:cubicBezTo>
                    <a:pt x="10153" y="14128"/>
                    <a:pt x="9902" y="14058"/>
                    <a:pt x="9795" y="13885"/>
                  </a:cubicBezTo>
                  <a:cubicBezTo>
                    <a:pt x="9712" y="13745"/>
                    <a:pt x="9719" y="13539"/>
                    <a:pt x="9888" y="13250"/>
                  </a:cubicBezTo>
                  <a:cubicBezTo>
                    <a:pt x="10399" y="12370"/>
                    <a:pt x="14923" y="11765"/>
                    <a:pt x="14641" y="6497"/>
                  </a:cubicBezTo>
                  <a:cubicBezTo>
                    <a:pt x="14432" y="2538"/>
                    <a:pt x="12429" y="661"/>
                    <a:pt x="9825" y="150"/>
                  </a:cubicBezTo>
                  <a:cubicBezTo>
                    <a:pt x="9310" y="48"/>
                    <a:pt x="8772" y="0"/>
                    <a:pt x="8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19;p22">
              <a:extLst>
                <a:ext uri="{FF2B5EF4-FFF2-40B4-BE49-F238E27FC236}">
                  <a16:creationId xmlns:a16="http://schemas.microsoft.com/office/drawing/2014/main" id="{0BCC60B6-BD1A-4D34-84FD-E68560DD0E04}"/>
                </a:ext>
              </a:extLst>
            </p:cNvPr>
            <p:cNvSpPr/>
            <p:nvPr/>
          </p:nvSpPr>
          <p:spPr>
            <a:xfrm>
              <a:off x="3564969" y="1547843"/>
              <a:ext cx="228075" cy="307263"/>
            </a:xfrm>
            <a:custGeom>
              <a:avLst/>
              <a:gdLst/>
              <a:ahLst/>
              <a:cxnLst/>
              <a:rect l="l" t="t" r="r" b="b"/>
              <a:pathLst>
                <a:path w="4202" h="5661" extrusionOk="0">
                  <a:moveTo>
                    <a:pt x="3468" y="0"/>
                  </a:moveTo>
                  <a:cubicBezTo>
                    <a:pt x="3179" y="0"/>
                    <a:pt x="2873" y="74"/>
                    <a:pt x="2584" y="219"/>
                  </a:cubicBezTo>
                  <a:cubicBezTo>
                    <a:pt x="1611" y="725"/>
                    <a:pt x="2163" y="1894"/>
                    <a:pt x="1611" y="3309"/>
                  </a:cubicBezTo>
                  <a:cubicBezTo>
                    <a:pt x="1292" y="4136"/>
                    <a:pt x="658" y="5129"/>
                    <a:pt x="0" y="5534"/>
                  </a:cubicBezTo>
                  <a:cubicBezTo>
                    <a:pt x="289" y="5620"/>
                    <a:pt x="584" y="5660"/>
                    <a:pt x="874" y="5660"/>
                  </a:cubicBezTo>
                  <a:cubicBezTo>
                    <a:pt x="2066" y="5660"/>
                    <a:pt x="3129" y="4960"/>
                    <a:pt x="3186" y="3923"/>
                  </a:cubicBezTo>
                  <a:cubicBezTo>
                    <a:pt x="3192" y="3807"/>
                    <a:pt x="3192" y="3694"/>
                    <a:pt x="3192" y="3581"/>
                  </a:cubicBezTo>
                  <a:cubicBezTo>
                    <a:pt x="3192" y="2601"/>
                    <a:pt x="2983" y="1751"/>
                    <a:pt x="2983" y="1147"/>
                  </a:cubicBezTo>
                  <a:cubicBezTo>
                    <a:pt x="2983" y="549"/>
                    <a:pt x="3189" y="190"/>
                    <a:pt x="4012" y="190"/>
                  </a:cubicBezTo>
                  <a:cubicBezTo>
                    <a:pt x="4059" y="190"/>
                    <a:pt x="4112" y="190"/>
                    <a:pt x="4165" y="193"/>
                  </a:cubicBezTo>
                  <a:cubicBezTo>
                    <a:pt x="4165" y="193"/>
                    <a:pt x="4179" y="196"/>
                    <a:pt x="4202" y="200"/>
                  </a:cubicBezTo>
                  <a:cubicBezTo>
                    <a:pt x="4003" y="70"/>
                    <a:pt x="3744" y="0"/>
                    <a:pt x="346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0;p22">
              <a:extLst>
                <a:ext uri="{FF2B5EF4-FFF2-40B4-BE49-F238E27FC236}">
                  <a16:creationId xmlns:a16="http://schemas.microsoft.com/office/drawing/2014/main" id="{4D6DBBEF-0B80-4861-896A-75FAA5AD5873}"/>
                </a:ext>
              </a:extLst>
            </p:cNvPr>
            <p:cNvSpPr/>
            <p:nvPr/>
          </p:nvSpPr>
          <p:spPr>
            <a:xfrm>
              <a:off x="3769214" y="1205684"/>
              <a:ext cx="442473" cy="769705"/>
            </a:xfrm>
            <a:custGeom>
              <a:avLst/>
              <a:gdLst/>
              <a:ahLst/>
              <a:cxnLst/>
              <a:rect l="l" t="t" r="r" b="b"/>
              <a:pathLst>
                <a:path w="8152" h="14181" extrusionOk="0">
                  <a:moveTo>
                    <a:pt x="1721" y="0"/>
                  </a:moveTo>
                  <a:cubicBezTo>
                    <a:pt x="1349" y="0"/>
                    <a:pt x="971" y="23"/>
                    <a:pt x="585" y="63"/>
                  </a:cubicBezTo>
                  <a:cubicBezTo>
                    <a:pt x="389" y="86"/>
                    <a:pt x="193" y="113"/>
                    <a:pt x="1" y="150"/>
                  </a:cubicBezTo>
                  <a:cubicBezTo>
                    <a:pt x="1054" y="270"/>
                    <a:pt x="2355" y="256"/>
                    <a:pt x="4308" y="1182"/>
                  </a:cubicBezTo>
                  <a:cubicBezTo>
                    <a:pt x="5697" y="1840"/>
                    <a:pt x="6574" y="3295"/>
                    <a:pt x="6936" y="4869"/>
                  </a:cubicBezTo>
                  <a:cubicBezTo>
                    <a:pt x="7474" y="4920"/>
                    <a:pt x="7727" y="8520"/>
                    <a:pt x="6511" y="9231"/>
                  </a:cubicBezTo>
                  <a:cubicBezTo>
                    <a:pt x="6335" y="9543"/>
                    <a:pt x="6122" y="9836"/>
                    <a:pt x="5886" y="10104"/>
                  </a:cubicBezTo>
                  <a:cubicBezTo>
                    <a:pt x="6152" y="10403"/>
                    <a:pt x="6122" y="10908"/>
                    <a:pt x="5112" y="11287"/>
                  </a:cubicBezTo>
                  <a:cubicBezTo>
                    <a:pt x="5112" y="11287"/>
                    <a:pt x="4973" y="11254"/>
                    <a:pt x="4877" y="11098"/>
                  </a:cubicBezTo>
                  <a:cubicBezTo>
                    <a:pt x="4650" y="11287"/>
                    <a:pt x="4428" y="11466"/>
                    <a:pt x="4212" y="11639"/>
                  </a:cubicBezTo>
                  <a:cubicBezTo>
                    <a:pt x="4339" y="11596"/>
                    <a:pt x="4445" y="11576"/>
                    <a:pt x="4528" y="11576"/>
                  </a:cubicBezTo>
                  <a:cubicBezTo>
                    <a:pt x="5023" y="11576"/>
                    <a:pt x="4724" y="12237"/>
                    <a:pt x="3657" y="12237"/>
                  </a:cubicBezTo>
                  <a:cubicBezTo>
                    <a:pt x="3657" y="12237"/>
                    <a:pt x="3591" y="12211"/>
                    <a:pt x="3551" y="12160"/>
                  </a:cubicBezTo>
                  <a:cubicBezTo>
                    <a:pt x="3096" y="12533"/>
                    <a:pt x="2764" y="12848"/>
                    <a:pt x="2705" y="13134"/>
                  </a:cubicBezTo>
                  <a:cubicBezTo>
                    <a:pt x="2581" y="13705"/>
                    <a:pt x="3023" y="14180"/>
                    <a:pt x="3641" y="14180"/>
                  </a:cubicBezTo>
                  <a:cubicBezTo>
                    <a:pt x="3761" y="14180"/>
                    <a:pt x="3890" y="14164"/>
                    <a:pt x="4020" y="14124"/>
                  </a:cubicBezTo>
                  <a:lnTo>
                    <a:pt x="4020" y="14124"/>
                  </a:lnTo>
                  <a:cubicBezTo>
                    <a:pt x="3980" y="14127"/>
                    <a:pt x="3940" y="14127"/>
                    <a:pt x="3900" y="14127"/>
                  </a:cubicBezTo>
                  <a:cubicBezTo>
                    <a:pt x="3644" y="14127"/>
                    <a:pt x="3398" y="14057"/>
                    <a:pt x="3292" y="13885"/>
                  </a:cubicBezTo>
                  <a:cubicBezTo>
                    <a:pt x="3259" y="13828"/>
                    <a:pt x="3239" y="13762"/>
                    <a:pt x="3239" y="13685"/>
                  </a:cubicBezTo>
                  <a:cubicBezTo>
                    <a:pt x="3239" y="13569"/>
                    <a:pt x="3283" y="13423"/>
                    <a:pt x="3385" y="13250"/>
                  </a:cubicBezTo>
                  <a:cubicBezTo>
                    <a:pt x="3880" y="12396"/>
                    <a:pt x="8149" y="11802"/>
                    <a:pt x="8152" y="6962"/>
                  </a:cubicBezTo>
                  <a:cubicBezTo>
                    <a:pt x="8152" y="6813"/>
                    <a:pt x="8149" y="6657"/>
                    <a:pt x="8138" y="6497"/>
                  </a:cubicBezTo>
                  <a:cubicBezTo>
                    <a:pt x="7929" y="2538"/>
                    <a:pt x="5926" y="661"/>
                    <a:pt x="3322" y="150"/>
                  </a:cubicBezTo>
                  <a:cubicBezTo>
                    <a:pt x="2811" y="46"/>
                    <a:pt x="2272" y="0"/>
                    <a:pt x="172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1;p22">
              <a:extLst>
                <a:ext uri="{FF2B5EF4-FFF2-40B4-BE49-F238E27FC236}">
                  <a16:creationId xmlns:a16="http://schemas.microsoft.com/office/drawing/2014/main" id="{17ABF0B6-4795-4DD9-BA4C-19933017FB71}"/>
                </a:ext>
              </a:extLst>
            </p:cNvPr>
            <p:cNvSpPr/>
            <p:nvPr/>
          </p:nvSpPr>
          <p:spPr>
            <a:xfrm>
              <a:off x="4144000" y="1918660"/>
              <a:ext cx="132764" cy="63885"/>
            </a:xfrm>
            <a:custGeom>
              <a:avLst/>
              <a:gdLst/>
              <a:ahLst/>
              <a:cxnLst/>
              <a:rect l="l" t="t" r="r" b="b"/>
              <a:pathLst>
                <a:path w="2446" h="1177" extrusionOk="0">
                  <a:moveTo>
                    <a:pt x="785" y="1"/>
                  </a:moveTo>
                  <a:cubicBezTo>
                    <a:pt x="529" y="1"/>
                    <a:pt x="264" y="28"/>
                    <a:pt x="1" y="71"/>
                  </a:cubicBezTo>
                  <a:cubicBezTo>
                    <a:pt x="184" y="436"/>
                    <a:pt x="612" y="692"/>
                    <a:pt x="842" y="1177"/>
                  </a:cubicBezTo>
                  <a:cubicBezTo>
                    <a:pt x="1685" y="821"/>
                    <a:pt x="2439" y="659"/>
                    <a:pt x="2439" y="659"/>
                  </a:cubicBezTo>
                  <a:cubicBezTo>
                    <a:pt x="2442" y="659"/>
                    <a:pt x="2442" y="659"/>
                    <a:pt x="2446" y="662"/>
                  </a:cubicBezTo>
                  <a:cubicBezTo>
                    <a:pt x="2037" y="171"/>
                    <a:pt x="1436" y="1"/>
                    <a:pt x="78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22;p22">
              <a:extLst>
                <a:ext uri="{FF2B5EF4-FFF2-40B4-BE49-F238E27FC236}">
                  <a16:creationId xmlns:a16="http://schemas.microsoft.com/office/drawing/2014/main" id="{095BD052-2A98-452F-8455-B91ADA236D3A}"/>
                </a:ext>
              </a:extLst>
            </p:cNvPr>
            <p:cNvSpPr/>
            <p:nvPr/>
          </p:nvSpPr>
          <p:spPr>
            <a:xfrm>
              <a:off x="3545319" y="1971526"/>
              <a:ext cx="759401" cy="319910"/>
            </a:xfrm>
            <a:custGeom>
              <a:avLst/>
              <a:gdLst/>
              <a:ahLst/>
              <a:cxnLst/>
              <a:rect l="l" t="t" r="r" b="b"/>
              <a:pathLst>
                <a:path w="13991" h="5894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3814" y="270"/>
                    <a:pt x="13891" y="572"/>
                    <a:pt x="13891" y="572"/>
                  </a:cubicBezTo>
                  <a:cubicBezTo>
                    <a:pt x="13339" y="854"/>
                    <a:pt x="12632" y="1060"/>
                    <a:pt x="12004" y="1170"/>
                  </a:cubicBezTo>
                  <a:cubicBezTo>
                    <a:pt x="11981" y="1349"/>
                    <a:pt x="11941" y="1545"/>
                    <a:pt x="11872" y="1764"/>
                  </a:cubicBezTo>
                  <a:cubicBezTo>
                    <a:pt x="12832" y="1466"/>
                    <a:pt x="13991" y="1339"/>
                    <a:pt x="13991" y="1339"/>
                  </a:cubicBezTo>
                  <a:cubicBezTo>
                    <a:pt x="13971" y="774"/>
                    <a:pt x="13861" y="336"/>
                    <a:pt x="13681" y="0"/>
                  </a:cubicBezTo>
                  <a:close/>
                  <a:moveTo>
                    <a:pt x="13901" y="2389"/>
                  </a:moveTo>
                  <a:cubicBezTo>
                    <a:pt x="13900" y="2390"/>
                    <a:pt x="13900" y="2391"/>
                    <a:pt x="13900" y="2392"/>
                  </a:cubicBezTo>
                  <a:lnTo>
                    <a:pt x="13900" y="2392"/>
                  </a:lnTo>
                  <a:cubicBezTo>
                    <a:pt x="13900" y="2392"/>
                    <a:pt x="13901" y="2392"/>
                    <a:pt x="13901" y="2392"/>
                  </a:cubicBezTo>
                  <a:lnTo>
                    <a:pt x="13901" y="2389"/>
                  </a:lnTo>
                  <a:close/>
                  <a:moveTo>
                    <a:pt x="13663" y="3072"/>
                  </a:moveTo>
                  <a:lnTo>
                    <a:pt x="13663" y="3072"/>
                  </a:lnTo>
                  <a:cubicBezTo>
                    <a:pt x="13662" y="3074"/>
                    <a:pt x="13662" y="3075"/>
                    <a:pt x="13661" y="3076"/>
                  </a:cubicBezTo>
                  <a:lnTo>
                    <a:pt x="13665" y="3073"/>
                  </a:lnTo>
                  <a:cubicBezTo>
                    <a:pt x="13665" y="3073"/>
                    <a:pt x="13665" y="3073"/>
                    <a:pt x="13663" y="3072"/>
                  </a:cubicBezTo>
                  <a:close/>
                  <a:moveTo>
                    <a:pt x="13900" y="2392"/>
                  </a:moveTo>
                  <a:cubicBezTo>
                    <a:pt x="13863" y="2399"/>
                    <a:pt x="12473" y="2678"/>
                    <a:pt x="11526" y="2724"/>
                  </a:cubicBezTo>
                  <a:cubicBezTo>
                    <a:pt x="11423" y="2947"/>
                    <a:pt x="11310" y="3140"/>
                    <a:pt x="11174" y="3305"/>
                  </a:cubicBezTo>
                  <a:cubicBezTo>
                    <a:pt x="11898" y="3089"/>
                    <a:pt x="13100" y="3069"/>
                    <a:pt x="13516" y="3069"/>
                  </a:cubicBezTo>
                  <a:cubicBezTo>
                    <a:pt x="13600" y="3069"/>
                    <a:pt x="13652" y="3072"/>
                    <a:pt x="13663" y="3072"/>
                  </a:cubicBezTo>
                  <a:lnTo>
                    <a:pt x="13663" y="3072"/>
                  </a:lnTo>
                  <a:cubicBezTo>
                    <a:pt x="13765" y="2865"/>
                    <a:pt x="13844" y="2638"/>
                    <a:pt x="13900" y="2392"/>
                  </a:cubicBezTo>
                  <a:close/>
                  <a:moveTo>
                    <a:pt x="13641" y="3116"/>
                  </a:moveTo>
                  <a:cubicBezTo>
                    <a:pt x="13497" y="3384"/>
                    <a:pt x="12995" y="3945"/>
                    <a:pt x="12942" y="4004"/>
                  </a:cubicBezTo>
                  <a:lnTo>
                    <a:pt x="12942" y="4004"/>
                  </a:lnTo>
                  <a:cubicBezTo>
                    <a:pt x="13229" y="3754"/>
                    <a:pt x="13466" y="3461"/>
                    <a:pt x="13641" y="3116"/>
                  </a:cubicBezTo>
                  <a:close/>
                  <a:moveTo>
                    <a:pt x="12942" y="4004"/>
                  </a:moveTo>
                  <a:lnTo>
                    <a:pt x="12942" y="4004"/>
                  </a:lnTo>
                  <a:cubicBezTo>
                    <a:pt x="12940" y="4006"/>
                    <a:pt x="12938" y="4008"/>
                    <a:pt x="12936" y="4010"/>
                  </a:cubicBezTo>
                  <a:lnTo>
                    <a:pt x="12936" y="4010"/>
                  </a:lnTo>
                  <a:cubicBezTo>
                    <a:pt x="12936" y="4010"/>
                    <a:pt x="12937" y="4009"/>
                    <a:pt x="12938" y="4009"/>
                  </a:cubicBezTo>
                  <a:cubicBezTo>
                    <a:pt x="12938" y="4009"/>
                    <a:pt x="12939" y="4008"/>
                    <a:pt x="12942" y="4004"/>
                  </a:cubicBezTo>
                  <a:close/>
                  <a:moveTo>
                    <a:pt x="10603" y="3781"/>
                  </a:moveTo>
                  <a:cubicBezTo>
                    <a:pt x="10045" y="4099"/>
                    <a:pt x="9208" y="4265"/>
                    <a:pt x="7846" y="4435"/>
                  </a:cubicBezTo>
                  <a:cubicBezTo>
                    <a:pt x="6447" y="4607"/>
                    <a:pt x="4179" y="4903"/>
                    <a:pt x="2153" y="4903"/>
                  </a:cubicBezTo>
                  <a:cubicBezTo>
                    <a:pt x="1378" y="4903"/>
                    <a:pt x="638" y="4860"/>
                    <a:pt x="0" y="4750"/>
                  </a:cubicBezTo>
                  <a:lnTo>
                    <a:pt x="0" y="4750"/>
                  </a:lnTo>
                  <a:cubicBezTo>
                    <a:pt x="565" y="5395"/>
                    <a:pt x="1731" y="5893"/>
                    <a:pt x="3727" y="5893"/>
                  </a:cubicBezTo>
                  <a:cubicBezTo>
                    <a:pt x="4279" y="5893"/>
                    <a:pt x="4896" y="5853"/>
                    <a:pt x="5584" y="5770"/>
                  </a:cubicBezTo>
                  <a:cubicBezTo>
                    <a:pt x="8229" y="5444"/>
                    <a:pt x="11343" y="5391"/>
                    <a:pt x="12936" y="4010"/>
                  </a:cubicBezTo>
                  <a:lnTo>
                    <a:pt x="12936" y="4010"/>
                  </a:lnTo>
                  <a:cubicBezTo>
                    <a:pt x="12617" y="4089"/>
                    <a:pt x="12216" y="4129"/>
                    <a:pt x="11835" y="4129"/>
                  </a:cubicBezTo>
                  <a:cubicBezTo>
                    <a:pt x="11217" y="4129"/>
                    <a:pt x="10656" y="4020"/>
                    <a:pt x="10603" y="378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23;p22">
              <a:extLst>
                <a:ext uri="{FF2B5EF4-FFF2-40B4-BE49-F238E27FC236}">
                  <a16:creationId xmlns:a16="http://schemas.microsoft.com/office/drawing/2014/main" id="{76F45E78-854E-4BA6-9542-5EAAB8FC1B98}"/>
                </a:ext>
              </a:extLst>
            </p:cNvPr>
            <p:cNvSpPr/>
            <p:nvPr/>
          </p:nvSpPr>
          <p:spPr>
            <a:xfrm>
              <a:off x="4044889" y="1469956"/>
              <a:ext cx="116480" cy="243434"/>
            </a:xfrm>
            <a:custGeom>
              <a:avLst/>
              <a:gdLst/>
              <a:ahLst/>
              <a:cxnLst/>
              <a:rect l="l" t="t" r="r" b="b"/>
              <a:pathLst>
                <a:path w="2146" h="4485" extrusionOk="0">
                  <a:moveTo>
                    <a:pt x="1780" y="0"/>
                  </a:moveTo>
                  <a:cubicBezTo>
                    <a:pt x="1239" y="0"/>
                    <a:pt x="1325" y="236"/>
                    <a:pt x="1273" y="897"/>
                  </a:cubicBezTo>
                  <a:cubicBezTo>
                    <a:pt x="1213" y="1585"/>
                    <a:pt x="950" y="2060"/>
                    <a:pt x="475" y="3242"/>
                  </a:cubicBezTo>
                  <a:cubicBezTo>
                    <a:pt x="0" y="4429"/>
                    <a:pt x="841" y="4475"/>
                    <a:pt x="841" y="4475"/>
                  </a:cubicBezTo>
                  <a:cubicBezTo>
                    <a:pt x="887" y="4481"/>
                    <a:pt x="930" y="4484"/>
                    <a:pt x="977" y="4484"/>
                  </a:cubicBezTo>
                  <a:cubicBezTo>
                    <a:pt x="1146" y="4484"/>
                    <a:pt x="1299" y="4441"/>
                    <a:pt x="1432" y="4362"/>
                  </a:cubicBezTo>
                  <a:cubicBezTo>
                    <a:pt x="1561" y="4136"/>
                    <a:pt x="1671" y="3897"/>
                    <a:pt x="1754" y="3644"/>
                  </a:cubicBezTo>
                  <a:cubicBezTo>
                    <a:pt x="2110" y="2578"/>
                    <a:pt x="2146" y="1250"/>
                    <a:pt x="1857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4;p22">
              <a:extLst>
                <a:ext uri="{FF2B5EF4-FFF2-40B4-BE49-F238E27FC236}">
                  <a16:creationId xmlns:a16="http://schemas.microsoft.com/office/drawing/2014/main" id="{820DDF7B-9806-4A6E-9A66-BBB86F47BD97}"/>
                </a:ext>
              </a:extLst>
            </p:cNvPr>
            <p:cNvSpPr/>
            <p:nvPr/>
          </p:nvSpPr>
          <p:spPr>
            <a:xfrm>
              <a:off x="4122614" y="1469956"/>
              <a:ext cx="66001" cy="236757"/>
            </a:xfrm>
            <a:custGeom>
              <a:avLst/>
              <a:gdLst/>
              <a:ahLst/>
              <a:cxnLst/>
              <a:rect l="l" t="t" r="r" b="b"/>
              <a:pathLst>
                <a:path w="1216" h="4362" extrusionOk="0">
                  <a:moveTo>
                    <a:pt x="425" y="0"/>
                  </a:moveTo>
                  <a:lnTo>
                    <a:pt x="425" y="0"/>
                  </a:lnTo>
                  <a:cubicBezTo>
                    <a:pt x="714" y="1250"/>
                    <a:pt x="678" y="2578"/>
                    <a:pt x="322" y="3644"/>
                  </a:cubicBezTo>
                  <a:cubicBezTo>
                    <a:pt x="239" y="3897"/>
                    <a:pt x="129" y="4136"/>
                    <a:pt x="0" y="4362"/>
                  </a:cubicBezTo>
                  <a:cubicBezTo>
                    <a:pt x="1216" y="3651"/>
                    <a:pt x="963" y="51"/>
                    <a:pt x="425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5;p22">
              <a:extLst>
                <a:ext uri="{FF2B5EF4-FFF2-40B4-BE49-F238E27FC236}">
                  <a16:creationId xmlns:a16="http://schemas.microsoft.com/office/drawing/2014/main" id="{D30B131C-45B6-4B09-8DC5-00A9DE699BC1}"/>
                </a:ext>
              </a:extLst>
            </p:cNvPr>
            <p:cNvSpPr/>
            <p:nvPr/>
          </p:nvSpPr>
          <p:spPr>
            <a:xfrm>
              <a:off x="4025566" y="1740959"/>
              <a:ext cx="63179" cy="67087"/>
            </a:xfrm>
            <a:custGeom>
              <a:avLst/>
              <a:gdLst/>
              <a:ahLst/>
              <a:cxnLst/>
              <a:rect l="l" t="t" r="r" b="b"/>
              <a:pathLst>
                <a:path w="1164" h="1236" extrusionOk="0">
                  <a:moveTo>
                    <a:pt x="632" y="0"/>
                  </a:moveTo>
                  <a:cubicBezTo>
                    <a:pt x="436" y="0"/>
                    <a:pt x="250" y="97"/>
                    <a:pt x="167" y="336"/>
                  </a:cubicBezTo>
                  <a:cubicBezTo>
                    <a:pt x="1" y="807"/>
                    <a:pt x="57" y="1079"/>
                    <a:pt x="154" y="1236"/>
                  </a:cubicBezTo>
                  <a:cubicBezTo>
                    <a:pt x="502" y="934"/>
                    <a:pt x="851" y="608"/>
                    <a:pt x="1163" y="242"/>
                  </a:cubicBezTo>
                  <a:cubicBezTo>
                    <a:pt x="1031" y="97"/>
                    <a:pt x="824" y="0"/>
                    <a:pt x="632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6;p22">
              <a:extLst>
                <a:ext uri="{FF2B5EF4-FFF2-40B4-BE49-F238E27FC236}">
                  <a16:creationId xmlns:a16="http://schemas.microsoft.com/office/drawing/2014/main" id="{E1B32B80-21E7-40CC-9F21-1E517AD22043}"/>
                </a:ext>
              </a:extLst>
            </p:cNvPr>
            <p:cNvSpPr/>
            <p:nvPr/>
          </p:nvSpPr>
          <p:spPr>
            <a:xfrm>
              <a:off x="4033871" y="1754094"/>
              <a:ext cx="69312" cy="64210"/>
            </a:xfrm>
            <a:custGeom>
              <a:avLst/>
              <a:gdLst/>
              <a:ahLst/>
              <a:cxnLst/>
              <a:rect l="l" t="t" r="r" b="b"/>
              <a:pathLst>
                <a:path w="1277" h="1183" extrusionOk="0">
                  <a:moveTo>
                    <a:pt x="1010" y="0"/>
                  </a:moveTo>
                  <a:cubicBezTo>
                    <a:pt x="698" y="366"/>
                    <a:pt x="349" y="692"/>
                    <a:pt x="1" y="994"/>
                  </a:cubicBezTo>
                  <a:cubicBezTo>
                    <a:pt x="97" y="1150"/>
                    <a:pt x="236" y="1183"/>
                    <a:pt x="236" y="1183"/>
                  </a:cubicBezTo>
                  <a:cubicBezTo>
                    <a:pt x="1246" y="804"/>
                    <a:pt x="1276" y="299"/>
                    <a:pt x="1010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527;p22">
              <a:extLst>
                <a:ext uri="{FF2B5EF4-FFF2-40B4-BE49-F238E27FC236}">
                  <a16:creationId xmlns:a16="http://schemas.microsoft.com/office/drawing/2014/main" id="{59DA9D74-7DD9-4E97-BC01-1931EFAE7DEC}"/>
                </a:ext>
              </a:extLst>
            </p:cNvPr>
            <p:cNvSpPr/>
            <p:nvPr/>
          </p:nvSpPr>
          <p:spPr>
            <a:xfrm>
              <a:off x="3958317" y="1837409"/>
              <a:ext cx="39568" cy="28333"/>
            </a:xfrm>
            <a:custGeom>
              <a:avLst/>
              <a:gdLst/>
              <a:ahLst/>
              <a:cxnLst/>
              <a:rect l="l" t="t" r="r" b="b"/>
              <a:pathLst>
                <a:path w="729" h="522" extrusionOk="0">
                  <a:moveTo>
                    <a:pt x="728" y="0"/>
                  </a:moveTo>
                  <a:lnTo>
                    <a:pt x="728" y="0"/>
                  </a:lnTo>
                  <a:cubicBezTo>
                    <a:pt x="702" y="6"/>
                    <a:pt x="675" y="17"/>
                    <a:pt x="648" y="26"/>
                  </a:cubicBezTo>
                  <a:cubicBezTo>
                    <a:pt x="24" y="269"/>
                    <a:pt x="1" y="432"/>
                    <a:pt x="67" y="521"/>
                  </a:cubicBezTo>
                  <a:cubicBezTo>
                    <a:pt x="270" y="359"/>
                    <a:pt x="492" y="186"/>
                    <a:pt x="728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28;p22">
              <a:extLst>
                <a:ext uri="{FF2B5EF4-FFF2-40B4-BE49-F238E27FC236}">
                  <a16:creationId xmlns:a16="http://schemas.microsoft.com/office/drawing/2014/main" id="{3C3BCE68-DFD2-4814-BCDD-ACC04A7BAC62}"/>
                </a:ext>
              </a:extLst>
            </p:cNvPr>
            <p:cNvSpPr/>
            <p:nvPr/>
          </p:nvSpPr>
          <p:spPr>
            <a:xfrm>
              <a:off x="3961953" y="1833989"/>
              <a:ext cx="79896" cy="35877"/>
            </a:xfrm>
            <a:custGeom>
              <a:avLst/>
              <a:gdLst/>
              <a:ahLst/>
              <a:cxnLst/>
              <a:rect l="l" t="t" r="r" b="b"/>
              <a:pathLst>
                <a:path w="1472" h="661" extrusionOk="0">
                  <a:moveTo>
                    <a:pt x="977" y="0"/>
                  </a:moveTo>
                  <a:cubicBezTo>
                    <a:pt x="894" y="0"/>
                    <a:pt x="788" y="20"/>
                    <a:pt x="661" y="63"/>
                  </a:cubicBezTo>
                  <a:cubicBezTo>
                    <a:pt x="425" y="249"/>
                    <a:pt x="203" y="422"/>
                    <a:pt x="0" y="584"/>
                  </a:cubicBezTo>
                  <a:cubicBezTo>
                    <a:pt x="40" y="635"/>
                    <a:pt x="106" y="661"/>
                    <a:pt x="106" y="661"/>
                  </a:cubicBezTo>
                  <a:cubicBezTo>
                    <a:pt x="1173" y="661"/>
                    <a:pt x="1472" y="0"/>
                    <a:pt x="977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29;p22">
              <a:extLst>
                <a:ext uri="{FF2B5EF4-FFF2-40B4-BE49-F238E27FC236}">
                  <a16:creationId xmlns:a16="http://schemas.microsoft.com/office/drawing/2014/main" id="{6088136C-FB62-4BEB-93F3-6EA7FFA52E37}"/>
                </a:ext>
              </a:extLst>
            </p:cNvPr>
            <p:cNvSpPr/>
            <p:nvPr/>
          </p:nvSpPr>
          <p:spPr>
            <a:xfrm>
              <a:off x="4276708" y="1954537"/>
              <a:ext cx="11235" cy="17044"/>
            </a:xfrm>
            <a:custGeom>
              <a:avLst/>
              <a:gdLst/>
              <a:ahLst/>
              <a:cxnLst/>
              <a:rect l="l" t="t" r="r" b="b"/>
              <a:pathLst>
                <a:path w="207" h="314" extrusionOk="0">
                  <a:moveTo>
                    <a:pt x="1" y="1"/>
                  </a:moveTo>
                  <a:lnTo>
                    <a:pt x="1" y="1"/>
                  </a:lnTo>
                  <a:cubicBezTo>
                    <a:pt x="77" y="94"/>
                    <a:pt x="147" y="197"/>
                    <a:pt x="206" y="313"/>
                  </a:cubicBezTo>
                  <a:cubicBezTo>
                    <a:pt x="147" y="194"/>
                    <a:pt x="77" y="77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30;p22">
              <a:extLst>
                <a:ext uri="{FF2B5EF4-FFF2-40B4-BE49-F238E27FC236}">
                  <a16:creationId xmlns:a16="http://schemas.microsoft.com/office/drawing/2014/main" id="{6C64F5DE-DCA8-49BB-8323-F2BCBAD70735}"/>
                </a:ext>
              </a:extLst>
            </p:cNvPr>
            <p:cNvSpPr/>
            <p:nvPr/>
          </p:nvSpPr>
          <p:spPr>
            <a:xfrm>
              <a:off x="4102749" y="1982489"/>
              <a:ext cx="96724" cy="57588"/>
            </a:xfrm>
            <a:custGeom>
              <a:avLst/>
              <a:gdLst/>
              <a:ahLst/>
              <a:cxnLst/>
              <a:rect l="l" t="t" r="r" b="b"/>
              <a:pathLst>
                <a:path w="1782" h="1061" extrusionOk="0">
                  <a:moveTo>
                    <a:pt x="1602" y="1"/>
                  </a:moveTo>
                  <a:cubicBezTo>
                    <a:pt x="1233" y="154"/>
                    <a:pt x="844" y="347"/>
                    <a:pt x="498" y="579"/>
                  </a:cubicBezTo>
                  <a:cubicBezTo>
                    <a:pt x="0" y="911"/>
                    <a:pt x="247" y="1060"/>
                    <a:pt x="805" y="1060"/>
                  </a:cubicBezTo>
                  <a:cubicBezTo>
                    <a:pt x="1060" y="1060"/>
                    <a:pt x="1386" y="1031"/>
                    <a:pt x="1734" y="968"/>
                  </a:cubicBezTo>
                  <a:cubicBezTo>
                    <a:pt x="1781" y="556"/>
                    <a:pt x="1717" y="247"/>
                    <a:pt x="160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531;p22">
              <a:extLst>
                <a:ext uri="{FF2B5EF4-FFF2-40B4-BE49-F238E27FC236}">
                  <a16:creationId xmlns:a16="http://schemas.microsoft.com/office/drawing/2014/main" id="{1793B238-45E1-497F-9528-8A5191CB96D9}"/>
                </a:ext>
              </a:extLst>
            </p:cNvPr>
            <p:cNvSpPr/>
            <p:nvPr/>
          </p:nvSpPr>
          <p:spPr>
            <a:xfrm>
              <a:off x="4189648" y="1954375"/>
              <a:ext cx="109642" cy="80656"/>
            </a:xfrm>
            <a:custGeom>
              <a:avLst/>
              <a:gdLst/>
              <a:ahLst/>
              <a:cxnLst/>
              <a:rect l="l" t="t" r="r" b="b"/>
              <a:pathLst>
                <a:path w="2020" h="1486" extrusionOk="0">
                  <a:moveTo>
                    <a:pt x="1598" y="1"/>
                  </a:moveTo>
                  <a:cubicBezTo>
                    <a:pt x="1598" y="1"/>
                    <a:pt x="844" y="163"/>
                    <a:pt x="1" y="519"/>
                  </a:cubicBezTo>
                  <a:cubicBezTo>
                    <a:pt x="116" y="765"/>
                    <a:pt x="180" y="1074"/>
                    <a:pt x="133" y="1486"/>
                  </a:cubicBezTo>
                  <a:cubicBezTo>
                    <a:pt x="761" y="1376"/>
                    <a:pt x="1468" y="1170"/>
                    <a:pt x="2020" y="888"/>
                  </a:cubicBezTo>
                  <a:cubicBezTo>
                    <a:pt x="2020" y="888"/>
                    <a:pt x="1943" y="586"/>
                    <a:pt x="1810" y="316"/>
                  </a:cubicBezTo>
                  <a:cubicBezTo>
                    <a:pt x="1751" y="200"/>
                    <a:pt x="1681" y="97"/>
                    <a:pt x="1605" y="4"/>
                  </a:cubicBezTo>
                  <a:cubicBezTo>
                    <a:pt x="1601" y="1"/>
                    <a:pt x="1601" y="1"/>
                    <a:pt x="159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532;p22">
              <a:extLst>
                <a:ext uri="{FF2B5EF4-FFF2-40B4-BE49-F238E27FC236}">
                  <a16:creationId xmlns:a16="http://schemas.microsoft.com/office/drawing/2014/main" id="{E85B9C2C-BA2B-4BA3-845B-1FF2EFADF299}"/>
                </a:ext>
              </a:extLst>
            </p:cNvPr>
            <p:cNvSpPr/>
            <p:nvPr/>
          </p:nvSpPr>
          <p:spPr>
            <a:xfrm>
              <a:off x="4299777" y="2044148"/>
              <a:ext cx="7653" cy="57046"/>
            </a:xfrm>
            <a:custGeom>
              <a:avLst/>
              <a:gdLst/>
              <a:ahLst/>
              <a:cxnLst/>
              <a:rect l="l" t="t" r="r" b="b"/>
              <a:pathLst>
                <a:path w="141" h="1051" extrusionOk="0">
                  <a:moveTo>
                    <a:pt x="91" y="1"/>
                  </a:moveTo>
                  <a:cubicBezTo>
                    <a:pt x="91" y="61"/>
                    <a:pt x="94" y="117"/>
                    <a:pt x="94" y="177"/>
                  </a:cubicBezTo>
                  <a:cubicBezTo>
                    <a:pt x="94" y="493"/>
                    <a:pt x="60" y="785"/>
                    <a:pt x="1" y="1051"/>
                  </a:cubicBezTo>
                  <a:cubicBezTo>
                    <a:pt x="14" y="1004"/>
                    <a:pt x="140" y="522"/>
                    <a:pt x="9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533;p22">
              <a:extLst>
                <a:ext uri="{FF2B5EF4-FFF2-40B4-BE49-F238E27FC236}">
                  <a16:creationId xmlns:a16="http://schemas.microsoft.com/office/drawing/2014/main" id="{5273452B-1CB2-45A1-B34C-9A85C1FFAB97}"/>
                </a:ext>
              </a:extLst>
            </p:cNvPr>
            <p:cNvSpPr/>
            <p:nvPr/>
          </p:nvSpPr>
          <p:spPr>
            <a:xfrm>
              <a:off x="4116970" y="2067271"/>
              <a:ext cx="72733" cy="52324"/>
            </a:xfrm>
            <a:custGeom>
              <a:avLst/>
              <a:gdLst/>
              <a:ahLst/>
              <a:cxnLst/>
              <a:rect l="l" t="t" r="r" b="b"/>
              <a:pathLst>
                <a:path w="1340" h="964" extrusionOk="0">
                  <a:moveTo>
                    <a:pt x="1340" y="0"/>
                  </a:moveTo>
                  <a:cubicBezTo>
                    <a:pt x="834" y="160"/>
                    <a:pt x="386" y="366"/>
                    <a:pt x="190" y="628"/>
                  </a:cubicBezTo>
                  <a:cubicBezTo>
                    <a:pt x="0" y="881"/>
                    <a:pt x="290" y="963"/>
                    <a:pt x="762" y="963"/>
                  </a:cubicBezTo>
                  <a:cubicBezTo>
                    <a:pt x="834" y="963"/>
                    <a:pt x="911" y="963"/>
                    <a:pt x="994" y="960"/>
                  </a:cubicBezTo>
                  <a:cubicBezTo>
                    <a:pt x="1117" y="691"/>
                    <a:pt x="1227" y="375"/>
                    <a:pt x="13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534;p22">
              <a:extLst>
                <a:ext uri="{FF2B5EF4-FFF2-40B4-BE49-F238E27FC236}">
                  <a16:creationId xmlns:a16="http://schemas.microsoft.com/office/drawing/2014/main" id="{EEE9CB56-08A6-4407-880C-DADF37521C3B}"/>
                </a:ext>
              </a:extLst>
            </p:cNvPr>
            <p:cNvSpPr/>
            <p:nvPr/>
          </p:nvSpPr>
          <p:spPr>
            <a:xfrm>
              <a:off x="4170869" y="2044148"/>
              <a:ext cx="134012" cy="75283"/>
            </a:xfrm>
            <a:custGeom>
              <a:avLst/>
              <a:gdLst/>
              <a:ahLst/>
              <a:cxnLst/>
              <a:rect l="l" t="t" r="r" b="b"/>
              <a:pathLst>
                <a:path w="2469" h="1387" extrusionOk="0">
                  <a:moveTo>
                    <a:pt x="2466" y="1"/>
                  </a:moveTo>
                  <a:cubicBezTo>
                    <a:pt x="2466" y="1"/>
                    <a:pt x="1307" y="128"/>
                    <a:pt x="347" y="426"/>
                  </a:cubicBezTo>
                  <a:cubicBezTo>
                    <a:pt x="234" y="801"/>
                    <a:pt x="124" y="1117"/>
                    <a:pt x="1" y="1386"/>
                  </a:cubicBezTo>
                  <a:cubicBezTo>
                    <a:pt x="961" y="1339"/>
                    <a:pt x="2376" y="1054"/>
                    <a:pt x="2376" y="1054"/>
                  </a:cubicBezTo>
                  <a:lnTo>
                    <a:pt x="2376" y="1051"/>
                  </a:lnTo>
                  <a:cubicBezTo>
                    <a:pt x="2435" y="785"/>
                    <a:pt x="2469" y="493"/>
                    <a:pt x="2469" y="177"/>
                  </a:cubicBezTo>
                  <a:cubicBezTo>
                    <a:pt x="2469" y="117"/>
                    <a:pt x="2466" y="61"/>
                    <a:pt x="246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535;p22">
              <a:extLst>
                <a:ext uri="{FF2B5EF4-FFF2-40B4-BE49-F238E27FC236}">
                  <a16:creationId xmlns:a16="http://schemas.microsoft.com/office/drawing/2014/main" id="{63FA9340-2A8A-4B72-9795-2CE580DCD227}"/>
                </a:ext>
              </a:extLst>
            </p:cNvPr>
            <p:cNvSpPr/>
            <p:nvPr/>
          </p:nvSpPr>
          <p:spPr>
            <a:xfrm>
              <a:off x="4285720" y="2138427"/>
              <a:ext cx="1140" cy="2225"/>
            </a:xfrm>
            <a:custGeom>
              <a:avLst/>
              <a:gdLst/>
              <a:ahLst/>
              <a:cxnLst/>
              <a:rect l="l" t="t" r="r" b="b"/>
              <a:pathLst>
                <a:path w="21" h="41" extrusionOk="0">
                  <a:moveTo>
                    <a:pt x="20" y="1"/>
                  </a:moveTo>
                  <a:lnTo>
                    <a:pt x="20" y="1"/>
                  </a:lnTo>
                  <a:cubicBezTo>
                    <a:pt x="14" y="14"/>
                    <a:pt x="8" y="28"/>
                    <a:pt x="0" y="41"/>
                  </a:cubicBezTo>
                  <a:cubicBezTo>
                    <a:pt x="8" y="28"/>
                    <a:pt x="17" y="14"/>
                    <a:pt x="2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36;p22">
              <a:extLst>
                <a:ext uri="{FF2B5EF4-FFF2-40B4-BE49-F238E27FC236}">
                  <a16:creationId xmlns:a16="http://schemas.microsoft.com/office/drawing/2014/main" id="{C9EB129B-0A8D-469A-9CBC-CB3FF4E37367}"/>
                </a:ext>
              </a:extLst>
            </p:cNvPr>
            <p:cNvSpPr/>
            <p:nvPr/>
          </p:nvSpPr>
          <p:spPr>
            <a:xfrm>
              <a:off x="4120228" y="2150910"/>
              <a:ext cx="31645" cy="25836"/>
            </a:xfrm>
            <a:custGeom>
              <a:avLst/>
              <a:gdLst/>
              <a:ahLst/>
              <a:cxnLst/>
              <a:rect l="l" t="t" r="r" b="b"/>
              <a:pathLst>
                <a:path w="583" h="476" extrusionOk="0">
                  <a:moveTo>
                    <a:pt x="582" y="0"/>
                  </a:moveTo>
                  <a:lnTo>
                    <a:pt x="582" y="0"/>
                  </a:lnTo>
                  <a:cubicBezTo>
                    <a:pt x="346" y="70"/>
                    <a:pt x="160" y="160"/>
                    <a:pt x="70" y="279"/>
                  </a:cubicBezTo>
                  <a:cubicBezTo>
                    <a:pt x="17" y="353"/>
                    <a:pt x="0" y="419"/>
                    <a:pt x="11" y="476"/>
                  </a:cubicBezTo>
                  <a:cubicBezTo>
                    <a:pt x="243" y="346"/>
                    <a:pt x="426" y="189"/>
                    <a:pt x="58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37;p22">
              <a:extLst>
                <a:ext uri="{FF2B5EF4-FFF2-40B4-BE49-F238E27FC236}">
                  <a16:creationId xmlns:a16="http://schemas.microsoft.com/office/drawing/2014/main" id="{E628D209-36A3-48BE-964E-85AC41E0312C}"/>
                </a:ext>
              </a:extLst>
            </p:cNvPr>
            <p:cNvSpPr/>
            <p:nvPr/>
          </p:nvSpPr>
          <p:spPr>
            <a:xfrm>
              <a:off x="4120769" y="2138102"/>
              <a:ext cx="166307" cy="57533"/>
            </a:xfrm>
            <a:custGeom>
              <a:avLst/>
              <a:gdLst/>
              <a:ahLst/>
              <a:cxnLst/>
              <a:rect l="l" t="t" r="r" b="b"/>
              <a:pathLst>
                <a:path w="3064" h="1060" extrusionOk="0">
                  <a:moveTo>
                    <a:pt x="2914" y="0"/>
                  </a:moveTo>
                  <a:cubicBezTo>
                    <a:pt x="2498" y="0"/>
                    <a:pt x="1296" y="20"/>
                    <a:pt x="572" y="236"/>
                  </a:cubicBezTo>
                  <a:cubicBezTo>
                    <a:pt x="416" y="425"/>
                    <a:pt x="233" y="582"/>
                    <a:pt x="1" y="712"/>
                  </a:cubicBezTo>
                  <a:cubicBezTo>
                    <a:pt x="54" y="951"/>
                    <a:pt x="615" y="1060"/>
                    <a:pt x="1233" y="1060"/>
                  </a:cubicBezTo>
                  <a:cubicBezTo>
                    <a:pt x="1615" y="1060"/>
                    <a:pt x="2017" y="1020"/>
                    <a:pt x="2336" y="940"/>
                  </a:cubicBezTo>
                  <a:cubicBezTo>
                    <a:pt x="2336" y="940"/>
                    <a:pt x="2887" y="330"/>
                    <a:pt x="3039" y="47"/>
                  </a:cubicBezTo>
                  <a:cubicBezTo>
                    <a:pt x="3047" y="34"/>
                    <a:pt x="3053" y="20"/>
                    <a:pt x="3059" y="7"/>
                  </a:cubicBezTo>
                  <a:lnTo>
                    <a:pt x="3063" y="4"/>
                  </a:lnTo>
                  <a:cubicBezTo>
                    <a:pt x="3063" y="4"/>
                    <a:pt x="3010" y="0"/>
                    <a:pt x="291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38;p22">
              <a:extLst>
                <a:ext uri="{FF2B5EF4-FFF2-40B4-BE49-F238E27FC236}">
                  <a16:creationId xmlns:a16="http://schemas.microsoft.com/office/drawing/2014/main" id="{E301EA03-8A38-4A18-A192-C3A4F4305593}"/>
                </a:ext>
              </a:extLst>
            </p:cNvPr>
            <p:cNvSpPr/>
            <p:nvPr/>
          </p:nvSpPr>
          <p:spPr>
            <a:xfrm>
              <a:off x="3632761" y="1499864"/>
              <a:ext cx="61985" cy="47166"/>
            </a:xfrm>
            <a:custGeom>
              <a:avLst/>
              <a:gdLst/>
              <a:ahLst/>
              <a:cxnLst/>
              <a:rect l="l" t="t" r="r" b="b"/>
              <a:pathLst>
                <a:path w="1142" h="869" extrusionOk="0">
                  <a:moveTo>
                    <a:pt x="336" y="1"/>
                  </a:moveTo>
                  <a:cubicBezTo>
                    <a:pt x="336" y="1"/>
                    <a:pt x="0" y="801"/>
                    <a:pt x="558" y="864"/>
                  </a:cubicBezTo>
                  <a:cubicBezTo>
                    <a:pt x="582" y="867"/>
                    <a:pt x="604" y="868"/>
                    <a:pt x="625" y="868"/>
                  </a:cubicBezTo>
                  <a:cubicBezTo>
                    <a:pt x="1142" y="868"/>
                    <a:pt x="1056" y="151"/>
                    <a:pt x="1056" y="151"/>
                  </a:cubicBez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539;p22">
              <a:extLst>
                <a:ext uri="{FF2B5EF4-FFF2-40B4-BE49-F238E27FC236}">
                  <a16:creationId xmlns:a16="http://schemas.microsoft.com/office/drawing/2014/main" id="{312BA10C-D05C-4B0F-9B97-D513D95D5FF2}"/>
                </a:ext>
              </a:extLst>
            </p:cNvPr>
            <p:cNvSpPr/>
            <p:nvPr/>
          </p:nvSpPr>
          <p:spPr>
            <a:xfrm>
              <a:off x="3836248" y="1485318"/>
              <a:ext cx="60465" cy="46733"/>
            </a:xfrm>
            <a:custGeom>
              <a:avLst/>
              <a:gdLst/>
              <a:ahLst/>
              <a:cxnLst/>
              <a:rect l="l" t="t" r="r" b="b"/>
              <a:pathLst>
                <a:path w="1114" h="861" extrusionOk="0">
                  <a:moveTo>
                    <a:pt x="742" y="0"/>
                  </a:moveTo>
                  <a:lnTo>
                    <a:pt x="18" y="120"/>
                  </a:lnTo>
                  <a:cubicBezTo>
                    <a:pt x="18" y="120"/>
                    <a:pt x="1" y="860"/>
                    <a:pt x="423" y="860"/>
                  </a:cubicBezTo>
                  <a:cubicBezTo>
                    <a:pt x="459" y="860"/>
                    <a:pt x="497" y="855"/>
                    <a:pt x="539" y="844"/>
                  </a:cubicBezTo>
                  <a:cubicBezTo>
                    <a:pt x="1114" y="691"/>
                    <a:pt x="742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540;p22">
              <a:extLst>
                <a:ext uri="{FF2B5EF4-FFF2-40B4-BE49-F238E27FC236}">
                  <a16:creationId xmlns:a16="http://schemas.microsoft.com/office/drawing/2014/main" id="{ACC81024-8E5A-4591-8D30-04F5DBAC46DD}"/>
                </a:ext>
              </a:extLst>
            </p:cNvPr>
            <p:cNvSpPr/>
            <p:nvPr/>
          </p:nvSpPr>
          <p:spPr>
            <a:xfrm>
              <a:off x="3548359" y="1359614"/>
              <a:ext cx="119954" cy="119790"/>
            </a:xfrm>
            <a:custGeom>
              <a:avLst/>
              <a:gdLst/>
              <a:ahLst/>
              <a:cxnLst/>
              <a:rect l="l" t="t" r="r" b="b"/>
              <a:pathLst>
                <a:path w="2210" h="2207" extrusionOk="0">
                  <a:moveTo>
                    <a:pt x="1112" y="0"/>
                  </a:moveTo>
                  <a:cubicBezTo>
                    <a:pt x="1082" y="0"/>
                    <a:pt x="1051" y="2"/>
                    <a:pt x="1020" y="4"/>
                  </a:cubicBezTo>
                  <a:cubicBezTo>
                    <a:pt x="456" y="48"/>
                    <a:pt x="24" y="509"/>
                    <a:pt x="4" y="1064"/>
                  </a:cubicBezTo>
                  <a:cubicBezTo>
                    <a:pt x="1" y="1104"/>
                    <a:pt x="1" y="1144"/>
                    <a:pt x="4" y="1187"/>
                  </a:cubicBezTo>
                  <a:cubicBezTo>
                    <a:pt x="48" y="1766"/>
                    <a:pt x="533" y="2206"/>
                    <a:pt x="1104" y="2206"/>
                  </a:cubicBezTo>
                  <a:cubicBezTo>
                    <a:pt x="1133" y="2206"/>
                    <a:pt x="1161" y="2205"/>
                    <a:pt x="1189" y="2203"/>
                  </a:cubicBezTo>
                  <a:cubicBezTo>
                    <a:pt x="1193" y="2203"/>
                    <a:pt x="1200" y="2203"/>
                    <a:pt x="1203" y="2200"/>
                  </a:cubicBezTo>
                  <a:cubicBezTo>
                    <a:pt x="1721" y="2153"/>
                    <a:pt x="2126" y="1751"/>
                    <a:pt x="2193" y="1256"/>
                  </a:cubicBezTo>
                  <a:cubicBezTo>
                    <a:pt x="2206" y="1180"/>
                    <a:pt x="2210" y="1097"/>
                    <a:pt x="2203" y="1017"/>
                  </a:cubicBezTo>
                  <a:cubicBezTo>
                    <a:pt x="2166" y="559"/>
                    <a:pt x="1857" y="190"/>
                    <a:pt x="1448" y="57"/>
                  </a:cubicBezTo>
                  <a:cubicBezTo>
                    <a:pt x="1343" y="20"/>
                    <a:pt x="1229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41;p22">
              <a:extLst>
                <a:ext uri="{FF2B5EF4-FFF2-40B4-BE49-F238E27FC236}">
                  <a16:creationId xmlns:a16="http://schemas.microsoft.com/office/drawing/2014/main" id="{7DF7781A-0D12-47DE-ABCF-8DC5D7BF1856}"/>
                </a:ext>
              </a:extLst>
            </p:cNvPr>
            <p:cNvSpPr/>
            <p:nvPr/>
          </p:nvSpPr>
          <p:spPr>
            <a:xfrm>
              <a:off x="3548523" y="1359614"/>
              <a:ext cx="82285" cy="70941"/>
            </a:xfrm>
            <a:custGeom>
              <a:avLst/>
              <a:gdLst/>
              <a:ahLst/>
              <a:cxnLst/>
              <a:rect l="l" t="t" r="r" b="b"/>
              <a:pathLst>
                <a:path w="1516" h="1307" extrusionOk="0">
                  <a:moveTo>
                    <a:pt x="1109" y="0"/>
                  </a:moveTo>
                  <a:cubicBezTo>
                    <a:pt x="1079" y="0"/>
                    <a:pt x="1048" y="2"/>
                    <a:pt x="1017" y="4"/>
                  </a:cubicBezTo>
                  <a:cubicBezTo>
                    <a:pt x="453" y="48"/>
                    <a:pt x="21" y="509"/>
                    <a:pt x="1" y="1064"/>
                  </a:cubicBezTo>
                  <a:cubicBezTo>
                    <a:pt x="160" y="1213"/>
                    <a:pt x="373" y="1306"/>
                    <a:pt x="616" y="1306"/>
                  </a:cubicBezTo>
                  <a:cubicBezTo>
                    <a:pt x="1114" y="1306"/>
                    <a:pt x="1516" y="905"/>
                    <a:pt x="1516" y="409"/>
                  </a:cubicBezTo>
                  <a:cubicBezTo>
                    <a:pt x="1516" y="284"/>
                    <a:pt x="1489" y="164"/>
                    <a:pt x="1445" y="57"/>
                  </a:cubicBezTo>
                  <a:cubicBezTo>
                    <a:pt x="1340" y="20"/>
                    <a:pt x="1226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42;p22">
              <a:extLst>
                <a:ext uri="{FF2B5EF4-FFF2-40B4-BE49-F238E27FC236}">
                  <a16:creationId xmlns:a16="http://schemas.microsoft.com/office/drawing/2014/main" id="{B98B1F4E-A276-4995-AF6F-EF22E91894D1}"/>
                </a:ext>
              </a:extLst>
            </p:cNvPr>
            <p:cNvSpPr/>
            <p:nvPr/>
          </p:nvSpPr>
          <p:spPr>
            <a:xfrm>
              <a:off x="3608228" y="1421272"/>
              <a:ext cx="59163" cy="57751"/>
            </a:xfrm>
            <a:custGeom>
              <a:avLst/>
              <a:gdLst/>
              <a:ahLst/>
              <a:cxnLst/>
              <a:rect l="l" t="t" r="r" b="b"/>
              <a:pathLst>
                <a:path w="1090" h="1064" extrusionOk="0">
                  <a:moveTo>
                    <a:pt x="701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834"/>
                    <a:pt x="37" y="957"/>
                    <a:pt x="100" y="1064"/>
                  </a:cubicBezTo>
                  <a:cubicBezTo>
                    <a:pt x="618" y="1017"/>
                    <a:pt x="1023" y="615"/>
                    <a:pt x="1090" y="120"/>
                  </a:cubicBezTo>
                  <a:cubicBezTo>
                    <a:pt x="980" y="44"/>
                    <a:pt x="844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43;p22">
              <a:extLst>
                <a:ext uri="{FF2B5EF4-FFF2-40B4-BE49-F238E27FC236}">
                  <a16:creationId xmlns:a16="http://schemas.microsoft.com/office/drawing/2014/main" id="{64644D1F-6622-47CE-9EE4-A06C4C13F3BC}"/>
                </a:ext>
              </a:extLst>
            </p:cNvPr>
            <p:cNvSpPr/>
            <p:nvPr/>
          </p:nvSpPr>
          <p:spPr>
            <a:xfrm>
              <a:off x="3869248" y="1351200"/>
              <a:ext cx="119791" cy="119736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" y="1106"/>
                    <a:pt x="1" y="1146"/>
                    <a:pt x="5" y="1189"/>
                  </a:cubicBezTo>
                  <a:cubicBezTo>
                    <a:pt x="49" y="1765"/>
                    <a:pt x="534" y="2205"/>
                    <a:pt x="1102" y="2205"/>
                  </a:cubicBezTo>
                  <a:cubicBezTo>
                    <a:pt x="1130" y="2205"/>
                    <a:pt x="1158" y="2204"/>
                    <a:pt x="1187" y="2202"/>
                  </a:cubicBezTo>
                  <a:lnTo>
                    <a:pt x="1204" y="2202"/>
                  </a:lnTo>
                  <a:cubicBezTo>
                    <a:pt x="1722" y="2156"/>
                    <a:pt x="2127" y="1754"/>
                    <a:pt x="2193" y="1256"/>
                  </a:cubicBezTo>
                  <a:cubicBezTo>
                    <a:pt x="2206" y="1179"/>
                    <a:pt x="2206" y="1099"/>
                    <a:pt x="2203" y="1020"/>
                  </a:cubicBezTo>
                  <a:cubicBezTo>
                    <a:pt x="2167" y="561"/>
                    <a:pt x="1858" y="189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544;p22">
              <a:extLst>
                <a:ext uri="{FF2B5EF4-FFF2-40B4-BE49-F238E27FC236}">
                  <a16:creationId xmlns:a16="http://schemas.microsoft.com/office/drawing/2014/main" id="{B7FA03E3-9BFF-4FC3-B8CA-559A186D11B4}"/>
                </a:ext>
              </a:extLst>
            </p:cNvPr>
            <p:cNvSpPr/>
            <p:nvPr/>
          </p:nvSpPr>
          <p:spPr>
            <a:xfrm>
              <a:off x="3869248" y="1351199"/>
              <a:ext cx="82503" cy="71049"/>
            </a:xfrm>
            <a:custGeom>
              <a:avLst/>
              <a:gdLst/>
              <a:ahLst/>
              <a:cxnLst/>
              <a:rect l="l" t="t" r="r" b="b"/>
              <a:pathLst>
                <a:path w="1520" h="1309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60" y="1216"/>
                    <a:pt x="376" y="1308"/>
                    <a:pt x="615" y="1308"/>
                  </a:cubicBezTo>
                  <a:cubicBezTo>
                    <a:pt x="1113" y="1308"/>
                    <a:pt x="1519" y="906"/>
                    <a:pt x="1519" y="408"/>
                  </a:cubicBezTo>
                  <a:cubicBezTo>
                    <a:pt x="1519" y="285"/>
                    <a:pt x="1492" y="166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545;p22">
              <a:extLst>
                <a:ext uri="{FF2B5EF4-FFF2-40B4-BE49-F238E27FC236}">
                  <a16:creationId xmlns:a16="http://schemas.microsoft.com/office/drawing/2014/main" id="{0108FE88-1B13-4679-BBEC-EB8B266660D3}"/>
                </a:ext>
              </a:extLst>
            </p:cNvPr>
            <p:cNvSpPr/>
            <p:nvPr/>
          </p:nvSpPr>
          <p:spPr>
            <a:xfrm>
              <a:off x="3929115" y="1413026"/>
              <a:ext cx="59163" cy="57697"/>
            </a:xfrm>
            <a:custGeom>
              <a:avLst/>
              <a:gdLst/>
              <a:ahLst/>
              <a:cxnLst/>
              <a:rect l="l" t="t" r="r" b="b"/>
              <a:pathLst>
                <a:path w="1090" h="1063" extrusionOk="0">
                  <a:moveTo>
                    <a:pt x="702" y="0"/>
                  </a:moveTo>
                  <a:cubicBezTo>
                    <a:pt x="313" y="0"/>
                    <a:pt x="1" y="316"/>
                    <a:pt x="1" y="701"/>
                  </a:cubicBezTo>
                  <a:cubicBezTo>
                    <a:pt x="1" y="834"/>
                    <a:pt x="38" y="957"/>
                    <a:pt x="101" y="1063"/>
                  </a:cubicBezTo>
                  <a:cubicBezTo>
                    <a:pt x="619" y="1017"/>
                    <a:pt x="1024" y="615"/>
                    <a:pt x="1090" y="117"/>
                  </a:cubicBezTo>
                  <a:cubicBezTo>
                    <a:pt x="981" y="43"/>
                    <a:pt x="844" y="0"/>
                    <a:pt x="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46;p22">
              <a:extLst>
                <a:ext uri="{FF2B5EF4-FFF2-40B4-BE49-F238E27FC236}">
                  <a16:creationId xmlns:a16="http://schemas.microsoft.com/office/drawing/2014/main" id="{E38EAB9E-7DDE-45BA-BB7A-74BE87393903}"/>
                </a:ext>
              </a:extLst>
            </p:cNvPr>
            <p:cNvSpPr/>
            <p:nvPr/>
          </p:nvSpPr>
          <p:spPr>
            <a:xfrm>
              <a:off x="3635420" y="1469419"/>
              <a:ext cx="265473" cy="44073"/>
            </a:xfrm>
            <a:custGeom>
              <a:avLst/>
              <a:gdLst/>
              <a:ahLst/>
              <a:cxnLst/>
              <a:rect l="l" t="t" r="r" b="b"/>
              <a:pathLst>
                <a:path w="4891" h="812" extrusionOk="0">
                  <a:moveTo>
                    <a:pt x="4785" y="1"/>
                  </a:moveTo>
                  <a:cubicBezTo>
                    <a:pt x="4771" y="1"/>
                    <a:pt x="4757" y="4"/>
                    <a:pt x="4744" y="10"/>
                  </a:cubicBezTo>
                  <a:cubicBezTo>
                    <a:pt x="3687" y="497"/>
                    <a:pt x="2578" y="624"/>
                    <a:pt x="1711" y="624"/>
                  </a:cubicBezTo>
                  <a:cubicBezTo>
                    <a:pt x="785" y="624"/>
                    <a:pt x="136" y="479"/>
                    <a:pt x="123" y="476"/>
                  </a:cubicBezTo>
                  <a:cubicBezTo>
                    <a:pt x="117" y="475"/>
                    <a:pt x="110" y="474"/>
                    <a:pt x="104" y="474"/>
                  </a:cubicBezTo>
                  <a:cubicBezTo>
                    <a:pt x="61" y="474"/>
                    <a:pt x="19" y="503"/>
                    <a:pt x="11" y="548"/>
                  </a:cubicBezTo>
                  <a:cubicBezTo>
                    <a:pt x="1" y="599"/>
                    <a:pt x="31" y="648"/>
                    <a:pt x="80" y="658"/>
                  </a:cubicBezTo>
                  <a:cubicBezTo>
                    <a:pt x="94" y="662"/>
                    <a:pt x="758" y="811"/>
                    <a:pt x="1708" y="811"/>
                  </a:cubicBezTo>
                  <a:cubicBezTo>
                    <a:pt x="2599" y="811"/>
                    <a:pt x="3738" y="682"/>
                    <a:pt x="4824" y="180"/>
                  </a:cubicBezTo>
                  <a:cubicBezTo>
                    <a:pt x="4871" y="160"/>
                    <a:pt x="4891" y="104"/>
                    <a:pt x="4871" y="57"/>
                  </a:cubicBezTo>
                  <a:cubicBezTo>
                    <a:pt x="4853" y="21"/>
                    <a:pt x="4820" y="1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47;p22">
              <a:extLst>
                <a:ext uri="{FF2B5EF4-FFF2-40B4-BE49-F238E27FC236}">
                  <a16:creationId xmlns:a16="http://schemas.microsoft.com/office/drawing/2014/main" id="{678EBD40-8A26-4FC3-BE04-687B3C76A2CD}"/>
                </a:ext>
              </a:extLst>
            </p:cNvPr>
            <p:cNvSpPr/>
            <p:nvPr/>
          </p:nvSpPr>
          <p:spPr>
            <a:xfrm>
              <a:off x="3476440" y="1479188"/>
              <a:ext cx="87495" cy="70886"/>
            </a:xfrm>
            <a:custGeom>
              <a:avLst/>
              <a:gdLst/>
              <a:ahLst/>
              <a:cxnLst/>
              <a:rect l="l" t="t" r="r" b="b"/>
              <a:pathLst>
                <a:path w="1612" h="1306" extrusionOk="0">
                  <a:moveTo>
                    <a:pt x="804" y="0"/>
                  </a:moveTo>
                  <a:cubicBezTo>
                    <a:pt x="359" y="0"/>
                    <a:pt x="0" y="293"/>
                    <a:pt x="0" y="655"/>
                  </a:cubicBezTo>
                  <a:cubicBezTo>
                    <a:pt x="0" y="1013"/>
                    <a:pt x="359" y="1305"/>
                    <a:pt x="804" y="1305"/>
                  </a:cubicBezTo>
                  <a:cubicBezTo>
                    <a:pt x="1249" y="1305"/>
                    <a:pt x="1611" y="1013"/>
                    <a:pt x="1611" y="655"/>
                  </a:cubicBezTo>
                  <a:cubicBezTo>
                    <a:pt x="1611" y="293"/>
                    <a:pt x="1249" y="0"/>
                    <a:pt x="80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48;p22">
              <a:extLst>
                <a:ext uri="{FF2B5EF4-FFF2-40B4-BE49-F238E27FC236}">
                  <a16:creationId xmlns:a16="http://schemas.microsoft.com/office/drawing/2014/main" id="{2ADB1C21-AEBB-4067-9A7D-B1BBFE330624}"/>
                </a:ext>
              </a:extLst>
            </p:cNvPr>
            <p:cNvSpPr/>
            <p:nvPr/>
          </p:nvSpPr>
          <p:spPr>
            <a:xfrm>
              <a:off x="3983694" y="1451021"/>
              <a:ext cx="87713" cy="70724"/>
            </a:xfrm>
            <a:custGeom>
              <a:avLst/>
              <a:gdLst/>
              <a:ahLst/>
              <a:cxnLst/>
              <a:rect l="l" t="t" r="r" b="b"/>
              <a:pathLst>
                <a:path w="1616" h="1303" extrusionOk="0">
                  <a:moveTo>
                    <a:pt x="808" y="1"/>
                  </a:moveTo>
                  <a:cubicBezTo>
                    <a:pt x="363" y="1"/>
                    <a:pt x="1" y="294"/>
                    <a:pt x="1" y="652"/>
                  </a:cubicBezTo>
                  <a:cubicBezTo>
                    <a:pt x="1" y="1014"/>
                    <a:pt x="363" y="1303"/>
                    <a:pt x="808" y="1303"/>
                  </a:cubicBezTo>
                  <a:cubicBezTo>
                    <a:pt x="1253" y="1303"/>
                    <a:pt x="1615" y="1014"/>
                    <a:pt x="1615" y="652"/>
                  </a:cubicBezTo>
                  <a:cubicBezTo>
                    <a:pt x="1615" y="294"/>
                    <a:pt x="1253" y="1"/>
                    <a:pt x="80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Happy Cute Girl Ready To Go To School | Cartoon people, Kids clipart free,  Cartoon kids">
            <a:extLst>
              <a:ext uri="{FF2B5EF4-FFF2-40B4-BE49-F238E27FC236}">
                <a16:creationId xmlns:a16="http://schemas.microsoft.com/office/drawing/2014/main" id="{CC684B76-CFE8-4920-8834-F7C111F56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814" y="2778164"/>
            <a:ext cx="1497063" cy="149706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30" name="Picture 6" descr="Thumb Image - Kid Smile Png, Transparent Png - kindpng">
            <a:extLst>
              <a:ext uri="{FF2B5EF4-FFF2-40B4-BE49-F238E27FC236}">
                <a16:creationId xmlns:a16="http://schemas.microsoft.com/office/drawing/2014/main" id="{7DF2DED8-5F01-4ADA-A106-2D7C2F8BCE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8" t="1412" r="15912" b="-1412"/>
          <a:stretch/>
        </p:blipFill>
        <p:spPr bwMode="auto">
          <a:xfrm rot="993632">
            <a:off x="3695330" y="2780242"/>
            <a:ext cx="1523709" cy="14601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2" name="Google Shape;730;p29">
            <a:extLst>
              <a:ext uri="{FF2B5EF4-FFF2-40B4-BE49-F238E27FC236}">
                <a16:creationId xmlns:a16="http://schemas.microsoft.com/office/drawing/2014/main" id="{83F27D23-62DF-42E9-B3CB-9966EB43ED96}"/>
              </a:ext>
            </a:extLst>
          </p:cNvPr>
          <p:cNvSpPr/>
          <p:nvPr/>
        </p:nvSpPr>
        <p:spPr>
          <a:xfrm rot="584684">
            <a:off x="1523259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730;p29">
            <a:extLst>
              <a:ext uri="{FF2B5EF4-FFF2-40B4-BE49-F238E27FC236}">
                <a16:creationId xmlns:a16="http://schemas.microsoft.com/office/drawing/2014/main" id="{C5B97312-2D50-4C57-973D-50696B6A888F}"/>
              </a:ext>
            </a:extLst>
          </p:cNvPr>
          <p:cNvSpPr/>
          <p:nvPr/>
        </p:nvSpPr>
        <p:spPr>
          <a:xfrm rot="584684">
            <a:off x="4195552" y="2133672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32" name="Picture 8" descr="Kids Banner - Smile Kids Png, Transparent Png , Transparent Png Image -  PNGitem">
            <a:extLst>
              <a:ext uri="{FF2B5EF4-FFF2-40B4-BE49-F238E27FC236}">
                <a16:creationId xmlns:a16="http://schemas.microsoft.com/office/drawing/2014/main" id="{8A6C329A-88EF-474C-AB58-359CDC5401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20310" r="7623"/>
          <a:stretch/>
        </p:blipFill>
        <p:spPr bwMode="auto">
          <a:xfrm>
            <a:off x="6347011" y="2825384"/>
            <a:ext cx="1964045" cy="15677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95" name="Google Shape;730;p29">
            <a:extLst>
              <a:ext uri="{FF2B5EF4-FFF2-40B4-BE49-F238E27FC236}">
                <a16:creationId xmlns:a16="http://schemas.microsoft.com/office/drawing/2014/main" id="{4F020E2B-0BF6-4E2F-82D2-C690A071FDB1}"/>
              </a:ext>
            </a:extLst>
          </p:cNvPr>
          <p:cNvSpPr/>
          <p:nvPr/>
        </p:nvSpPr>
        <p:spPr>
          <a:xfrm rot="584684">
            <a:off x="7010631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159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7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8" grpId="0" build="p"/>
      <p:bldP spid="92" grpId="0" animBg="1"/>
      <p:bldP spid="93" grpId="0" animBg="1"/>
      <p:bldP spid="9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728;p29">
            <a:extLst>
              <a:ext uri="{FF2B5EF4-FFF2-40B4-BE49-F238E27FC236}">
                <a16:creationId xmlns:a16="http://schemas.microsoft.com/office/drawing/2014/main" id="{E1556ACC-1A27-4B05-B407-02F64CDB46FE}"/>
              </a:ext>
            </a:extLst>
          </p:cNvPr>
          <p:cNvSpPr txBox="1">
            <a:spLocks/>
          </p:cNvSpPr>
          <p:nvPr/>
        </p:nvSpPr>
        <p:spPr>
          <a:xfrm rot="611">
            <a:off x="1554958" y="1402737"/>
            <a:ext cx="2740720" cy="458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SAO 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CHĂM CHỈ</a:t>
            </a:r>
          </a:p>
        </p:txBody>
      </p:sp>
      <p:grpSp>
        <p:nvGrpSpPr>
          <p:cNvPr id="112" name="Google Shape;1307;p34">
            <a:extLst>
              <a:ext uri="{FF2B5EF4-FFF2-40B4-BE49-F238E27FC236}">
                <a16:creationId xmlns:a16="http://schemas.microsoft.com/office/drawing/2014/main" id="{58982221-8CBC-4C26-91F0-631EDB768CAF}"/>
              </a:ext>
            </a:extLst>
          </p:cNvPr>
          <p:cNvGrpSpPr/>
          <p:nvPr/>
        </p:nvGrpSpPr>
        <p:grpSpPr>
          <a:xfrm rot="1361789">
            <a:off x="734469" y="1182355"/>
            <a:ext cx="839617" cy="784005"/>
            <a:chOff x="5259675" y="2069875"/>
            <a:chExt cx="914926" cy="868771"/>
          </a:xfrm>
        </p:grpSpPr>
        <p:sp>
          <p:nvSpPr>
            <p:cNvPr id="113" name="Google Shape;1308;p34">
              <a:extLst>
                <a:ext uri="{FF2B5EF4-FFF2-40B4-BE49-F238E27FC236}">
                  <a16:creationId xmlns:a16="http://schemas.microsoft.com/office/drawing/2014/main" id="{1BC264EE-9184-45AC-B861-DF4E00F98A18}"/>
                </a:ext>
              </a:extLst>
            </p:cNvPr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309;p34">
              <a:extLst>
                <a:ext uri="{FF2B5EF4-FFF2-40B4-BE49-F238E27FC236}">
                  <a16:creationId xmlns:a16="http://schemas.microsoft.com/office/drawing/2014/main" id="{C1E45BF1-DE22-4329-9E3F-C52806CBF86A}"/>
                </a:ext>
              </a:extLst>
            </p:cNvPr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10;p34">
              <a:extLst>
                <a:ext uri="{FF2B5EF4-FFF2-40B4-BE49-F238E27FC236}">
                  <a16:creationId xmlns:a16="http://schemas.microsoft.com/office/drawing/2014/main" id="{9EB75DDB-CC23-4A96-926F-FEBB97D87340}"/>
                </a:ext>
              </a:extLst>
            </p:cNvPr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11;p34">
              <a:extLst>
                <a:ext uri="{FF2B5EF4-FFF2-40B4-BE49-F238E27FC236}">
                  <a16:creationId xmlns:a16="http://schemas.microsoft.com/office/drawing/2014/main" id="{864A3F1C-AD1C-4541-A562-585F956A1CD0}"/>
                </a:ext>
              </a:extLst>
            </p:cNvPr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12;p34">
              <a:extLst>
                <a:ext uri="{FF2B5EF4-FFF2-40B4-BE49-F238E27FC236}">
                  <a16:creationId xmlns:a16="http://schemas.microsoft.com/office/drawing/2014/main" id="{26C47205-AAEC-43AB-A0D3-CB23578747F6}"/>
                </a:ext>
              </a:extLst>
            </p:cNvPr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13;p34">
              <a:extLst>
                <a:ext uri="{FF2B5EF4-FFF2-40B4-BE49-F238E27FC236}">
                  <a16:creationId xmlns:a16="http://schemas.microsoft.com/office/drawing/2014/main" id="{04640899-C666-4EE9-B934-336E2CD2A0A8}"/>
                </a:ext>
              </a:extLst>
            </p:cNvPr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14;p34">
              <a:extLst>
                <a:ext uri="{FF2B5EF4-FFF2-40B4-BE49-F238E27FC236}">
                  <a16:creationId xmlns:a16="http://schemas.microsoft.com/office/drawing/2014/main" id="{B61EA5DE-1190-42BC-9462-8CBDD1F5FBF7}"/>
                </a:ext>
              </a:extLst>
            </p:cNvPr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15;p34">
              <a:extLst>
                <a:ext uri="{FF2B5EF4-FFF2-40B4-BE49-F238E27FC236}">
                  <a16:creationId xmlns:a16="http://schemas.microsoft.com/office/drawing/2014/main" id="{166DF173-3D45-4941-B63C-73DF689345BE}"/>
                </a:ext>
              </a:extLst>
            </p:cNvPr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16;p34">
              <a:extLst>
                <a:ext uri="{FF2B5EF4-FFF2-40B4-BE49-F238E27FC236}">
                  <a16:creationId xmlns:a16="http://schemas.microsoft.com/office/drawing/2014/main" id="{9B1DCEE5-8EBF-4280-8E99-6EBBEADF5433}"/>
                </a:ext>
              </a:extLst>
            </p:cNvPr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17;p34">
              <a:extLst>
                <a:ext uri="{FF2B5EF4-FFF2-40B4-BE49-F238E27FC236}">
                  <a16:creationId xmlns:a16="http://schemas.microsoft.com/office/drawing/2014/main" id="{F8AF1422-708F-413D-9EC2-4A698BB6EA22}"/>
                </a:ext>
              </a:extLst>
            </p:cNvPr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724;p29">
            <a:extLst>
              <a:ext uri="{FF2B5EF4-FFF2-40B4-BE49-F238E27FC236}">
                <a16:creationId xmlns:a16="http://schemas.microsoft.com/office/drawing/2014/main" id="{72131B24-D526-4952-A62F-5D7F52FBE6AA}"/>
              </a:ext>
            </a:extLst>
          </p:cNvPr>
          <p:cNvSpPr/>
          <p:nvPr/>
        </p:nvSpPr>
        <p:spPr>
          <a:xfrm>
            <a:off x="3197260" y="374888"/>
            <a:ext cx="3450593" cy="482044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727;p29">
            <a:extLst>
              <a:ext uri="{FF2B5EF4-FFF2-40B4-BE49-F238E27FC236}">
                <a16:creationId xmlns:a16="http://schemas.microsoft.com/office/drawing/2014/main" id="{19A12810-3BF4-4FE0-9FE5-E9E590F7F2FA}"/>
              </a:ext>
            </a:extLst>
          </p:cNvPr>
          <p:cNvSpPr txBox="1">
            <a:spLocks/>
          </p:cNvSpPr>
          <p:nvPr/>
        </p:nvSpPr>
        <p:spPr>
          <a:xfrm>
            <a:off x="2773886" y="64558"/>
            <a:ext cx="41839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400" b="1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Khen thưởng</a:t>
            </a:r>
            <a:endParaRPr lang="vi-VN" sz="4400" b="1" dirty="0">
              <a:ln w="1270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55" name="Google Shape;516;p22">
            <a:extLst>
              <a:ext uri="{FF2B5EF4-FFF2-40B4-BE49-F238E27FC236}">
                <a16:creationId xmlns:a16="http://schemas.microsoft.com/office/drawing/2014/main" id="{F4CBBF7E-BEAC-4712-B020-E723E1E2563A}"/>
              </a:ext>
            </a:extLst>
          </p:cNvPr>
          <p:cNvGrpSpPr/>
          <p:nvPr/>
        </p:nvGrpSpPr>
        <p:grpSpPr>
          <a:xfrm>
            <a:off x="2621851" y="113151"/>
            <a:ext cx="752922" cy="868772"/>
            <a:chOff x="3368429" y="1154607"/>
            <a:chExt cx="994370" cy="1195944"/>
          </a:xfrm>
        </p:grpSpPr>
        <p:sp>
          <p:nvSpPr>
            <p:cNvPr id="56" name="Google Shape;517;p22">
              <a:extLst>
                <a:ext uri="{FF2B5EF4-FFF2-40B4-BE49-F238E27FC236}">
                  <a16:creationId xmlns:a16="http://schemas.microsoft.com/office/drawing/2014/main" id="{B9551F67-AC0E-4477-8514-960C7957A0B1}"/>
                </a:ext>
              </a:extLst>
            </p:cNvPr>
            <p:cNvSpPr/>
            <p:nvPr/>
          </p:nvSpPr>
          <p:spPr>
            <a:xfrm>
              <a:off x="3368429" y="1154607"/>
              <a:ext cx="994370" cy="1195944"/>
            </a:xfrm>
            <a:custGeom>
              <a:avLst/>
              <a:gdLst/>
              <a:ahLst/>
              <a:cxnLst/>
              <a:rect l="l" t="t" r="r" b="b"/>
              <a:pathLst>
                <a:path w="18320" h="22034" extrusionOk="0">
                  <a:moveTo>
                    <a:pt x="7644" y="8528"/>
                  </a:moveTo>
                  <a:cubicBezTo>
                    <a:pt x="7680" y="8541"/>
                    <a:pt x="7720" y="8565"/>
                    <a:pt x="7750" y="8604"/>
                  </a:cubicBezTo>
                  <a:lnTo>
                    <a:pt x="7773" y="8640"/>
                  </a:lnTo>
                  <a:cubicBezTo>
                    <a:pt x="7773" y="8644"/>
                    <a:pt x="7777" y="8648"/>
                    <a:pt x="7777" y="8648"/>
                  </a:cubicBezTo>
                  <a:cubicBezTo>
                    <a:pt x="7809" y="8717"/>
                    <a:pt x="7872" y="8930"/>
                    <a:pt x="7773" y="9394"/>
                  </a:cubicBezTo>
                  <a:cubicBezTo>
                    <a:pt x="7760" y="9451"/>
                    <a:pt x="7746" y="9504"/>
                    <a:pt x="7733" y="9557"/>
                  </a:cubicBezTo>
                  <a:cubicBezTo>
                    <a:pt x="7723" y="9457"/>
                    <a:pt x="7710" y="9362"/>
                    <a:pt x="7697" y="9269"/>
                  </a:cubicBezTo>
                  <a:cubicBezTo>
                    <a:pt x="7667" y="9029"/>
                    <a:pt x="7627" y="8730"/>
                    <a:pt x="7620" y="8528"/>
                  </a:cubicBezTo>
                  <a:close/>
                  <a:moveTo>
                    <a:pt x="9101" y="0"/>
                  </a:moveTo>
                  <a:cubicBezTo>
                    <a:pt x="8697" y="0"/>
                    <a:pt x="8282" y="24"/>
                    <a:pt x="7860" y="71"/>
                  </a:cubicBezTo>
                  <a:cubicBezTo>
                    <a:pt x="7803" y="78"/>
                    <a:pt x="7740" y="84"/>
                    <a:pt x="7673" y="95"/>
                  </a:cubicBezTo>
                  <a:lnTo>
                    <a:pt x="7647" y="98"/>
                  </a:lnTo>
                  <a:cubicBezTo>
                    <a:pt x="7487" y="118"/>
                    <a:pt x="7341" y="141"/>
                    <a:pt x="7199" y="167"/>
                  </a:cubicBezTo>
                  <a:cubicBezTo>
                    <a:pt x="7039" y="197"/>
                    <a:pt x="6873" y="234"/>
                    <a:pt x="6710" y="274"/>
                  </a:cubicBezTo>
                  <a:lnTo>
                    <a:pt x="6697" y="277"/>
                  </a:lnTo>
                  <a:cubicBezTo>
                    <a:pt x="6644" y="287"/>
                    <a:pt x="6591" y="300"/>
                    <a:pt x="6537" y="314"/>
                  </a:cubicBezTo>
                  <a:cubicBezTo>
                    <a:pt x="6524" y="317"/>
                    <a:pt x="6511" y="323"/>
                    <a:pt x="6497" y="327"/>
                  </a:cubicBezTo>
                  <a:cubicBezTo>
                    <a:pt x="6451" y="337"/>
                    <a:pt x="6405" y="350"/>
                    <a:pt x="6358" y="363"/>
                  </a:cubicBezTo>
                  <a:lnTo>
                    <a:pt x="6348" y="366"/>
                  </a:lnTo>
                  <a:cubicBezTo>
                    <a:pt x="6338" y="370"/>
                    <a:pt x="6328" y="374"/>
                    <a:pt x="6318" y="377"/>
                  </a:cubicBezTo>
                  <a:cubicBezTo>
                    <a:pt x="6258" y="393"/>
                    <a:pt x="6205" y="406"/>
                    <a:pt x="6152" y="423"/>
                  </a:cubicBezTo>
                  <a:cubicBezTo>
                    <a:pt x="6139" y="429"/>
                    <a:pt x="6126" y="433"/>
                    <a:pt x="6112" y="437"/>
                  </a:cubicBezTo>
                  <a:lnTo>
                    <a:pt x="6095" y="440"/>
                  </a:lnTo>
                  <a:cubicBezTo>
                    <a:pt x="6059" y="453"/>
                    <a:pt x="6023" y="466"/>
                    <a:pt x="5986" y="476"/>
                  </a:cubicBezTo>
                  <a:cubicBezTo>
                    <a:pt x="5959" y="486"/>
                    <a:pt x="5936" y="493"/>
                    <a:pt x="5910" y="503"/>
                  </a:cubicBezTo>
                  <a:cubicBezTo>
                    <a:pt x="5879" y="513"/>
                    <a:pt x="5850" y="523"/>
                    <a:pt x="5816" y="533"/>
                  </a:cubicBezTo>
                  <a:cubicBezTo>
                    <a:pt x="5793" y="543"/>
                    <a:pt x="5767" y="553"/>
                    <a:pt x="5740" y="559"/>
                  </a:cubicBezTo>
                  <a:cubicBezTo>
                    <a:pt x="5707" y="573"/>
                    <a:pt x="5677" y="582"/>
                    <a:pt x="5647" y="596"/>
                  </a:cubicBezTo>
                  <a:lnTo>
                    <a:pt x="5628" y="602"/>
                  </a:lnTo>
                  <a:cubicBezTo>
                    <a:pt x="5608" y="609"/>
                    <a:pt x="5588" y="616"/>
                    <a:pt x="5568" y="622"/>
                  </a:cubicBezTo>
                  <a:cubicBezTo>
                    <a:pt x="5521" y="642"/>
                    <a:pt x="5471" y="662"/>
                    <a:pt x="5425" y="679"/>
                  </a:cubicBezTo>
                  <a:cubicBezTo>
                    <a:pt x="5405" y="688"/>
                    <a:pt x="5385" y="696"/>
                    <a:pt x="5368" y="702"/>
                  </a:cubicBezTo>
                  <a:lnTo>
                    <a:pt x="5352" y="708"/>
                  </a:lnTo>
                  <a:cubicBezTo>
                    <a:pt x="5321" y="722"/>
                    <a:pt x="5289" y="735"/>
                    <a:pt x="5258" y="748"/>
                  </a:cubicBezTo>
                  <a:cubicBezTo>
                    <a:pt x="5235" y="759"/>
                    <a:pt x="5209" y="768"/>
                    <a:pt x="5186" y="779"/>
                  </a:cubicBezTo>
                  <a:cubicBezTo>
                    <a:pt x="5152" y="792"/>
                    <a:pt x="5122" y="808"/>
                    <a:pt x="5089" y="822"/>
                  </a:cubicBezTo>
                  <a:lnTo>
                    <a:pt x="5076" y="828"/>
                  </a:lnTo>
                  <a:cubicBezTo>
                    <a:pt x="5059" y="835"/>
                    <a:pt x="5042" y="841"/>
                    <a:pt x="5026" y="848"/>
                  </a:cubicBezTo>
                  <a:cubicBezTo>
                    <a:pt x="4970" y="875"/>
                    <a:pt x="4916" y="898"/>
                    <a:pt x="4870" y="921"/>
                  </a:cubicBezTo>
                  <a:cubicBezTo>
                    <a:pt x="3860" y="1400"/>
                    <a:pt x="2977" y="2040"/>
                    <a:pt x="2246" y="2828"/>
                  </a:cubicBezTo>
                  <a:cubicBezTo>
                    <a:pt x="1452" y="3678"/>
                    <a:pt x="868" y="4662"/>
                    <a:pt x="506" y="5751"/>
                  </a:cubicBezTo>
                  <a:cubicBezTo>
                    <a:pt x="120" y="6917"/>
                    <a:pt x="0" y="8179"/>
                    <a:pt x="156" y="9497"/>
                  </a:cubicBezTo>
                  <a:cubicBezTo>
                    <a:pt x="259" y="10388"/>
                    <a:pt x="506" y="11179"/>
                    <a:pt x="884" y="11839"/>
                  </a:cubicBezTo>
                  <a:cubicBezTo>
                    <a:pt x="901" y="11869"/>
                    <a:pt x="917" y="11899"/>
                    <a:pt x="934" y="11926"/>
                  </a:cubicBezTo>
                  <a:cubicBezTo>
                    <a:pt x="941" y="11936"/>
                    <a:pt x="944" y="11945"/>
                    <a:pt x="950" y="11953"/>
                  </a:cubicBezTo>
                  <a:lnTo>
                    <a:pt x="954" y="11959"/>
                  </a:lnTo>
                  <a:cubicBezTo>
                    <a:pt x="964" y="11976"/>
                    <a:pt x="977" y="11996"/>
                    <a:pt x="987" y="12012"/>
                  </a:cubicBezTo>
                  <a:cubicBezTo>
                    <a:pt x="994" y="12025"/>
                    <a:pt x="1001" y="12036"/>
                    <a:pt x="1010" y="12048"/>
                  </a:cubicBezTo>
                  <a:cubicBezTo>
                    <a:pt x="1021" y="12065"/>
                    <a:pt x="1030" y="12082"/>
                    <a:pt x="1044" y="12102"/>
                  </a:cubicBezTo>
                  <a:lnTo>
                    <a:pt x="1047" y="12105"/>
                  </a:lnTo>
                  <a:cubicBezTo>
                    <a:pt x="1053" y="12115"/>
                    <a:pt x="1057" y="12122"/>
                    <a:pt x="1064" y="12132"/>
                  </a:cubicBezTo>
                  <a:cubicBezTo>
                    <a:pt x="1080" y="12158"/>
                    <a:pt x="1100" y="12181"/>
                    <a:pt x="1116" y="12208"/>
                  </a:cubicBezTo>
                  <a:cubicBezTo>
                    <a:pt x="1123" y="12215"/>
                    <a:pt x="1130" y="12224"/>
                    <a:pt x="1136" y="12235"/>
                  </a:cubicBezTo>
                  <a:lnTo>
                    <a:pt x="1140" y="12241"/>
                  </a:lnTo>
                  <a:cubicBezTo>
                    <a:pt x="1150" y="12255"/>
                    <a:pt x="1163" y="12272"/>
                    <a:pt x="1173" y="12287"/>
                  </a:cubicBezTo>
                  <a:cubicBezTo>
                    <a:pt x="1183" y="12298"/>
                    <a:pt x="1190" y="12311"/>
                    <a:pt x="1200" y="12324"/>
                  </a:cubicBezTo>
                  <a:cubicBezTo>
                    <a:pt x="1210" y="12338"/>
                    <a:pt x="1220" y="12351"/>
                    <a:pt x="1233" y="12364"/>
                  </a:cubicBezTo>
                  <a:cubicBezTo>
                    <a:pt x="1240" y="12378"/>
                    <a:pt x="1249" y="12387"/>
                    <a:pt x="1260" y="12401"/>
                  </a:cubicBezTo>
                  <a:cubicBezTo>
                    <a:pt x="1273" y="12417"/>
                    <a:pt x="1283" y="12431"/>
                    <a:pt x="1296" y="12447"/>
                  </a:cubicBezTo>
                  <a:cubicBezTo>
                    <a:pt x="1309" y="12464"/>
                    <a:pt x="1323" y="12477"/>
                    <a:pt x="1332" y="12494"/>
                  </a:cubicBezTo>
                  <a:cubicBezTo>
                    <a:pt x="1349" y="12511"/>
                    <a:pt x="1363" y="12527"/>
                    <a:pt x="1375" y="12543"/>
                  </a:cubicBezTo>
                  <a:cubicBezTo>
                    <a:pt x="1383" y="12554"/>
                    <a:pt x="1392" y="12563"/>
                    <a:pt x="1402" y="12574"/>
                  </a:cubicBezTo>
                  <a:lnTo>
                    <a:pt x="1402" y="12577"/>
                  </a:lnTo>
                  <a:cubicBezTo>
                    <a:pt x="1415" y="12590"/>
                    <a:pt x="1426" y="12603"/>
                    <a:pt x="1439" y="12617"/>
                  </a:cubicBezTo>
                  <a:cubicBezTo>
                    <a:pt x="1449" y="12626"/>
                    <a:pt x="1459" y="12637"/>
                    <a:pt x="1469" y="12650"/>
                  </a:cubicBezTo>
                  <a:cubicBezTo>
                    <a:pt x="1479" y="12660"/>
                    <a:pt x="1492" y="12673"/>
                    <a:pt x="1502" y="12686"/>
                  </a:cubicBezTo>
                  <a:lnTo>
                    <a:pt x="1509" y="12693"/>
                  </a:lnTo>
                  <a:cubicBezTo>
                    <a:pt x="1515" y="12700"/>
                    <a:pt x="1525" y="12710"/>
                    <a:pt x="1532" y="12716"/>
                  </a:cubicBezTo>
                  <a:cubicBezTo>
                    <a:pt x="1552" y="12739"/>
                    <a:pt x="1571" y="12759"/>
                    <a:pt x="1591" y="12779"/>
                  </a:cubicBezTo>
                  <a:cubicBezTo>
                    <a:pt x="1599" y="12786"/>
                    <a:pt x="1605" y="12793"/>
                    <a:pt x="1611" y="12799"/>
                  </a:cubicBezTo>
                  <a:lnTo>
                    <a:pt x="1619" y="12806"/>
                  </a:lnTo>
                  <a:cubicBezTo>
                    <a:pt x="1631" y="12819"/>
                    <a:pt x="1645" y="12833"/>
                    <a:pt x="1658" y="12845"/>
                  </a:cubicBezTo>
                  <a:cubicBezTo>
                    <a:pt x="1668" y="12856"/>
                    <a:pt x="1678" y="12862"/>
                    <a:pt x="1688" y="12873"/>
                  </a:cubicBezTo>
                  <a:cubicBezTo>
                    <a:pt x="1701" y="12885"/>
                    <a:pt x="1714" y="12899"/>
                    <a:pt x="1728" y="12912"/>
                  </a:cubicBezTo>
                  <a:lnTo>
                    <a:pt x="1731" y="12912"/>
                  </a:lnTo>
                  <a:cubicBezTo>
                    <a:pt x="1738" y="12922"/>
                    <a:pt x="1748" y="12929"/>
                    <a:pt x="1754" y="12936"/>
                  </a:cubicBezTo>
                  <a:cubicBezTo>
                    <a:pt x="1771" y="12952"/>
                    <a:pt x="1791" y="12969"/>
                    <a:pt x="1807" y="12982"/>
                  </a:cubicBezTo>
                  <a:cubicBezTo>
                    <a:pt x="1811" y="12989"/>
                    <a:pt x="1818" y="12992"/>
                    <a:pt x="1824" y="12995"/>
                  </a:cubicBezTo>
                  <a:cubicBezTo>
                    <a:pt x="1844" y="13015"/>
                    <a:pt x="1867" y="13035"/>
                    <a:pt x="1890" y="13055"/>
                  </a:cubicBezTo>
                  <a:cubicBezTo>
                    <a:pt x="1898" y="13062"/>
                    <a:pt x="1904" y="13065"/>
                    <a:pt x="1910" y="13072"/>
                  </a:cubicBezTo>
                  <a:lnTo>
                    <a:pt x="1913" y="13072"/>
                  </a:lnTo>
                  <a:cubicBezTo>
                    <a:pt x="1930" y="13089"/>
                    <a:pt x="1947" y="13101"/>
                    <a:pt x="1964" y="13115"/>
                  </a:cubicBezTo>
                  <a:cubicBezTo>
                    <a:pt x="1973" y="13121"/>
                    <a:pt x="1980" y="13128"/>
                    <a:pt x="1987" y="13132"/>
                  </a:cubicBezTo>
                  <a:cubicBezTo>
                    <a:pt x="2007" y="13148"/>
                    <a:pt x="2023" y="13161"/>
                    <a:pt x="2043" y="13175"/>
                  </a:cubicBezTo>
                  <a:lnTo>
                    <a:pt x="2043" y="13178"/>
                  </a:lnTo>
                  <a:cubicBezTo>
                    <a:pt x="2050" y="13181"/>
                    <a:pt x="2053" y="13184"/>
                    <a:pt x="2060" y="13188"/>
                  </a:cubicBezTo>
                  <a:cubicBezTo>
                    <a:pt x="2083" y="13208"/>
                    <a:pt x="2110" y="13224"/>
                    <a:pt x="2137" y="13244"/>
                  </a:cubicBezTo>
                  <a:lnTo>
                    <a:pt x="2140" y="13248"/>
                  </a:lnTo>
                  <a:cubicBezTo>
                    <a:pt x="2163" y="13264"/>
                    <a:pt x="2186" y="13281"/>
                    <a:pt x="2209" y="13294"/>
                  </a:cubicBezTo>
                  <a:lnTo>
                    <a:pt x="2226" y="13308"/>
                  </a:lnTo>
                  <a:cubicBezTo>
                    <a:pt x="2249" y="13321"/>
                    <a:pt x="2269" y="13334"/>
                    <a:pt x="2289" y="13348"/>
                  </a:cubicBezTo>
                  <a:lnTo>
                    <a:pt x="2306" y="13357"/>
                  </a:lnTo>
                  <a:cubicBezTo>
                    <a:pt x="2356" y="13391"/>
                    <a:pt x="2409" y="13423"/>
                    <a:pt x="2462" y="13454"/>
                  </a:cubicBezTo>
                  <a:lnTo>
                    <a:pt x="2472" y="13460"/>
                  </a:lnTo>
                  <a:cubicBezTo>
                    <a:pt x="2495" y="13474"/>
                    <a:pt x="2519" y="13487"/>
                    <a:pt x="2542" y="13500"/>
                  </a:cubicBezTo>
                  <a:lnTo>
                    <a:pt x="2558" y="13507"/>
                  </a:lnTo>
                  <a:cubicBezTo>
                    <a:pt x="2582" y="13520"/>
                    <a:pt x="2605" y="13533"/>
                    <a:pt x="2628" y="13547"/>
                  </a:cubicBezTo>
                  <a:lnTo>
                    <a:pt x="2638" y="13550"/>
                  </a:lnTo>
                  <a:cubicBezTo>
                    <a:pt x="2691" y="13576"/>
                    <a:pt x="2744" y="13603"/>
                    <a:pt x="2801" y="13630"/>
                  </a:cubicBezTo>
                  <a:lnTo>
                    <a:pt x="2814" y="13636"/>
                  </a:lnTo>
                  <a:cubicBezTo>
                    <a:pt x="2837" y="13647"/>
                    <a:pt x="2861" y="13656"/>
                    <a:pt x="2884" y="13667"/>
                  </a:cubicBezTo>
                  <a:lnTo>
                    <a:pt x="2900" y="13673"/>
                  </a:lnTo>
                  <a:cubicBezTo>
                    <a:pt x="2924" y="13683"/>
                    <a:pt x="2950" y="13693"/>
                    <a:pt x="2974" y="13702"/>
                  </a:cubicBezTo>
                  <a:lnTo>
                    <a:pt x="2980" y="13706"/>
                  </a:lnTo>
                  <a:cubicBezTo>
                    <a:pt x="3006" y="13716"/>
                    <a:pt x="3034" y="13730"/>
                    <a:pt x="3060" y="13736"/>
                  </a:cubicBezTo>
                  <a:cubicBezTo>
                    <a:pt x="3066" y="13739"/>
                    <a:pt x="3073" y="13742"/>
                    <a:pt x="3083" y="13746"/>
                  </a:cubicBezTo>
                  <a:lnTo>
                    <a:pt x="3086" y="13746"/>
                  </a:lnTo>
                  <a:cubicBezTo>
                    <a:pt x="3103" y="13753"/>
                    <a:pt x="3120" y="13759"/>
                    <a:pt x="3140" y="13766"/>
                  </a:cubicBezTo>
                  <a:cubicBezTo>
                    <a:pt x="3149" y="13769"/>
                    <a:pt x="3163" y="13773"/>
                    <a:pt x="3173" y="13779"/>
                  </a:cubicBezTo>
                  <a:cubicBezTo>
                    <a:pt x="3186" y="13782"/>
                    <a:pt x="3203" y="13789"/>
                    <a:pt x="3216" y="13793"/>
                  </a:cubicBezTo>
                  <a:lnTo>
                    <a:pt x="3219" y="13793"/>
                  </a:lnTo>
                  <a:cubicBezTo>
                    <a:pt x="3229" y="13796"/>
                    <a:pt x="3242" y="13802"/>
                    <a:pt x="3256" y="13806"/>
                  </a:cubicBezTo>
                  <a:cubicBezTo>
                    <a:pt x="3262" y="13809"/>
                    <a:pt x="3273" y="13809"/>
                    <a:pt x="3279" y="13812"/>
                  </a:cubicBezTo>
                  <a:lnTo>
                    <a:pt x="3293" y="13816"/>
                  </a:lnTo>
                  <a:cubicBezTo>
                    <a:pt x="3305" y="13819"/>
                    <a:pt x="3319" y="13826"/>
                    <a:pt x="3332" y="13829"/>
                  </a:cubicBezTo>
                  <a:cubicBezTo>
                    <a:pt x="3342" y="13832"/>
                    <a:pt x="3356" y="13836"/>
                    <a:pt x="3368" y="13839"/>
                  </a:cubicBezTo>
                  <a:lnTo>
                    <a:pt x="3379" y="13842"/>
                  </a:lnTo>
                  <a:cubicBezTo>
                    <a:pt x="3388" y="13846"/>
                    <a:pt x="3395" y="13849"/>
                    <a:pt x="3402" y="13849"/>
                  </a:cubicBezTo>
                  <a:cubicBezTo>
                    <a:pt x="3422" y="13856"/>
                    <a:pt x="3438" y="13859"/>
                    <a:pt x="3455" y="13862"/>
                  </a:cubicBezTo>
                  <a:lnTo>
                    <a:pt x="3482" y="13869"/>
                  </a:lnTo>
                  <a:cubicBezTo>
                    <a:pt x="3541" y="13886"/>
                    <a:pt x="3601" y="13899"/>
                    <a:pt x="3661" y="13912"/>
                  </a:cubicBezTo>
                  <a:lnTo>
                    <a:pt x="3678" y="13915"/>
                  </a:lnTo>
                  <a:cubicBezTo>
                    <a:pt x="3698" y="13918"/>
                    <a:pt x="3717" y="13922"/>
                    <a:pt x="3737" y="13929"/>
                  </a:cubicBezTo>
                  <a:lnTo>
                    <a:pt x="3754" y="13932"/>
                  </a:lnTo>
                  <a:cubicBezTo>
                    <a:pt x="3817" y="13942"/>
                    <a:pt x="3880" y="13952"/>
                    <a:pt x="3940" y="13962"/>
                  </a:cubicBezTo>
                  <a:lnTo>
                    <a:pt x="3957" y="13962"/>
                  </a:lnTo>
                  <a:cubicBezTo>
                    <a:pt x="3977" y="13966"/>
                    <a:pt x="3997" y="13969"/>
                    <a:pt x="4016" y="13969"/>
                  </a:cubicBezTo>
                  <a:lnTo>
                    <a:pt x="4016" y="13972"/>
                  </a:lnTo>
                  <a:lnTo>
                    <a:pt x="4026" y="13972"/>
                  </a:lnTo>
                  <a:cubicBezTo>
                    <a:pt x="4076" y="13978"/>
                    <a:pt x="4126" y="13981"/>
                    <a:pt x="4176" y="13985"/>
                  </a:cubicBezTo>
                  <a:cubicBezTo>
                    <a:pt x="2841" y="14962"/>
                    <a:pt x="2047" y="15954"/>
                    <a:pt x="1744" y="17031"/>
                  </a:cubicBezTo>
                  <a:cubicBezTo>
                    <a:pt x="1449" y="18094"/>
                    <a:pt x="1701" y="18991"/>
                    <a:pt x="1990" y="19728"/>
                  </a:cubicBezTo>
                  <a:cubicBezTo>
                    <a:pt x="2000" y="19751"/>
                    <a:pt x="2010" y="19771"/>
                    <a:pt x="2017" y="19795"/>
                  </a:cubicBezTo>
                  <a:cubicBezTo>
                    <a:pt x="2023" y="19805"/>
                    <a:pt x="2027" y="19814"/>
                    <a:pt x="2030" y="19825"/>
                  </a:cubicBezTo>
                  <a:cubicBezTo>
                    <a:pt x="2037" y="19838"/>
                    <a:pt x="2043" y="19848"/>
                    <a:pt x="2047" y="19861"/>
                  </a:cubicBezTo>
                  <a:cubicBezTo>
                    <a:pt x="2057" y="19885"/>
                    <a:pt x="2070" y="19908"/>
                    <a:pt x="2080" y="19931"/>
                  </a:cubicBezTo>
                  <a:cubicBezTo>
                    <a:pt x="2083" y="19934"/>
                    <a:pt x="2086" y="19940"/>
                    <a:pt x="2086" y="19948"/>
                  </a:cubicBezTo>
                  <a:cubicBezTo>
                    <a:pt x="2097" y="19960"/>
                    <a:pt x="2103" y="19977"/>
                    <a:pt x="2113" y="19994"/>
                  </a:cubicBezTo>
                  <a:lnTo>
                    <a:pt x="2117" y="20000"/>
                  </a:lnTo>
                  <a:cubicBezTo>
                    <a:pt x="2412" y="20562"/>
                    <a:pt x="2897" y="21017"/>
                    <a:pt x="3561" y="21359"/>
                  </a:cubicBezTo>
                  <a:cubicBezTo>
                    <a:pt x="4213" y="21694"/>
                    <a:pt x="5030" y="21907"/>
                    <a:pt x="5989" y="21993"/>
                  </a:cubicBezTo>
                  <a:lnTo>
                    <a:pt x="5996" y="21993"/>
                  </a:lnTo>
                  <a:cubicBezTo>
                    <a:pt x="6029" y="21997"/>
                    <a:pt x="6063" y="22000"/>
                    <a:pt x="6099" y="22000"/>
                  </a:cubicBezTo>
                  <a:lnTo>
                    <a:pt x="6119" y="22004"/>
                  </a:lnTo>
                  <a:cubicBezTo>
                    <a:pt x="6152" y="22007"/>
                    <a:pt x="6189" y="22007"/>
                    <a:pt x="6222" y="22010"/>
                  </a:cubicBezTo>
                  <a:lnTo>
                    <a:pt x="6242" y="22010"/>
                  </a:lnTo>
                  <a:cubicBezTo>
                    <a:pt x="6388" y="22020"/>
                    <a:pt x="6537" y="22027"/>
                    <a:pt x="6690" y="22030"/>
                  </a:cubicBezTo>
                  <a:lnTo>
                    <a:pt x="6730" y="22030"/>
                  </a:lnTo>
                  <a:cubicBezTo>
                    <a:pt x="6760" y="22033"/>
                    <a:pt x="6790" y="22033"/>
                    <a:pt x="6820" y="22033"/>
                  </a:cubicBezTo>
                  <a:lnTo>
                    <a:pt x="7149" y="22033"/>
                  </a:lnTo>
                  <a:cubicBezTo>
                    <a:pt x="7202" y="22033"/>
                    <a:pt x="7255" y="22030"/>
                    <a:pt x="7308" y="22030"/>
                  </a:cubicBezTo>
                  <a:lnTo>
                    <a:pt x="7325" y="22030"/>
                  </a:lnTo>
                  <a:cubicBezTo>
                    <a:pt x="7341" y="22030"/>
                    <a:pt x="7358" y="22030"/>
                    <a:pt x="7374" y="22027"/>
                  </a:cubicBezTo>
                  <a:lnTo>
                    <a:pt x="7454" y="22027"/>
                  </a:lnTo>
                  <a:cubicBezTo>
                    <a:pt x="7478" y="22023"/>
                    <a:pt x="7501" y="22023"/>
                    <a:pt x="7527" y="22023"/>
                  </a:cubicBezTo>
                  <a:cubicBezTo>
                    <a:pt x="7550" y="22023"/>
                    <a:pt x="7577" y="22020"/>
                    <a:pt x="7604" y="22020"/>
                  </a:cubicBezTo>
                  <a:cubicBezTo>
                    <a:pt x="7630" y="22020"/>
                    <a:pt x="7653" y="22017"/>
                    <a:pt x="7680" y="22017"/>
                  </a:cubicBezTo>
                  <a:cubicBezTo>
                    <a:pt x="7707" y="22017"/>
                    <a:pt x="7730" y="22013"/>
                    <a:pt x="7757" y="22013"/>
                  </a:cubicBezTo>
                  <a:cubicBezTo>
                    <a:pt x="7783" y="22010"/>
                    <a:pt x="7813" y="22010"/>
                    <a:pt x="7843" y="22007"/>
                  </a:cubicBezTo>
                  <a:lnTo>
                    <a:pt x="7860" y="22007"/>
                  </a:lnTo>
                  <a:cubicBezTo>
                    <a:pt x="7876" y="22007"/>
                    <a:pt x="7892" y="22004"/>
                    <a:pt x="7909" y="22004"/>
                  </a:cubicBezTo>
                  <a:cubicBezTo>
                    <a:pt x="7949" y="22000"/>
                    <a:pt x="7992" y="21997"/>
                    <a:pt x="8032" y="21997"/>
                  </a:cubicBezTo>
                  <a:cubicBezTo>
                    <a:pt x="8052" y="21993"/>
                    <a:pt x="8072" y="21993"/>
                    <a:pt x="8092" y="21990"/>
                  </a:cubicBezTo>
                  <a:cubicBezTo>
                    <a:pt x="8135" y="21987"/>
                    <a:pt x="8182" y="21984"/>
                    <a:pt x="8225" y="21980"/>
                  </a:cubicBezTo>
                  <a:cubicBezTo>
                    <a:pt x="8238" y="21980"/>
                    <a:pt x="8255" y="21977"/>
                    <a:pt x="8268" y="21977"/>
                  </a:cubicBezTo>
                  <a:lnTo>
                    <a:pt x="8285" y="21973"/>
                  </a:lnTo>
                  <a:cubicBezTo>
                    <a:pt x="8321" y="21973"/>
                    <a:pt x="8355" y="21970"/>
                    <a:pt x="8387" y="21967"/>
                  </a:cubicBezTo>
                  <a:cubicBezTo>
                    <a:pt x="8410" y="21964"/>
                    <a:pt x="8430" y="21964"/>
                    <a:pt x="8454" y="21960"/>
                  </a:cubicBezTo>
                  <a:cubicBezTo>
                    <a:pt x="8490" y="21957"/>
                    <a:pt x="8524" y="21953"/>
                    <a:pt x="8557" y="21950"/>
                  </a:cubicBezTo>
                  <a:cubicBezTo>
                    <a:pt x="8580" y="21947"/>
                    <a:pt x="8603" y="21944"/>
                    <a:pt x="8623" y="21944"/>
                  </a:cubicBezTo>
                  <a:cubicBezTo>
                    <a:pt x="8660" y="21941"/>
                    <a:pt x="8700" y="21933"/>
                    <a:pt x="8737" y="21930"/>
                  </a:cubicBezTo>
                  <a:lnTo>
                    <a:pt x="8756" y="21927"/>
                  </a:lnTo>
                  <a:cubicBezTo>
                    <a:pt x="8766" y="21927"/>
                    <a:pt x="8780" y="21927"/>
                    <a:pt x="8793" y="21924"/>
                  </a:cubicBezTo>
                  <a:cubicBezTo>
                    <a:pt x="8849" y="21917"/>
                    <a:pt x="8906" y="21910"/>
                    <a:pt x="8965" y="21904"/>
                  </a:cubicBezTo>
                  <a:cubicBezTo>
                    <a:pt x="9427" y="21847"/>
                    <a:pt x="9896" y="21801"/>
                    <a:pt x="10391" y="21748"/>
                  </a:cubicBezTo>
                  <a:cubicBezTo>
                    <a:pt x="11806" y="21605"/>
                    <a:pt x="13270" y="21455"/>
                    <a:pt x="14542" y="21084"/>
                  </a:cubicBezTo>
                  <a:cubicBezTo>
                    <a:pt x="16154" y="20612"/>
                    <a:pt x="17219" y="19841"/>
                    <a:pt x="17794" y="18729"/>
                  </a:cubicBezTo>
                  <a:cubicBezTo>
                    <a:pt x="17814" y="18695"/>
                    <a:pt x="17831" y="18662"/>
                    <a:pt x="17844" y="18629"/>
                  </a:cubicBezTo>
                  <a:cubicBezTo>
                    <a:pt x="17973" y="18356"/>
                    <a:pt x="18076" y="18067"/>
                    <a:pt x="18146" y="17762"/>
                  </a:cubicBezTo>
                  <a:cubicBezTo>
                    <a:pt x="18183" y="17616"/>
                    <a:pt x="18319" y="17041"/>
                    <a:pt x="18263" y="16400"/>
                  </a:cubicBezTo>
                  <a:cubicBezTo>
                    <a:pt x="18263" y="16373"/>
                    <a:pt x="18260" y="16347"/>
                    <a:pt x="18260" y="16317"/>
                  </a:cubicBezTo>
                  <a:lnTo>
                    <a:pt x="18256" y="16297"/>
                  </a:lnTo>
                  <a:cubicBezTo>
                    <a:pt x="18252" y="16221"/>
                    <a:pt x="18246" y="16144"/>
                    <a:pt x="18240" y="16071"/>
                  </a:cubicBezTo>
                  <a:lnTo>
                    <a:pt x="18240" y="16061"/>
                  </a:lnTo>
                  <a:cubicBezTo>
                    <a:pt x="18229" y="15985"/>
                    <a:pt x="18223" y="15911"/>
                    <a:pt x="18209" y="15835"/>
                  </a:cubicBezTo>
                  <a:lnTo>
                    <a:pt x="18209" y="15832"/>
                  </a:lnTo>
                  <a:cubicBezTo>
                    <a:pt x="18143" y="15393"/>
                    <a:pt x="18021" y="14998"/>
                    <a:pt x="17841" y="14659"/>
                  </a:cubicBezTo>
                  <a:cubicBezTo>
                    <a:pt x="17738" y="14447"/>
                    <a:pt x="17622" y="14277"/>
                    <a:pt x="17492" y="14138"/>
                  </a:cubicBezTo>
                  <a:cubicBezTo>
                    <a:pt x="17113" y="13693"/>
                    <a:pt x="16615" y="13394"/>
                    <a:pt x="16014" y="13244"/>
                  </a:cubicBezTo>
                  <a:lnTo>
                    <a:pt x="16008" y="13244"/>
                  </a:lnTo>
                  <a:cubicBezTo>
                    <a:pt x="15954" y="13231"/>
                    <a:pt x="15898" y="13218"/>
                    <a:pt x="15844" y="13208"/>
                  </a:cubicBezTo>
                  <a:lnTo>
                    <a:pt x="15835" y="13204"/>
                  </a:lnTo>
                  <a:cubicBezTo>
                    <a:pt x="15781" y="13195"/>
                    <a:pt x="15729" y="13188"/>
                    <a:pt x="15678" y="13178"/>
                  </a:cubicBezTo>
                  <a:lnTo>
                    <a:pt x="15658" y="13178"/>
                  </a:lnTo>
                  <a:cubicBezTo>
                    <a:pt x="15635" y="13175"/>
                    <a:pt x="15612" y="13172"/>
                    <a:pt x="15589" y="13168"/>
                  </a:cubicBezTo>
                  <a:lnTo>
                    <a:pt x="15579" y="13164"/>
                  </a:lnTo>
                  <a:cubicBezTo>
                    <a:pt x="15556" y="13164"/>
                    <a:pt x="15536" y="13161"/>
                    <a:pt x="15513" y="13158"/>
                  </a:cubicBezTo>
                  <a:lnTo>
                    <a:pt x="15485" y="13155"/>
                  </a:lnTo>
                  <a:cubicBezTo>
                    <a:pt x="15470" y="13155"/>
                    <a:pt x="15450" y="13152"/>
                    <a:pt x="15433" y="13152"/>
                  </a:cubicBezTo>
                  <a:cubicBezTo>
                    <a:pt x="15419" y="13152"/>
                    <a:pt x="15406" y="13148"/>
                    <a:pt x="15393" y="13148"/>
                  </a:cubicBezTo>
                  <a:cubicBezTo>
                    <a:pt x="15379" y="13148"/>
                    <a:pt x="15366" y="13148"/>
                    <a:pt x="15353" y="13144"/>
                  </a:cubicBezTo>
                  <a:lnTo>
                    <a:pt x="15313" y="13144"/>
                  </a:lnTo>
                  <a:cubicBezTo>
                    <a:pt x="15303" y="13141"/>
                    <a:pt x="15293" y="13141"/>
                    <a:pt x="15283" y="13141"/>
                  </a:cubicBezTo>
                  <a:cubicBezTo>
                    <a:pt x="15260" y="13141"/>
                    <a:pt x="15237" y="13141"/>
                    <a:pt x="15210" y="13138"/>
                  </a:cubicBezTo>
                  <a:lnTo>
                    <a:pt x="15194" y="13138"/>
                  </a:lnTo>
                  <a:cubicBezTo>
                    <a:pt x="15161" y="13137"/>
                    <a:pt x="15128" y="13137"/>
                    <a:pt x="15095" y="13137"/>
                  </a:cubicBezTo>
                  <a:cubicBezTo>
                    <a:pt x="14824" y="13137"/>
                    <a:pt x="14532" y="13160"/>
                    <a:pt x="14234" y="13204"/>
                  </a:cubicBezTo>
                  <a:cubicBezTo>
                    <a:pt x="14516" y="12969"/>
                    <a:pt x="14792" y="12696"/>
                    <a:pt x="15054" y="12387"/>
                  </a:cubicBezTo>
                  <a:cubicBezTo>
                    <a:pt x="16143" y="11096"/>
                    <a:pt x="16641" y="9438"/>
                    <a:pt x="16539" y="7461"/>
                  </a:cubicBezTo>
                  <a:cubicBezTo>
                    <a:pt x="16426" y="5362"/>
                    <a:pt x="15841" y="3662"/>
                    <a:pt x="14795" y="2399"/>
                  </a:cubicBezTo>
                  <a:cubicBezTo>
                    <a:pt x="14300" y="1804"/>
                    <a:pt x="13705" y="1310"/>
                    <a:pt x="13021" y="928"/>
                  </a:cubicBezTo>
                  <a:cubicBezTo>
                    <a:pt x="12387" y="576"/>
                    <a:pt x="11676" y="320"/>
                    <a:pt x="10902" y="167"/>
                  </a:cubicBezTo>
                  <a:cubicBezTo>
                    <a:pt x="10329" y="56"/>
                    <a:pt x="9727" y="0"/>
                    <a:pt x="9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18;p22">
              <a:extLst>
                <a:ext uri="{FF2B5EF4-FFF2-40B4-BE49-F238E27FC236}">
                  <a16:creationId xmlns:a16="http://schemas.microsoft.com/office/drawing/2014/main" id="{AF1726B4-9572-4B77-9A54-B52AE2B302F5}"/>
                </a:ext>
              </a:extLst>
            </p:cNvPr>
            <p:cNvSpPr/>
            <p:nvPr/>
          </p:nvSpPr>
          <p:spPr>
            <a:xfrm>
              <a:off x="3416247" y="1205683"/>
              <a:ext cx="896073" cy="1085653"/>
            </a:xfrm>
            <a:custGeom>
              <a:avLst/>
              <a:gdLst/>
              <a:ahLst/>
              <a:cxnLst/>
              <a:rect l="l" t="t" r="r" b="b"/>
              <a:pathLst>
                <a:path w="16509" h="20002" extrusionOk="0">
                  <a:moveTo>
                    <a:pt x="8218" y="0"/>
                  </a:moveTo>
                  <a:cubicBezTo>
                    <a:pt x="7848" y="0"/>
                    <a:pt x="7470" y="22"/>
                    <a:pt x="7088" y="63"/>
                  </a:cubicBezTo>
                  <a:cubicBezTo>
                    <a:pt x="6892" y="86"/>
                    <a:pt x="6696" y="113"/>
                    <a:pt x="6504" y="150"/>
                  </a:cubicBezTo>
                  <a:cubicBezTo>
                    <a:pt x="5786" y="282"/>
                    <a:pt x="5082" y="509"/>
                    <a:pt x="4424" y="824"/>
                  </a:cubicBezTo>
                  <a:cubicBezTo>
                    <a:pt x="3557" y="1233"/>
                    <a:pt x="2763" y="1800"/>
                    <a:pt x="2105" y="2502"/>
                  </a:cubicBezTo>
                  <a:cubicBezTo>
                    <a:pt x="773" y="3929"/>
                    <a:pt x="0" y="5922"/>
                    <a:pt x="282" y="8364"/>
                  </a:cubicBezTo>
                  <a:cubicBezTo>
                    <a:pt x="375" y="9158"/>
                    <a:pt x="591" y="9805"/>
                    <a:pt x="883" y="10320"/>
                  </a:cubicBezTo>
                  <a:cubicBezTo>
                    <a:pt x="1359" y="11147"/>
                    <a:pt x="2033" y="11625"/>
                    <a:pt x="2740" y="11838"/>
                  </a:cubicBezTo>
                  <a:cubicBezTo>
                    <a:pt x="3030" y="11925"/>
                    <a:pt x="3325" y="11965"/>
                    <a:pt x="3612" y="11965"/>
                  </a:cubicBezTo>
                  <a:cubicBezTo>
                    <a:pt x="4806" y="11965"/>
                    <a:pt x="5872" y="11264"/>
                    <a:pt x="5926" y="10227"/>
                  </a:cubicBezTo>
                  <a:cubicBezTo>
                    <a:pt x="6039" y="8108"/>
                    <a:pt x="5004" y="6493"/>
                    <a:pt x="6753" y="6493"/>
                  </a:cubicBezTo>
                  <a:cubicBezTo>
                    <a:pt x="6801" y="6493"/>
                    <a:pt x="6852" y="6495"/>
                    <a:pt x="6905" y="6497"/>
                  </a:cubicBezTo>
                  <a:cubicBezTo>
                    <a:pt x="6905" y="6497"/>
                    <a:pt x="6919" y="6500"/>
                    <a:pt x="6942" y="6504"/>
                  </a:cubicBezTo>
                  <a:cubicBezTo>
                    <a:pt x="7081" y="6534"/>
                    <a:pt x="7566" y="6673"/>
                    <a:pt x="7816" y="7198"/>
                  </a:cubicBezTo>
                  <a:cubicBezTo>
                    <a:pt x="7962" y="7510"/>
                    <a:pt x="8021" y="7955"/>
                    <a:pt x="7882" y="8596"/>
                  </a:cubicBezTo>
                  <a:cubicBezTo>
                    <a:pt x="7463" y="10506"/>
                    <a:pt x="6623" y="11812"/>
                    <a:pt x="3919" y="13771"/>
                  </a:cubicBezTo>
                  <a:cubicBezTo>
                    <a:pt x="2627" y="14708"/>
                    <a:pt x="2049" y="15548"/>
                    <a:pt x="1843" y="16286"/>
                  </a:cubicBezTo>
                  <a:cubicBezTo>
                    <a:pt x="1618" y="17093"/>
                    <a:pt x="1837" y="17781"/>
                    <a:pt x="2056" y="18339"/>
                  </a:cubicBezTo>
                  <a:cubicBezTo>
                    <a:pt x="2125" y="18518"/>
                    <a:pt x="2232" y="18694"/>
                    <a:pt x="2378" y="18860"/>
                  </a:cubicBezTo>
                  <a:cubicBezTo>
                    <a:pt x="2942" y="19505"/>
                    <a:pt x="4110" y="20002"/>
                    <a:pt x="6107" y="20002"/>
                  </a:cubicBezTo>
                  <a:cubicBezTo>
                    <a:pt x="6660" y="20002"/>
                    <a:pt x="7277" y="19964"/>
                    <a:pt x="7962" y="19880"/>
                  </a:cubicBezTo>
                  <a:cubicBezTo>
                    <a:pt x="11751" y="19412"/>
                    <a:pt x="16508" y="19505"/>
                    <a:pt x="16369" y="15449"/>
                  </a:cubicBezTo>
                  <a:cubicBezTo>
                    <a:pt x="16306" y="13650"/>
                    <a:pt x="15317" y="13136"/>
                    <a:pt x="14191" y="13136"/>
                  </a:cubicBezTo>
                  <a:cubicBezTo>
                    <a:pt x="13934" y="13136"/>
                    <a:pt x="13670" y="13163"/>
                    <a:pt x="13409" y="13207"/>
                  </a:cubicBezTo>
                  <a:cubicBezTo>
                    <a:pt x="12967" y="13284"/>
                    <a:pt x="12532" y="13410"/>
                    <a:pt x="12147" y="13543"/>
                  </a:cubicBezTo>
                  <a:cubicBezTo>
                    <a:pt x="11509" y="13758"/>
                    <a:pt x="11011" y="13997"/>
                    <a:pt x="10865" y="14050"/>
                  </a:cubicBezTo>
                  <a:cubicBezTo>
                    <a:pt x="10765" y="14087"/>
                    <a:pt x="10649" y="14113"/>
                    <a:pt x="10526" y="14124"/>
                  </a:cubicBezTo>
                  <a:lnTo>
                    <a:pt x="10523" y="14124"/>
                  </a:lnTo>
                  <a:cubicBezTo>
                    <a:pt x="10485" y="14127"/>
                    <a:pt x="10447" y="14128"/>
                    <a:pt x="10409" y="14128"/>
                  </a:cubicBezTo>
                  <a:cubicBezTo>
                    <a:pt x="10153" y="14128"/>
                    <a:pt x="9902" y="14058"/>
                    <a:pt x="9795" y="13885"/>
                  </a:cubicBezTo>
                  <a:cubicBezTo>
                    <a:pt x="9712" y="13745"/>
                    <a:pt x="9719" y="13539"/>
                    <a:pt x="9888" y="13250"/>
                  </a:cubicBezTo>
                  <a:cubicBezTo>
                    <a:pt x="10399" y="12370"/>
                    <a:pt x="14923" y="11765"/>
                    <a:pt x="14641" y="6497"/>
                  </a:cubicBezTo>
                  <a:cubicBezTo>
                    <a:pt x="14432" y="2538"/>
                    <a:pt x="12429" y="661"/>
                    <a:pt x="9825" y="150"/>
                  </a:cubicBezTo>
                  <a:cubicBezTo>
                    <a:pt x="9310" y="48"/>
                    <a:pt x="8772" y="0"/>
                    <a:pt x="8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19;p22">
              <a:extLst>
                <a:ext uri="{FF2B5EF4-FFF2-40B4-BE49-F238E27FC236}">
                  <a16:creationId xmlns:a16="http://schemas.microsoft.com/office/drawing/2014/main" id="{9FFC3C86-F350-4219-A906-5369054C3DCB}"/>
                </a:ext>
              </a:extLst>
            </p:cNvPr>
            <p:cNvSpPr/>
            <p:nvPr/>
          </p:nvSpPr>
          <p:spPr>
            <a:xfrm>
              <a:off x="3564969" y="1547843"/>
              <a:ext cx="228075" cy="307263"/>
            </a:xfrm>
            <a:custGeom>
              <a:avLst/>
              <a:gdLst/>
              <a:ahLst/>
              <a:cxnLst/>
              <a:rect l="l" t="t" r="r" b="b"/>
              <a:pathLst>
                <a:path w="4202" h="5661" extrusionOk="0">
                  <a:moveTo>
                    <a:pt x="3468" y="0"/>
                  </a:moveTo>
                  <a:cubicBezTo>
                    <a:pt x="3179" y="0"/>
                    <a:pt x="2873" y="74"/>
                    <a:pt x="2584" y="219"/>
                  </a:cubicBezTo>
                  <a:cubicBezTo>
                    <a:pt x="1611" y="725"/>
                    <a:pt x="2163" y="1894"/>
                    <a:pt x="1611" y="3309"/>
                  </a:cubicBezTo>
                  <a:cubicBezTo>
                    <a:pt x="1292" y="4136"/>
                    <a:pt x="658" y="5129"/>
                    <a:pt x="0" y="5534"/>
                  </a:cubicBezTo>
                  <a:cubicBezTo>
                    <a:pt x="289" y="5620"/>
                    <a:pt x="584" y="5660"/>
                    <a:pt x="874" y="5660"/>
                  </a:cubicBezTo>
                  <a:cubicBezTo>
                    <a:pt x="2066" y="5660"/>
                    <a:pt x="3129" y="4960"/>
                    <a:pt x="3186" y="3923"/>
                  </a:cubicBezTo>
                  <a:cubicBezTo>
                    <a:pt x="3192" y="3807"/>
                    <a:pt x="3192" y="3694"/>
                    <a:pt x="3192" y="3581"/>
                  </a:cubicBezTo>
                  <a:cubicBezTo>
                    <a:pt x="3192" y="2601"/>
                    <a:pt x="2983" y="1751"/>
                    <a:pt x="2983" y="1147"/>
                  </a:cubicBezTo>
                  <a:cubicBezTo>
                    <a:pt x="2983" y="549"/>
                    <a:pt x="3189" y="190"/>
                    <a:pt x="4012" y="190"/>
                  </a:cubicBezTo>
                  <a:cubicBezTo>
                    <a:pt x="4059" y="190"/>
                    <a:pt x="4112" y="190"/>
                    <a:pt x="4165" y="193"/>
                  </a:cubicBezTo>
                  <a:cubicBezTo>
                    <a:pt x="4165" y="193"/>
                    <a:pt x="4179" y="196"/>
                    <a:pt x="4202" y="200"/>
                  </a:cubicBezTo>
                  <a:cubicBezTo>
                    <a:pt x="4003" y="70"/>
                    <a:pt x="3744" y="0"/>
                    <a:pt x="346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0;p22">
              <a:extLst>
                <a:ext uri="{FF2B5EF4-FFF2-40B4-BE49-F238E27FC236}">
                  <a16:creationId xmlns:a16="http://schemas.microsoft.com/office/drawing/2014/main" id="{4A70429C-F2B2-4AEB-A24D-54CFB4FAFD2F}"/>
                </a:ext>
              </a:extLst>
            </p:cNvPr>
            <p:cNvSpPr/>
            <p:nvPr/>
          </p:nvSpPr>
          <p:spPr>
            <a:xfrm>
              <a:off x="3769214" y="1205684"/>
              <a:ext cx="442473" cy="769705"/>
            </a:xfrm>
            <a:custGeom>
              <a:avLst/>
              <a:gdLst/>
              <a:ahLst/>
              <a:cxnLst/>
              <a:rect l="l" t="t" r="r" b="b"/>
              <a:pathLst>
                <a:path w="8152" h="14181" extrusionOk="0">
                  <a:moveTo>
                    <a:pt x="1721" y="0"/>
                  </a:moveTo>
                  <a:cubicBezTo>
                    <a:pt x="1349" y="0"/>
                    <a:pt x="971" y="23"/>
                    <a:pt x="585" y="63"/>
                  </a:cubicBezTo>
                  <a:cubicBezTo>
                    <a:pt x="389" y="86"/>
                    <a:pt x="193" y="113"/>
                    <a:pt x="1" y="150"/>
                  </a:cubicBezTo>
                  <a:cubicBezTo>
                    <a:pt x="1054" y="270"/>
                    <a:pt x="2355" y="256"/>
                    <a:pt x="4308" y="1182"/>
                  </a:cubicBezTo>
                  <a:cubicBezTo>
                    <a:pt x="5697" y="1840"/>
                    <a:pt x="6574" y="3295"/>
                    <a:pt x="6936" y="4869"/>
                  </a:cubicBezTo>
                  <a:cubicBezTo>
                    <a:pt x="7474" y="4920"/>
                    <a:pt x="7727" y="8520"/>
                    <a:pt x="6511" y="9231"/>
                  </a:cubicBezTo>
                  <a:cubicBezTo>
                    <a:pt x="6335" y="9543"/>
                    <a:pt x="6122" y="9836"/>
                    <a:pt x="5886" y="10104"/>
                  </a:cubicBezTo>
                  <a:cubicBezTo>
                    <a:pt x="6152" y="10403"/>
                    <a:pt x="6122" y="10908"/>
                    <a:pt x="5112" y="11287"/>
                  </a:cubicBezTo>
                  <a:cubicBezTo>
                    <a:pt x="5112" y="11287"/>
                    <a:pt x="4973" y="11254"/>
                    <a:pt x="4877" y="11098"/>
                  </a:cubicBezTo>
                  <a:cubicBezTo>
                    <a:pt x="4650" y="11287"/>
                    <a:pt x="4428" y="11466"/>
                    <a:pt x="4212" y="11639"/>
                  </a:cubicBezTo>
                  <a:cubicBezTo>
                    <a:pt x="4339" y="11596"/>
                    <a:pt x="4445" y="11576"/>
                    <a:pt x="4528" y="11576"/>
                  </a:cubicBezTo>
                  <a:cubicBezTo>
                    <a:pt x="5023" y="11576"/>
                    <a:pt x="4724" y="12237"/>
                    <a:pt x="3657" y="12237"/>
                  </a:cubicBezTo>
                  <a:cubicBezTo>
                    <a:pt x="3657" y="12237"/>
                    <a:pt x="3591" y="12211"/>
                    <a:pt x="3551" y="12160"/>
                  </a:cubicBezTo>
                  <a:cubicBezTo>
                    <a:pt x="3096" y="12533"/>
                    <a:pt x="2764" y="12848"/>
                    <a:pt x="2705" y="13134"/>
                  </a:cubicBezTo>
                  <a:cubicBezTo>
                    <a:pt x="2581" y="13705"/>
                    <a:pt x="3023" y="14180"/>
                    <a:pt x="3641" y="14180"/>
                  </a:cubicBezTo>
                  <a:cubicBezTo>
                    <a:pt x="3761" y="14180"/>
                    <a:pt x="3890" y="14164"/>
                    <a:pt x="4020" y="14124"/>
                  </a:cubicBezTo>
                  <a:lnTo>
                    <a:pt x="4020" y="14124"/>
                  </a:lnTo>
                  <a:cubicBezTo>
                    <a:pt x="3980" y="14127"/>
                    <a:pt x="3940" y="14127"/>
                    <a:pt x="3900" y="14127"/>
                  </a:cubicBezTo>
                  <a:cubicBezTo>
                    <a:pt x="3644" y="14127"/>
                    <a:pt x="3398" y="14057"/>
                    <a:pt x="3292" y="13885"/>
                  </a:cubicBezTo>
                  <a:cubicBezTo>
                    <a:pt x="3259" y="13828"/>
                    <a:pt x="3239" y="13762"/>
                    <a:pt x="3239" y="13685"/>
                  </a:cubicBezTo>
                  <a:cubicBezTo>
                    <a:pt x="3239" y="13569"/>
                    <a:pt x="3283" y="13423"/>
                    <a:pt x="3385" y="13250"/>
                  </a:cubicBezTo>
                  <a:cubicBezTo>
                    <a:pt x="3880" y="12396"/>
                    <a:pt x="8149" y="11802"/>
                    <a:pt x="8152" y="6962"/>
                  </a:cubicBezTo>
                  <a:cubicBezTo>
                    <a:pt x="8152" y="6813"/>
                    <a:pt x="8149" y="6657"/>
                    <a:pt x="8138" y="6497"/>
                  </a:cubicBezTo>
                  <a:cubicBezTo>
                    <a:pt x="7929" y="2538"/>
                    <a:pt x="5926" y="661"/>
                    <a:pt x="3322" y="150"/>
                  </a:cubicBezTo>
                  <a:cubicBezTo>
                    <a:pt x="2811" y="46"/>
                    <a:pt x="2272" y="0"/>
                    <a:pt x="172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1;p22">
              <a:extLst>
                <a:ext uri="{FF2B5EF4-FFF2-40B4-BE49-F238E27FC236}">
                  <a16:creationId xmlns:a16="http://schemas.microsoft.com/office/drawing/2014/main" id="{862F127F-E470-4A2F-9771-0560C2B41180}"/>
                </a:ext>
              </a:extLst>
            </p:cNvPr>
            <p:cNvSpPr/>
            <p:nvPr/>
          </p:nvSpPr>
          <p:spPr>
            <a:xfrm>
              <a:off x="4144000" y="1918660"/>
              <a:ext cx="132764" cy="63885"/>
            </a:xfrm>
            <a:custGeom>
              <a:avLst/>
              <a:gdLst/>
              <a:ahLst/>
              <a:cxnLst/>
              <a:rect l="l" t="t" r="r" b="b"/>
              <a:pathLst>
                <a:path w="2446" h="1177" extrusionOk="0">
                  <a:moveTo>
                    <a:pt x="785" y="1"/>
                  </a:moveTo>
                  <a:cubicBezTo>
                    <a:pt x="529" y="1"/>
                    <a:pt x="264" y="28"/>
                    <a:pt x="1" y="71"/>
                  </a:cubicBezTo>
                  <a:cubicBezTo>
                    <a:pt x="184" y="436"/>
                    <a:pt x="612" y="692"/>
                    <a:pt x="842" y="1177"/>
                  </a:cubicBezTo>
                  <a:cubicBezTo>
                    <a:pt x="1685" y="821"/>
                    <a:pt x="2439" y="659"/>
                    <a:pt x="2439" y="659"/>
                  </a:cubicBezTo>
                  <a:cubicBezTo>
                    <a:pt x="2442" y="659"/>
                    <a:pt x="2442" y="659"/>
                    <a:pt x="2446" y="662"/>
                  </a:cubicBezTo>
                  <a:cubicBezTo>
                    <a:pt x="2037" y="171"/>
                    <a:pt x="1436" y="1"/>
                    <a:pt x="78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2;p22">
              <a:extLst>
                <a:ext uri="{FF2B5EF4-FFF2-40B4-BE49-F238E27FC236}">
                  <a16:creationId xmlns:a16="http://schemas.microsoft.com/office/drawing/2014/main" id="{0F80B9AD-351A-4749-9E67-7633A1673EFA}"/>
                </a:ext>
              </a:extLst>
            </p:cNvPr>
            <p:cNvSpPr/>
            <p:nvPr/>
          </p:nvSpPr>
          <p:spPr>
            <a:xfrm>
              <a:off x="3545319" y="1971526"/>
              <a:ext cx="759401" cy="319910"/>
            </a:xfrm>
            <a:custGeom>
              <a:avLst/>
              <a:gdLst/>
              <a:ahLst/>
              <a:cxnLst/>
              <a:rect l="l" t="t" r="r" b="b"/>
              <a:pathLst>
                <a:path w="13991" h="5894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3814" y="270"/>
                    <a:pt x="13891" y="572"/>
                    <a:pt x="13891" y="572"/>
                  </a:cubicBezTo>
                  <a:cubicBezTo>
                    <a:pt x="13339" y="854"/>
                    <a:pt x="12632" y="1060"/>
                    <a:pt x="12004" y="1170"/>
                  </a:cubicBezTo>
                  <a:cubicBezTo>
                    <a:pt x="11981" y="1349"/>
                    <a:pt x="11941" y="1545"/>
                    <a:pt x="11872" y="1764"/>
                  </a:cubicBezTo>
                  <a:cubicBezTo>
                    <a:pt x="12832" y="1466"/>
                    <a:pt x="13991" y="1339"/>
                    <a:pt x="13991" y="1339"/>
                  </a:cubicBezTo>
                  <a:cubicBezTo>
                    <a:pt x="13971" y="774"/>
                    <a:pt x="13861" y="336"/>
                    <a:pt x="13681" y="0"/>
                  </a:cubicBezTo>
                  <a:close/>
                  <a:moveTo>
                    <a:pt x="13901" y="2389"/>
                  </a:moveTo>
                  <a:cubicBezTo>
                    <a:pt x="13900" y="2390"/>
                    <a:pt x="13900" y="2391"/>
                    <a:pt x="13900" y="2392"/>
                  </a:cubicBezTo>
                  <a:lnTo>
                    <a:pt x="13900" y="2392"/>
                  </a:lnTo>
                  <a:cubicBezTo>
                    <a:pt x="13900" y="2392"/>
                    <a:pt x="13901" y="2392"/>
                    <a:pt x="13901" y="2392"/>
                  </a:cubicBezTo>
                  <a:lnTo>
                    <a:pt x="13901" y="2389"/>
                  </a:lnTo>
                  <a:close/>
                  <a:moveTo>
                    <a:pt x="13663" y="3072"/>
                  </a:moveTo>
                  <a:lnTo>
                    <a:pt x="13663" y="3072"/>
                  </a:lnTo>
                  <a:cubicBezTo>
                    <a:pt x="13662" y="3074"/>
                    <a:pt x="13662" y="3075"/>
                    <a:pt x="13661" y="3076"/>
                  </a:cubicBezTo>
                  <a:lnTo>
                    <a:pt x="13665" y="3073"/>
                  </a:lnTo>
                  <a:cubicBezTo>
                    <a:pt x="13665" y="3073"/>
                    <a:pt x="13665" y="3073"/>
                    <a:pt x="13663" y="3072"/>
                  </a:cubicBezTo>
                  <a:close/>
                  <a:moveTo>
                    <a:pt x="13900" y="2392"/>
                  </a:moveTo>
                  <a:cubicBezTo>
                    <a:pt x="13863" y="2399"/>
                    <a:pt x="12473" y="2678"/>
                    <a:pt x="11526" y="2724"/>
                  </a:cubicBezTo>
                  <a:cubicBezTo>
                    <a:pt x="11423" y="2947"/>
                    <a:pt x="11310" y="3140"/>
                    <a:pt x="11174" y="3305"/>
                  </a:cubicBezTo>
                  <a:cubicBezTo>
                    <a:pt x="11898" y="3089"/>
                    <a:pt x="13100" y="3069"/>
                    <a:pt x="13516" y="3069"/>
                  </a:cubicBezTo>
                  <a:cubicBezTo>
                    <a:pt x="13600" y="3069"/>
                    <a:pt x="13652" y="3072"/>
                    <a:pt x="13663" y="3072"/>
                  </a:cubicBezTo>
                  <a:lnTo>
                    <a:pt x="13663" y="3072"/>
                  </a:lnTo>
                  <a:cubicBezTo>
                    <a:pt x="13765" y="2865"/>
                    <a:pt x="13844" y="2638"/>
                    <a:pt x="13900" y="2392"/>
                  </a:cubicBezTo>
                  <a:close/>
                  <a:moveTo>
                    <a:pt x="13641" y="3116"/>
                  </a:moveTo>
                  <a:cubicBezTo>
                    <a:pt x="13497" y="3384"/>
                    <a:pt x="12995" y="3945"/>
                    <a:pt x="12942" y="4004"/>
                  </a:cubicBezTo>
                  <a:lnTo>
                    <a:pt x="12942" y="4004"/>
                  </a:lnTo>
                  <a:cubicBezTo>
                    <a:pt x="13229" y="3754"/>
                    <a:pt x="13466" y="3461"/>
                    <a:pt x="13641" y="3116"/>
                  </a:cubicBezTo>
                  <a:close/>
                  <a:moveTo>
                    <a:pt x="12942" y="4004"/>
                  </a:moveTo>
                  <a:lnTo>
                    <a:pt x="12942" y="4004"/>
                  </a:lnTo>
                  <a:cubicBezTo>
                    <a:pt x="12940" y="4006"/>
                    <a:pt x="12938" y="4008"/>
                    <a:pt x="12936" y="4010"/>
                  </a:cubicBezTo>
                  <a:lnTo>
                    <a:pt x="12936" y="4010"/>
                  </a:lnTo>
                  <a:cubicBezTo>
                    <a:pt x="12936" y="4010"/>
                    <a:pt x="12937" y="4009"/>
                    <a:pt x="12938" y="4009"/>
                  </a:cubicBezTo>
                  <a:cubicBezTo>
                    <a:pt x="12938" y="4009"/>
                    <a:pt x="12939" y="4008"/>
                    <a:pt x="12942" y="4004"/>
                  </a:cubicBezTo>
                  <a:close/>
                  <a:moveTo>
                    <a:pt x="10603" y="3781"/>
                  </a:moveTo>
                  <a:cubicBezTo>
                    <a:pt x="10045" y="4099"/>
                    <a:pt x="9208" y="4265"/>
                    <a:pt x="7846" y="4435"/>
                  </a:cubicBezTo>
                  <a:cubicBezTo>
                    <a:pt x="6447" y="4607"/>
                    <a:pt x="4179" y="4903"/>
                    <a:pt x="2153" y="4903"/>
                  </a:cubicBezTo>
                  <a:cubicBezTo>
                    <a:pt x="1378" y="4903"/>
                    <a:pt x="638" y="4860"/>
                    <a:pt x="0" y="4750"/>
                  </a:cubicBezTo>
                  <a:lnTo>
                    <a:pt x="0" y="4750"/>
                  </a:lnTo>
                  <a:cubicBezTo>
                    <a:pt x="565" y="5395"/>
                    <a:pt x="1731" y="5893"/>
                    <a:pt x="3727" y="5893"/>
                  </a:cubicBezTo>
                  <a:cubicBezTo>
                    <a:pt x="4279" y="5893"/>
                    <a:pt x="4896" y="5853"/>
                    <a:pt x="5584" y="5770"/>
                  </a:cubicBezTo>
                  <a:cubicBezTo>
                    <a:pt x="8229" y="5444"/>
                    <a:pt x="11343" y="5391"/>
                    <a:pt x="12936" y="4010"/>
                  </a:cubicBezTo>
                  <a:lnTo>
                    <a:pt x="12936" y="4010"/>
                  </a:lnTo>
                  <a:cubicBezTo>
                    <a:pt x="12617" y="4089"/>
                    <a:pt x="12216" y="4129"/>
                    <a:pt x="11835" y="4129"/>
                  </a:cubicBezTo>
                  <a:cubicBezTo>
                    <a:pt x="11217" y="4129"/>
                    <a:pt x="10656" y="4020"/>
                    <a:pt x="10603" y="378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23;p22">
              <a:extLst>
                <a:ext uri="{FF2B5EF4-FFF2-40B4-BE49-F238E27FC236}">
                  <a16:creationId xmlns:a16="http://schemas.microsoft.com/office/drawing/2014/main" id="{D1F33E1C-CF4A-4F16-94F3-92B17D45B898}"/>
                </a:ext>
              </a:extLst>
            </p:cNvPr>
            <p:cNvSpPr/>
            <p:nvPr/>
          </p:nvSpPr>
          <p:spPr>
            <a:xfrm>
              <a:off x="4044889" y="1469956"/>
              <a:ext cx="116480" cy="243434"/>
            </a:xfrm>
            <a:custGeom>
              <a:avLst/>
              <a:gdLst/>
              <a:ahLst/>
              <a:cxnLst/>
              <a:rect l="l" t="t" r="r" b="b"/>
              <a:pathLst>
                <a:path w="2146" h="4485" extrusionOk="0">
                  <a:moveTo>
                    <a:pt x="1780" y="0"/>
                  </a:moveTo>
                  <a:cubicBezTo>
                    <a:pt x="1239" y="0"/>
                    <a:pt x="1325" y="236"/>
                    <a:pt x="1273" y="897"/>
                  </a:cubicBezTo>
                  <a:cubicBezTo>
                    <a:pt x="1213" y="1585"/>
                    <a:pt x="950" y="2060"/>
                    <a:pt x="475" y="3242"/>
                  </a:cubicBezTo>
                  <a:cubicBezTo>
                    <a:pt x="0" y="4429"/>
                    <a:pt x="841" y="4475"/>
                    <a:pt x="841" y="4475"/>
                  </a:cubicBezTo>
                  <a:cubicBezTo>
                    <a:pt x="887" y="4481"/>
                    <a:pt x="930" y="4484"/>
                    <a:pt x="977" y="4484"/>
                  </a:cubicBezTo>
                  <a:cubicBezTo>
                    <a:pt x="1146" y="4484"/>
                    <a:pt x="1299" y="4441"/>
                    <a:pt x="1432" y="4362"/>
                  </a:cubicBezTo>
                  <a:cubicBezTo>
                    <a:pt x="1561" y="4136"/>
                    <a:pt x="1671" y="3897"/>
                    <a:pt x="1754" y="3644"/>
                  </a:cubicBezTo>
                  <a:cubicBezTo>
                    <a:pt x="2110" y="2578"/>
                    <a:pt x="2146" y="1250"/>
                    <a:pt x="1857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24;p22">
              <a:extLst>
                <a:ext uri="{FF2B5EF4-FFF2-40B4-BE49-F238E27FC236}">
                  <a16:creationId xmlns:a16="http://schemas.microsoft.com/office/drawing/2014/main" id="{9476A9C5-5794-4301-8461-F29947B49913}"/>
                </a:ext>
              </a:extLst>
            </p:cNvPr>
            <p:cNvSpPr/>
            <p:nvPr/>
          </p:nvSpPr>
          <p:spPr>
            <a:xfrm>
              <a:off x="4122614" y="1469956"/>
              <a:ext cx="66001" cy="236757"/>
            </a:xfrm>
            <a:custGeom>
              <a:avLst/>
              <a:gdLst/>
              <a:ahLst/>
              <a:cxnLst/>
              <a:rect l="l" t="t" r="r" b="b"/>
              <a:pathLst>
                <a:path w="1216" h="4362" extrusionOk="0">
                  <a:moveTo>
                    <a:pt x="425" y="0"/>
                  </a:moveTo>
                  <a:lnTo>
                    <a:pt x="425" y="0"/>
                  </a:lnTo>
                  <a:cubicBezTo>
                    <a:pt x="714" y="1250"/>
                    <a:pt x="678" y="2578"/>
                    <a:pt x="322" y="3644"/>
                  </a:cubicBezTo>
                  <a:cubicBezTo>
                    <a:pt x="239" y="3897"/>
                    <a:pt x="129" y="4136"/>
                    <a:pt x="0" y="4362"/>
                  </a:cubicBezTo>
                  <a:cubicBezTo>
                    <a:pt x="1216" y="3651"/>
                    <a:pt x="963" y="51"/>
                    <a:pt x="425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5;p22">
              <a:extLst>
                <a:ext uri="{FF2B5EF4-FFF2-40B4-BE49-F238E27FC236}">
                  <a16:creationId xmlns:a16="http://schemas.microsoft.com/office/drawing/2014/main" id="{3526CCBD-05FE-4D4A-9C04-6A696CE82E07}"/>
                </a:ext>
              </a:extLst>
            </p:cNvPr>
            <p:cNvSpPr/>
            <p:nvPr/>
          </p:nvSpPr>
          <p:spPr>
            <a:xfrm>
              <a:off x="4025566" y="1740959"/>
              <a:ext cx="63179" cy="67087"/>
            </a:xfrm>
            <a:custGeom>
              <a:avLst/>
              <a:gdLst/>
              <a:ahLst/>
              <a:cxnLst/>
              <a:rect l="l" t="t" r="r" b="b"/>
              <a:pathLst>
                <a:path w="1164" h="1236" extrusionOk="0">
                  <a:moveTo>
                    <a:pt x="632" y="0"/>
                  </a:moveTo>
                  <a:cubicBezTo>
                    <a:pt x="436" y="0"/>
                    <a:pt x="250" y="97"/>
                    <a:pt x="167" y="336"/>
                  </a:cubicBezTo>
                  <a:cubicBezTo>
                    <a:pt x="1" y="807"/>
                    <a:pt x="57" y="1079"/>
                    <a:pt x="154" y="1236"/>
                  </a:cubicBezTo>
                  <a:cubicBezTo>
                    <a:pt x="502" y="934"/>
                    <a:pt x="851" y="608"/>
                    <a:pt x="1163" y="242"/>
                  </a:cubicBezTo>
                  <a:cubicBezTo>
                    <a:pt x="1031" y="97"/>
                    <a:pt x="824" y="0"/>
                    <a:pt x="632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6;p22">
              <a:extLst>
                <a:ext uri="{FF2B5EF4-FFF2-40B4-BE49-F238E27FC236}">
                  <a16:creationId xmlns:a16="http://schemas.microsoft.com/office/drawing/2014/main" id="{15936AE9-9E85-4573-9308-170646B3F745}"/>
                </a:ext>
              </a:extLst>
            </p:cNvPr>
            <p:cNvSpPr/>
            <p:nvPr/>
          </p:nvSpPr>
          <p:spPr>
            <a:xfrm>
              <a:off x="4033871" y="1754094"/>
              <a:ext cx="69312" cy="64210"/>
            </a:xfrm>
            <a:custGeom>
              <a:avLst/>
              <a:gdLst/>
              <a:ahLst/>
              <a:cxnLst/>
              <a:rect l="l" t="t" r="r" b="b"/>
              <a:pathLst>
                <a:path w="1277" h="1183" extrusionOk="0">
                  <a:moveTo>
                    <a:pt x="1010" y="0"/>
                  </a:moveTo>
                  <a:cubicBezTo>
                    <a:pt x="698" y="366"/>
                    <a:pt x="349" y="692"/>
                    <a:pt x="1" y="994"/>
                  </a:cubicBezTo>
                  <a:cubicBezTo>
                    <a:pt x="97" y="1150"/>
                    <a:pt x="236" y="1183"/>
                    <a:pt x="236" y="1183"/>
                  </a:cubicBezTo>
                  <a:cubicBezTo>
                    <a:pt x="1246" y="804"/>
                    <a:pt x="1276" y="299"/>
                    <a:pt x="1010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7;p22">
              <a:extLst>
                <a:ext uri="{FF2B5EF4-FFF2-40B4-BE49-F238E27FC236}">
                  <a16:creationId xmlns:a16="http://schemas.microsoft.com/office/drawing/2014/main" id="{F6B10E60-0BD6-4F0B-8196-DE01BB374443}"/>
                </a:ext>
              </a:extLst>
            </p:cNvPr>
            <p:cNvSpPr/>
            <p:nvPr/>
          </p:nvSpPr>
          <p:spPr>
            <a:xfrm>
              <a:off x="3958317" y="1837409"/>
              <a:ext cx="39568" cy="28333"/>
            </a:xfrm>
            <a:custGeom>
              <a:avLst/>
              <a:gdLst/>
              <a:ahLst/>
              <a:cxnLst/>
              <a:rect l="l" t="t" r="r" b="b"/>
              <a:pathLst>
                <a:path w="729" h="522" extrusionOk="0">
                  <a:moveTo>
                    <a:pt x="728" y="0"/>
                  </a:moveTo>
                  <a:lnTo>
                    <a:pt x="728" y="0"/>
                  </a:lnTo>
                  <a:cubicBezTo>
                    <a:pt x="702" y="6"/>
                    <a:pt x="675" y="17"/>
                    <a:pt x="648" y="26"/>
                  </a:cubicBezTo>
                  <a:cubicBezTo>
                    <a:pt x="24" y="269"/>
                    <a:pt x="1" y="432"/>
                    <a:pt x="67" y="521"/>
                  </a:cubicBezTo>
                  <a:cubicBezTo>
                    <a:pt x="270" y="359"/>
                    <a:pt x="492" y="186"/>
                    <a:pt x="728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28;p22">
              <a:extLst>
                <a:ext uri="{FF2B5EF4-FFF2-40B4-BE49-F238E27FC236}">
                  <a16:creationId xmlns:a16="http://schemas.microsoft.com/office/drawing/2014/main" id="{D1B965E6-73C0-4441-9787-17BE14CED306}"/>
                </a:ext>
              </a:extLst>
            </p:cNvPr>
            <p:cNvSpPr/>
            <p:nvPr/>
          </p:nvSpPr>
          <p:spPr>
            <a:xfrm>
              <a:off x="3961953" y="1833989"/>
              <a:ext cx="79896" cy="35877"/>
            </a:xfrm>
            <a:custGeom>
              <a:avLst/>
              <a:gdLst/>
              <a:ahLst/>
              <a:cxnLst/>
              <a:rect l="l" t="t" r="r" b="b"/>
              <a:pathLst>
                <a:path w="1472" h="661" extrusionOk="0">
                  <a:moveTo>
                    <a:pt x="977" y="0"/>
                  </a:moveTo>
                  <a:cubicBezTo>
                    <a:pt x="894" y="0"/>
                    <a:pt x="788" y="20"/>
                    <a:pt x="661" y="63"/>
                  </a:cubicBezTo>
                  <a:cubicBezTo>
                    <a:pt x="425" y="249"/>
                    <a:pt x="203" y="422"/>
                    <a:pt x="0" y="584"/>
                  </a:cubicBezTo>
                  <a:cubicBezTo>
                    <a:pt x="40" y="635"/>
                    <a:pt x="106" y="661"/>
                    <a:pt x="106" y="661"/>
                  </a:cubicBezTo>
                  <a:cubicBezTo>
                    <a:pt x="1173" y="661"/>
                    <a:pt x="1472" y="0"/>
                    <a:pt x="977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29;p22">
              <a:extLst>
                <a:ext uri="{FF2B5EF4-FFF2-40B4-BE49-F238E27FC236}">
                  <a16:creationId xmlns:a16="http://schemas.microsoft.com/office/drawing/2014/main" id="{D8F7C03A-8186-4343-AEBE-56C73DB9787C}"/>
                </a:ext>
              </a:extLst>
            </p:cNvPr>
            <p:cNvSpPr/>
            <p:nvPr/>
          </p:nvSpPr>
          <p:spPr>
            <a:xfrm>
              <a:off x="4276708" y="1954537"/>
              <a:ext cx="11235" cy="17044"/>
            </a:xfrm>
            <a:custGeom>
              <a:avLst/>
              <a:gdLst/>
              <a:ahLst/>
              <a:cxnLst/>
              <a:rect l="l" t="t" r="r" b="b"/>
              <a:pathLst>
                <a:path w="207" h="314" extrusionOk="0">
                  <a:moveTo>
                    <a:pt x="1" y="1"/>
                  </a:moveTo>
                  <a:lnTo>
                    <a:pt x="1" y="1"/>
                  </a:lnTo>
                  <a:cubicBezTo>
                    <a:pt x="77" y="94"/>
                    <a:pt x="147" y="197"/>
                    <a:pt x="206" y="313"/>
                  </a:cubicBezTo>
                  <a:cubicBezTo>
                    <a:pt x="147" y="194"/>
                    <a:pt x="77" y="77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30;p22">
              <a:extLst>
                <a:ext uri="{FF2B5EF4-FFF2-40B4-BE49-F238E27FC236}">
                  <a16:creationId xmlns:a16="http://schemas.microsoft.com/office/drawing/2014/main" id="{DF0EB702-7D43-4724-BDF1-AE950AD96ECA}"/>
                </a:ext>
              </a:extLst>
            </p:cNvPr>
            <p:cNvSpPr/>
            <p:nvPr/>
          </p:nvSpPr>
          <p:spPr>
            <a:xfrm>
              <a:off x="4102749" y="1982489"/>
              <a:ext cx="96724" cy="57588"/>
            </a:xfrm>
            <a:custGeom>
              <a:avLst/>
              <a:gdLst/>
              <a:ahLst/>
              <a:cxnLst/>
              <a:rect l="l" t="t" r="r" b="b"/>
              <a:pathLst>
                <a:path w="1782" h="1061" extrusionOk="0">
                  <a:moveTo>
                    <a:pt x="1602" y="1"/>
                  </a:moveTo>
                  <a:cubicBezTo>
                    <a:pt x="1233" y="154"/>
                    <a:pt x="844" y="347"/>
                    <a:pt x="498" y="579"/>
                  </a:cubicBezTo>
                  <a:cubicBezTo>
                    <a:pt x="0" y="911"/>
                    <a:pt x="247" y="1060"/>
                    <a:pt x="805" y="1060"/>
                  </a:cubicBezTo>
                  <a:cubicBezTo>
                    <a:pt x="1060" y="1060"/>
                    <a:pt x="1386" y="1031"/>
                    <a:pt x="1734" y="968"/>
                  </a:cubicBezTo>
                  <a:cubicBezTo>
                    <a:pt x="1781" y="556"/>
                    <a:pt x="1717" y="247"/>
                    <a:pt x="160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31;p22">
              <a:extLst>
                <a:ext uri="{FF2B5EF4-FFF2-40B4-BE49-F238E27FC236}">
                  <a16:creationId xmlns:a16="http://schemas.microsoft.com/office/drawing/2014/main" id="{341BF186-B0D2-4D31-B148-21448B127C50}"/>
                </a:ext>
              </a:extLst>
            </p:cNvPr>
            <p:cNvSpPr/>
            <p:nvPr/>
          </p:nvSpPr>
          <p:spPr>
            <a:xfrm>
              <a:off x="4189648" y="1954375"/>
              <a:ext cx="109642" cy="80656"/>
            </a:xfrm>
            <a:custGeom>
              <a:avLst/>
              <a:gdLst/>
              <a:ahLst/>
              <a:cxnLst/>
              <a:rect l="l" t="t" r="r" b="b"/>
              <a:pathLst>
                <a:path w="2020" h="1486" extrusionOk="0">
                  <a:moveTo>
                    <a:pt x="1598" y="1"/>
                  </a:moveTo>
                  <a:cubicBezTo>
                    <a:pt x="1598" y="1"/>
                    <a:pt x="844" y="163"/>
                    <a:pt x="1" y="519"/>
                  </a:cubicBezTo>
                  <a:cubicBezTo>
                    <a:pt x="116" y="765"/>
                    <a:pt x="180" y="1074"/>
                    <a:pt x="133" y="1486"/>
                  </a:cubicBezTo>
                  <a:cubicBezTo>
                    <a:pt x="761" y="1376"/>
                    <a:pt x="1468" y="1170"/>
                    <a:pt x="2020" y="888"/>
                  </a:cubicBezTo>
                  <a:cubicBezTo>
                    <a:pt x="2020" y="888"/>
                    <a:pt x="1943" y="586"/>
                    <a:pt x="1810" y="316"/>
                  </a:cubicBezTo>
                  <a:cubicBezTo>
                    <a:pt x="1751" y="200"/>
                    <a:pt x="1681" y="97"/>
                    <a:pt x="1605" y="4"/>
                  </a:cubicBezTo>
                  <a:cubicBezTo>
                    <a:pt x="1601" y="1"/>
                    <a:pt x="1601" y="1"/>
                    <a:pt x="159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32;p22">
              <a:extLst>
                <a:ext uri="{FF2B5EF4-FFF2-40B4-BE49-F238E27FC236}">
                  <a16:creationId xmlns:a16="http://schemas.microsoft.com/office/drawing/2014/main" id="{FEAA3D3D-F03D-48F6-8B4D-D82C186E1A64}"/>
                </a:ext>
              </a:extLst>
            </p:cNvPr>
            <p:cNvSpPr/>
            <p:nvPr/>
          </p:nvSpPr>
          <p:spPr>
            <a:xfrm>
              <a:off x="4299777" y="2044148"/>
              <a:ext cx="7653" cy="57046"/>
            </a:xfrm>
            <a:custGeom>
              <a:avLst/>
              <a:gdLst/>
              <a:ahLst/>
              <a:cxnLst/>
              <a:rect l="l" t="t" r="r" b="b"/>
              <a:pathLst>
                <a:path w="141" h="1051" extrusionOk="0">
                  <a:moveTo>
                    <a:pt x="91" y="1"/>
                  </a:moveTo>
                  <a:cubicBezTo>
                    <a:pt x="91" y="61"/>
                    <a:pt x="94" y="117"/>
                    <a:pt x="94" y="177"/>
                  </a:cubicBezTo>
                  <a:cubicBezTo>
                    <a:pt x="94" y="493"/>
                    <a:pt x="60" y="785"/>
                    <a:pt x="1" y="1051"/>
                  </a:cubicBezTo>
                  <a:cubicBezTo>
                    <a:pt x="14" y="1004"/>
                    <a:pt x="140" y="522"/>
                    <a:pt x="9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33;p22">
              <a:extLst>
                <a:ext uri="{FF2B5EF4-FFF2-40B4-BE49-F238E27FC236}">
                  <a16:creationId xmlns:a16="http://schemas.microsoft.com/office/drawing/2014/main" id="{73682ED5-2EE7-46EE-85C4-954E7B934AAA}"/>
                </a:ext>
              </a:extLst>
            </p:cNvPr>
            <p:cNvSpPr/>
            <p:nvPr/>
          </p:nvSpPr>
          <p:spPr>
            <a:xfrm>
              <a:off x="4116970" y="2067271"/>
              <a:ext cx="72733" cy="52324"/>
            </a:xfrm>
            <a:custGeom>
              <a:avLst/>
              <a:gdLst/>
              <a:ahLst/>
              <a:cxnLst/>
              <a:rect l="l" t="t" r="r" b="b"/>
              <a:pathLst>
                <a:path w="1340" h="964" extrusionOk="0">
                  <a:moveTo>
                    <a:pt x="1340" y="0"/>
                  </a:moveTo>
                  <a:cubicBezTo>
                    <a:pt x="834" y="160"/>
                    <a:pt x="386" y="366"/>
                    <a:pt x="190" y="628"/>
                  </a:cubicBezTo>
                  <a:cubicBezTo>
                    <a:pt x="0" y="881"/>
                    <a:pt x="290" y="963"/>
                    <a:pt x="762" y="963"/>
                  </a:cubicBezTo>
                  <a:cubicBezTo>
                    <a:pt x="834" y="963"/>
                    <a:pt x="911" y="963"/>
                    <a:pt x="994" y="960"/>
                  </a:cubicBezTo>
                  <a:cubicBezTo>
                    <a:pt x="1117" y="691"/>
                    <a:pt x="1227" y="375"/>
                    <a:pt x="13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34;p22">
              <a:extLst>
                <a:ext uri="{FF2B5EF4-FFF2-40B4-BE49-F238E27FC236}">
                  <a16:creationId xmlns:a16="http://schemas.microsoft.com/office/drawing/2014/main" id="{A5299728-7B9F-4F56-BB41-81EF4716E135}"/>
                </a:ext>
              </a:extLst>
            </p:cNvPr>
            <p:cNvSpPr/>
            <p:nvPr/>
          </p:nvSpPr>
          <p:spPr>
            <a:xfrm>
              <a:off x="4170869" y="2044148"/>
              <a:ext cx="134012" cy="75283"/>
            </a:xfrm>
            <a:custGeom>
              <a:avLst/>
              <a:gdLst/>
              <a:ahLst/>
              <a:cxnLst/>
              <a:rect l="l" t="t" r="r" b="b"/>
              <a:pathLst>
                <a:path w="2469" h="1387" extrusionOk="0">
                  <a:moveTo>
                    <a:pt x="2466" y="1"/>
                  </a:moveTo>
                  <a:cubicBezTo>
                    <a:pt x="2466" y="1"/>
                    <a:pt x="1307" y="128"/>
                    <a:pt x="347" y="426"/>
                  </a:cubicBezTo>
                  <a:cubicBezTo>
                    <a:pt x="234" y="801"/>
                    <a:pt x="124" y="1117"/>
                    <a:pt x="1" y="1386"/>
                  </a:cubicBezTo>
                  <a:cubicBezTo>
                    <a:pt x="961" y="1339"/>
                    <a:pt x="2376" y="1054"/>
                    <a:pt x="2376" y="1054"/>
                  </a:cubicBezTo>
                  <a:lnTo>
                    <a:pt x="2376" y="1051"/>
                  </a:lnTo>
                  <a:cubicBezTo>
                    <a:pt x="2435" y="785"/>
                    <a:pt x="2469" y="493"/>
                    <a:pt x="2469" y="177"/>
                  </a:cubicBezTo>
                  <a:cubicBezTo>
                    <a:pt x="2469" y="117"/>
                    <a:pt x="2466" y="61"/>
                    <a:pt x="246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35;p22">
              <a:extLst>
                <a:ext uri="{FF2B5EF4-FFF2-40B4-BE49-F238E27FC236}">
                  <a16:creationId xmlns:a16="http://schemas.microsoft.com/office/drawing/2014/main" id="{82C47EC5-9FFD-471E-94A2-B47C5BA7E994}"/>
                </a:ext>
              </a:extLst>
            </p:cNvPr>
            <p:cNvSpPr/>
            <p:nvPr/>
          </p:nvSpPr>
          <p:spPr>
            <a:xfrm>
              <a:off x="4285720" y="2138427"/>
              <a:ext cx="1140" cy="2225"/>
            </a:xfrm>
            <a:custGeom>
              <a:avLst/>
              <a:gdLst/>
              <a:ahLst/>
              <a:cxnLst/>
              <a:rect l="l" t="t" r="r" b="b"/>
              <a:pathLst>
                <a:path w="21" h="41" extrusionOk="0">
                  <a:moveTo>
                    <a:pt x="20" y="1"/>
                  </a:moveTo>
                  <a:lnTo>
                    <a:pt x="20" y="1"/>
                  </a:lnTo>
                  <a:cubicBezTo>
                    <a:pt x="14" y="14"/>
                    <a:pt x="8" y="28"/>
                    <a:pt x="0" y="41"/>
                  </a:cubicBezTo>
                  <a:cubicBezTo>
                    <a:pt x="8" y="28"/>
                    <a:pt x="17" y="14"/>
                    <a:pt x="2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36;p22">
              <a:extLst>
                <a:ext uri="{FF2B5EF4-FFF2-40B4-BE49-F238E27FC236}">
                  <a16:creationId xmlns:a16="http://schemas.microsoft.com/office/drawing/2014/main" id="{192604B0-639F-439B-91DE-3B692A4CE9BC}"/>
                </a:ext>
              </a:extLst>
            </p:cNvPr>
            <p:cNvSpPr/>
            <p:nvPr/>
          </p:nvSpPr>
          <p:spPr>
            <a:xfrm>
              <a:off x="4120228" y="2150910"/>
              <a:ext cx="31645" cy="25836"/>
            </a:xfrm>
            <a:custGeom>
              <a:avLst/>
              <a:gdLst/>
              <a:ahLst/>
              <a:cxnLst/>
              <a:rect l="l" t="t" r="r" b="b"/>
              <a:pathLst>
                <a:path w="583" h="476" extrusionOk="0">
                  <a:moveTo>
                    <a:pt x="582" y="0"/>
                  </a:moveTo>
                  <a:lnTo>
                    <a:pt x="582" y="0"/>
                  </a:lnTo>
                  <a:cubicBezTo>
                    <a:pt x="346" y="70"/>
                    <a:pt x="160" y="160"/>
                    <a:pt x="70" y="279"/>
                  </a:cubicBezTo>
                  <a:cubicBezTo>
                    <a:pt x="17" y="353"/>
                    <a:pt x="0" y="419"/>
                    <a:pt x="11" y="476"/>
                  </a:cubicBezTo>
                  <a:cubicBezTo>
                    <a:pt x="243" y="346"/>
                    <a:pt x="426" y="189"/>
                    <a:pt x="58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37;p22">
              <a:extLst>
                <a:ext uri="{FF2B5EF4-FFF2-40B4-BE49-F238E27FC236}">
                  <a16:creationId xmlns:a16="http://schemas.microsoft.com/office/drawing/2014/main" id="{AC85A7F7-91D5-4F6C-97E1-B4AC2C083B40}"/>
                </a:ext>
              </a:extLst>
            </p:cNvPr>
            <p:cNvSpPr/>
            <p:nvPr/>
          </p:nvSpPr>
          <p:spPr>
            <a:xfrm>
              <a:off x="4120769" y="2138102"/>
              <a:ext cx="166307" cy="57533"/>
            </a:xfrm>
            <a:custGeom>
              <a:avLst/>
              <a:gdLst/>
              <a:ahLst/>
              <a:cxnLst/>
              <a:rect l="l" t="t" r="r" b="b"/>
              <a:pathLst>
                <a:path w="3064" h="1060" extrusionOk="0">
                  <a:moveTo>
                    <a:pt x="2914" y="0"/>
                  </a:moveTo>
                  <a:cubicBezTo>
                    <a:pt x="2498" y="0"/>
                    <a:pt x="1296" y="20"/>
                    <a:pt x="572" y="236"/>
                  </a:cubicBezTo>
                  <a:cubicBezTo>
                    <a:pt x="416" y="425"/>
                    <a:pt x="233" y="582"/>
                    <a:pt x="1" y="712"/>
                  </a:cubicBezTo>
                  <a:cubicBezTo>
                    <a:pt x="54" y="951"/>
                    <a:pt x="615" y="1060"/>
                    <a:pt x="1233" y="1060"/>
                  </a:cubicBezTo>
                  <a:cubicBezTo>
                    <a:pt x="1615" y="1060"/>
                    <a:pt x="2017" y="1020"/>
                    <a:pt x="2336" y="940"/>
                  </a:cubicBezTo>
                  <a:cubicBezTo>
                    <a:pt x="2336" y="940"/>
                    <a:pt x="2887" y="330"/>
                    <a:pt x="3039" y="47"/>
                  </a:cubicBezTo>
                  <a:cubicBezTo>
                    <a:pt x="3047" y="34"/>
                    <a:pt x="3053" y="20"/>
                    <a:pt x="3059" y="7"/>
                  </a:cubicBezTo>
                  <a:lnTo>
                    <a:pt x="3063" y="4"/>
                  </a:lnTo>
                  <a:cubicBezTo>
                    <a:pt x="3063" y="4"/>
                    <a:pt x="3010" y="0"/>
                    <a:pt x="291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38;p22">
              <a:extLst>
                <a:ext uri="{FF2B5EF4-FFF2-40B4-BE49-F238E27FC236}">
                  <a16:creationId xmlns:a16="http://schemas.microsoft.com/office/drawing/2014/main" id="{76BD4667-C1EF-4042-A735-CD16CB6B4DDF}"/>
                </a:ext>
              </a:extLst>
            </p:cNvPr>
            <p:cNvSpPr/>
            <p:nvPr/>
          </p:nvSpPr>
          <p:spPr>
            <a:xfrm>
              <a:off x="3632761" y="1499864"/>
              <a:ext cx="61985" cy="47166"/>
            </a:xfrm>
            <a:custGeom>
              <a:avLst/>
              <a:gdLst/>
              <a:ahLst/>
              <a:cxnLst/>
              <a:rect l="l" t="t" r="r" b="b"/>
              <a:pathLst>
                <a:path w="1142" h="869" extrusionOk="0">
                  <a:moveTo>
                    <a:pt x="336" y="1"/>
                  </a:moveTo>
                  <a:cubicBezTo>
                    <a:pt x="336" y="1"/>
                    <a:pt x="0" y="801"/>
                    <a:pt x="558" y="864"/>
                  </a:cubicBezTo>
                  <a:cubicBezTo>
                    <a:pt x="582" y="867"/>
                    <a:pt x="604" y="868"/>
                    <a:pt x="625" y="868"/>
                  </a:cubicBezTo>
                  <a:cubicBezTo>
                    <a:pt x="1142" y="868"/>
                    <a:pt x="1056" y="151"/>
                    <a:pt x="1056" y="151"/>
                  </a:cubicBez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39;p22">
              <a:extLst>
                <a:ext uri="{FF2B5EF4-FFF2-40B4-BE49-F238E27FC236}">
                  <a16:creationId xmlns:a16="http://schemas.microsoft.com/office/drawing/2014/main" id="{408AC8FC-E0D0-4FA7-95ED-8E8FFB7A5884}"/>
                </a:ext>
              </a:extLst>
            </p:cNvPr>
            <p:cNvSpPr/>
            <p:nvPr/>
          </p:nvSpPr>
          <p:spPr>
            <a:xfrm>
              <a:off x="3836248" y="1485318"/>
              <a:ext cx="60465" cy="46733"/>
            </a:xfrm>
            <a:custGeom>
              <a:avLst/>
              <a:gdLst/>
              <a:ahLst/>
              <a:cxnLst/>
              <a:rect l="l" t="t" r="r" b="b"/>
              <a:pathLst>
                <a:path w="1114" h="861" extrusionOk="0">
                  <a:moveTo>
                    <a:pt x="742" y="0"/>
                  </a:moveTo>
                  <a:lnTo>
                    <a:pt x="18" y="120"/>
                  </a:lnTo>
                  <a:cubicBezTo>
                    <a:pt x="18" y="120"/>
                    <a:pt x="1" y="860"/>
                    <a:pt x="423" y="860"/>
                  </a:cubicBezTo>
                  <a:cubicBezTo>
                    <a:pt x="459" y="860"/>
                    <a:pt x="497" y="855"/>
                    <a:pt x="539" y="844"/>
                  </a:cubicBezTo>
                  <a:cubicBezTo>
                    <a:pt x="1114" y="691"/>
                    <a:pt x="742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40;p22">
              <a:extLst>
                <a:ext uri="{FF2B5EF4-FFF2-40B4-BE49-F238E27FC236}">
                  <a16:creationId xmlns:a16="http://schemas.microsoft.com/office/drawing/2014/main" id="{BC30FF09-8FED-45C7-9E52-B6602ACC630E}"/>
                </a:ext>
              </a:extLst>
            </p:cNvPr>
            <p:cNvSpPr/>
            <p:nvPr/>
          </p:nvSpPr>
          <p:spPr>
            <a:xfrm>
              <a:off x="3548359" y="1359614"/>
              <a:ext cx="119954" cy="119790"/>
            </a:xfrm>
            <a:custGeom>
              <a:avLst/>
              <a:gdLst/>
              <a:ahLst/>
              <a:cxnLst/>
              <a:rect l="l" t="t" r="r" b="b"/>
              <a:pathLst>
                <a:path w="2210" h="2207" extrusionOk="0">
                  <a:moveTo>
                    <a:pt x="1112" y="0"/>
                  </a:moveTo>
                  <a:cubicBezTo>
                    <a:pt x="1082" y="0"/>
                    <a:pt x="1051" y="2"/>
                    <a:pt x="1020" y="4"/>
                  </a:cubicBezTo>
                  <a:cubicBezTo>
                    <a:pt x="456" y="48"/>
                    <a:pt x="24" y="509"/>
                    <a:pt x="4" y="1064"/>
                  </a:cubicBezTo>
                  <a:cubicBezTo>
                    <a:pt x="1" y="1104"/>
                    <a:pt x="1" y="1144"/>
                    <a:pt x="4" y="1187"/>
                  </a:cubicBezTo>
                  <a:cubicBezTo>
                    <a:pt x="48" y="1766"/>
                    <a:pt x="533" y="2206"/>
                    <a:pt x="1104" y="2206"/>
                  </a:cubicBezTo>
                  <a:cubicBezTo>
                    <a:pt x="1133" y="2206"/>
                    <a:pt x="1161" y="2205"/>
                    <a:pt x="1189" y="2203"/>
                  </a:cubicBezTo>
                  <a:cubicBezTo>
                    <a:pt x="1193" y="2203"/>
                    <a:pt x="1200" y="2203"/>
                    <a:pt x="1203" y="2200"/>
                  </a:cubicBezTo>
                  <a:cubicBezTo>
                    <a:pt x="1721" y="2153"/>
                    <a:pt x="2126" y="1751"/>
                    <a:pt x="2193" y="1256"/>
                  </a:cubicBezTo>
                  <a:cubicBezTo>
                    <a:pt x="2206" y="1180"/>
                    <a:pt x="2210" y="1097"/>
                    <a:pt x="2203" y="1017"/>
                  </a:cubicBezTo>
                  <a:cubicBezTo>
                    <a:pt x="2166" y="559"/>
                    <a:pt x="1857" y="190"/>
                    <a:pt x="1448" y="57"/>
                  </a:cubicBezTo>
                  <a:cubicBezTo>
                    <a:pt x="1343" y="20"/>
                    <a:pt x="1229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41;p22">
              <a:extLst>
                <a:ext uri="{FF2B5EF4-FFF2-40B4-BE49-F238E27FC236}">
                  <a16:creationId xmlns:a16="http://schemas.microsoft.com/office/drawing/2014/main" id="{B8F768DB-8A7C-439B-B6E3-40C445E75EF5}"/>
                </a:ext>
              </a:extLst>
            </p:cNvPr>
            <p:cNvSpPr/>
            <p:nvPr/>
          </p:nvSpPr>
          <p:spPr>
            <a:xfrm>
              <a:off x="3548523" y="1359614"/>
              <a:ext cx="82285" cy="70941"/>
            </a:xfrm>
            <a:custGeom>
              <a:avLst/>
              <a:gdLst/>
              <a:ahLst/>
              <a:cxnLst/>
              <a:rect l="l" t="t" r="r" b="b"/>
              <a:pathLst>
                <a:path w="1516" h="1307" extrusionOk="0">
                  <a:moveTo>
                    <a:pt x="1109" y="0"/>
                  </a:moveTo>
                  <a:cubicBezTo>
                    <a:pt x="1079" y="0"/>
                    <a:pt x="1048" y="2"/>
                    <a:pt x="1017" y="4"/>
                  </a:cubicBezTo>
                  <a:cubicBezTo>
                    <a:pt x="453" y="48"/>
                    <a:pt x="21" y="509"/>
                    <a:pt x="1" y="1064"/>
                  </a:cubicBezTo>
                  <a:cubicBezTo>
                    <a:pt x="160" y="1213"/>
                    <a:pt x="373" y="1306"/>
                    <a:pt x="616" y="1306"/>
                  </a:cubicBezTo>
                  <a:cubicBezTo>
                    <a:pt x="1114" y="1306"/>
                    <a:pt x="1516" y="905"/>
                    <a:pt x="1516" y="409"/>
                  </a:cubicBezTo>
                  <a:cubicBezTo>
                    <a:pt x="1516" y="284"/>
                    <a:pt x="1489" y="164"/>
                    <a:pt x="1445" y="57"/>
                  </a:cubicBezTo>
                  <a:cubicBezTo>
                    <a:pt x="1340" y="20"/>
                    <a:pt x="1226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42;p22">
              <a:extLst>
                <a:ext uri="{FF2B5EF4-FFF2-40B4-BE49-F238E27FC236}">
                  <a16:creationId xmlns:a16="http://schemas.microsoft.com/office/drawing/2014/main" id="{4183AF10-75B2-4A18-B403-A4A3922D270B}"/>
                </a:ext>
              </a:extLst>
            </p:cNvPr>
            <p:cNvSpPr/>
            <p:nvPr/>
          </p:nvSpPr>
          <p:spPr>
            <a:xfrm>
              <a:off x="3608228" y="1421272"/>
              <a:ext cx="59163" cy="57751"/>
            </a:xfrm>
            <a:custGeom>
              <a:avLst/>
              <a:gdLst/>
              <a:ahLst/>
              <a:cxnLst/>
              <a:rect l="l" t="t" r="r" b="b"/>
              <a:pathLst>
                <a:path w="1090" h="1064" extrusionOk="0">
                  <a:moveTo>
                    <a:pt x="701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834"/>
                    <a:pt x="37" y="957"/>
                    <a:pt x="100" y="1064"/>
                  </a:cubicBezTo>
                  <a:cubicBezTo>
                    <a:pt x="618" y="1017"/>
                    <a:pt x="1023" y="615"/>
                    <a:pt x="1090" y="120"/>
                  </a:cubicBezTo>
                  <a:cubicBezTo>
                    <a:pt x="980" y="44"/>
                    <a:pt x="844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43;p22">
              <a:extLst>
                <a:ext uri="{FF2B5EF4-FFF2-40B4-BE49-F238E27FC236}">
                  <a16:creationId xmlns:a16="http://schemas.microsoft.com/office/drawing/2014/main" id="{78F3FCC2-EF95-40B1-BE61-FD62FDF5CB04}"/>
                </a:ext>
              </a:extLst>
            </p:cNvPr>
            <p:cNvSpPr/>
            <p:nvPr/>
          </p:nvSpPr>
          <p:spPr>
            <a:xfrm>
              <a:off x="3869248" y="1351200"/>
              <a:ext cx="119791" cy="119736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" y="1106"/>
                    <a:pt x="1" y="1146"/>
                    <a:pt x="5" y="1189"/>
                  </a:cubicBezTo>
                  <a:cubicBezTo>
                    <a:pt x="49" y="1765"/>
                    <a:pt x="534" y="2205"/>
                    <a:pt x="1102" y="2205"/>
                  </a:cubicBezTo>
                  <a:cubicBezTo>
                    <a:pt x="1130" y="2205"/>
                    <a:pt x="1158" y="2204"/>
                    <a:pt x="1187" y="2202"/>
                  </a:cubicBezTo>
                  <a:lnTo>
                    <a:pt x="1204" y="2202"/>
                  </a:lnTo>
                  <a:cubicBezTo>
                    <a:pt x="1722" y="2156"/>
                    <a:pt x="2127" y="1754"/>
                    <a:pt x="2193" y="1256"/>
                  </a:cubicBezTo>
                  <a:cubicBezTo>
                    <a:pt x="2206" y="1179"/>
                    <a:pt x="2206" y="1099"/>
                    <a:pt x="2203" y="1020"/>
                  </a:cubicBezTo>
                  <a:cubicBezTo>
                    <a:pt x="2167" y="561"/>
                    <a:pt x="1858" y="189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44;p22">
              <a:extLst>
                <a:ext uri="{FF2B5EF4-FFF2-40B4-BE49-F238E27FC236}">
                  <a16:creationId xmlns:a16="http://schemas.microsoft.com/office/drawing/2014/main" id="{3732C40A-5529-47D5-8F6A-B38055584C36}"/>
                </a:ext>
              </a:extLst>
            </p:cNvPr>
            <p:cNvSpPr/>
            <p:nvPr/>
          </p:nvSpPr>
          <p:spPr>
            <a:xfrm>
              <a:off x="3869248" y="1351199"/>
              <a:ext cx="82503" cy="71049"/>
            </a:xfrm>
            <a:custGeom>
              <a:avLst/>
              <a:gdLst/>
              <a:ahLst/>
              <a:cxnLst/>
              <a:rect l="l" t="t" r="r" b="b"/>
              <a:pathLst>
                <a:path w="1520" h="1309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60" y="1216"/>
                    <a:pt x="376" y="1308"/>
                    <a:pt x="615" y="1308"/>
                  </a:cubicBezTo>
                  <a:cubicBezTo>
                    <a:pt x="1113" y="1308"/>
                    <a:pt x="1519" y="906"/>
                    <a:pt x="1519" y="408"/>
                  </a:cubicBezTo>
                  <a:cubicBezTo>
                    <a:pt x="1519" y="285"/>
                    <a:pt x="1492" y="166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45;p22">
              <a:extLst>
                <a:ext uri="{FF2B5EF4-FFF2-40B4-BE49-F238E27FC236}">
                  <a16:creationId xmlns:a16="http://schemas.microsoft.com/office/drawing/2014/main" id="{8D53D497-B747-41A0-83D8-DCD2BA1A21A1}"/>
                </a:ext>
              </a:extLst>
            </p:cNvPr>
            <p:cNvSpPr/>
            <p:nvPr/>
          </p:nvSpPr>
          <p:spPr>
            <a:xfrm>
              <a:off x="3929115" y="1413026"/>
              <a:ext cx="59163" cy="57697"/>
            </a:xfrm>
            <a:custGeom>
              <a:avLst/>
              <a:gdLst/>
              <a:ahLst/>
              <a:cxnLst/>
              <a:rect l="l" t="t" r="r" b="b"/>
              <a:pathLst>
                <a:path w="1090" h="1063" extrusionOk="0">
                  <a:moveTo>
                    <a:pt x="702" y="0"/>
                  </a:moveTo>
                  <a:cubicBezTo>
                    <a:pt x="313" y="0"/>
                    <a:pt x="1" y="316"/>
                    <a:pt x="1" y="701"/>
                  </a:cubicBezTo>
                  <a:cubicBezTo>
                    <a:pt x="1" y="834"/>
                    <a:pt x="38" y="957"/>
                    <a:pt x="101" y="1063"/>
                  </a:cubicBezTo>
                  <a:cubicBezTo>
                    <a:pt x="619" y="1017"/>
                    <a:pt x="1024" y="615"/>
                    <a:pt x="1090" y="117"/>
                  </a:cubicBezTo>
                  <a:cubicBezTo>
                    <a:pt x="981" y="43"/>
                    <a:pt x="844" y="0"/>
                    <a:pt x="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46;p22">
              <a:extLst>
                <a:ext uri="{FF2B5EF4-FFF2-40B4-BE49-F238E27FC236}">
                  <a16:creationId xmlns:a16="http://schemas.microsoft.com/office/drawing/2014/main" id="{09F5B14B-751A-44DA-BDAF-2116FB52C4DD}"/>
                </a:ext>
              </a:extLst>
            </p:cNvPr>
            <p:cNvSpPr/>
            <p:nvPr/>
          </p:nvSpPr>
          <p:spPr>
            <a:xfrm>
              <a:off x="3635420" y="1469419"/>
              <a:ext cx="265473" cy="44073"/>
            </a:xfrm>
            <a:custGeom>
              <a:avLst/>
              <a:gdLst/>
              <a:ahLst/>
              <a:cxnLst/>
              <a:rect l="l" t="t" r="r" b="b"/>
              <a:pathLst>
                <a:path w="4891" h="812" extrusionOk="0">
                  <a:moveTo>
                    <a:pt x="4785" y="1"/>
                  </a:moveTo>
                  <a:cubicBezTo>
                    <a:pt x="4771" y="1"/>
                    <a:pt x="4757" y="4"/>
                    <a:pt x="4744" y="10"/>
                  </a:cubicBezTo>
                  <a:cubicBezTo>
                    <a:pt x="3687" y="497"/>
                    <a:pt x="2578" y="624"/>
                    <a:pt x="1711" y="624"/>
                  </a:cubicBezTo>
                  <a:cubicBezTo>
                    <a:pt x="785" y="624"/>
                    <a:pt x="136" y="479"/>
                    <a:pt x="123" y="476"/>
                  </a:cubicBezTo>
                  <a:cubicBezTo>
                    <a:pt x="117" y="475"/>
                    <a:pt x="110" y="474"/>
                    <a:pt x="104" y="474"/>
                  </a:cubicBezTo>
                  <a:cubicBezTo>
                    <a:pt x="61" y="474"/>
                    <a:pt x="19" y="503"/>
                    <a:pt x="11" y="548"/>
                  </a:cubicBezTo>
                  <a:cubicBezTo>
                    <a:pt x="1" y="599"/>
                    <a:pt x="31" y="648"/>
                    <a:pt x="80" y="658"/>
                  </a:cubicBezTo>
                  <a:cubicBezTo>
                    <a:pt x="94" y="662"/>
                    <a:pt x="758" y="811"/>
                    <a:pt x="1708" y="811"/>
                  </a:cubicBezTo>
                  <a:cubicBezTo>
                    <a:pt x="2599" y="811"/>
                    <a:pt x="3738" y="682"/>
                    <a:pt x="4824" y="180"/>
                  </a:cubicBezTo>
                  <a:cubicBezTo>
                    <a:pt x="4871" y="160"/>
                    <a:pt x="4891" y="104"/>
                    <a:pt x="4871" y="57"/>
                  </a:cubicBezTo>
                  <a:cubicBezTo>
                    <a:pt x="4853" y="21"/>
                    <a:pt x="4820" y="1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47;p22">
              <a:extLst>
                <a:ext uri="{FF2B5EF4-FFF2-40B4-BE49-F238E27FC236}">
                  <a16:creationId xmlns:a16="http://schemas.microsoft.com/office/drawing/2014/main" id="{FD3A17B6-5290-48AB-8610-E054BAC7E6D5}"/>
                </a:ext>
              </a:extLst>
            </p:cNvPr>
            <p:cNvSpPr/>
            <p:nvPr/>
          </p:nvSpPr>
          <p:spPr>
            <a:xfrm>
              <a:off x="3476440" y="1479188"/>
              <a:ext cx="87495" cy="70886"/>
            </a:xfrm>
            <a:custGeom>
              <a:avLst/>
              <a:gdLst/>
              <a:ahLst/>
              <a:cxnLst/>
              <a:rect l="l" t="t" r="r" b="b"/>
              <a:pathLst>
                <a:path w="1612" h="1306" extrusionOk="0">
                  <a:moveTo>
                    <a:pt x="804" y="0"/>
                  </a:moveTo>
                  <a:cubicBezTo>
                    <a:pt x="359" y="0"/>
                    <a:pt x="0" y="293"/>
                    <a:pt x="0" y="655"/>
                  </a:cubicBezTo>
                  <a:cubicBezTo>
                    <a:pt x="0" y="1013"/>
                    <a:pt x="359" y="1305"/>
                    <a:pt x="804" y="1305"/>
                  </a:cubicBezTo>
                  <a:cubicBezTo>
                    <a:pt x="1249" y="1305"/>
                    <a:pt x="1611" y="1013"/>
                    <a:pt x="1611" y="655"/>
                  </a:cubicBezTo>
                  <a:cubicBezTo>
                    <a:pt x="1611" y="293"/>
                    <a:pt x="1249" y="0"/>
                    <a:pt x="80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48;p22">
              <a:extLst>
                <a:ext uri="{FF2B5EF4-FFF2-40B4-BE49-F238E27FC236}">
                  <a16:creationId xmlns:a16="http://schemas.microsoft.com/office/drawing/2014/main" id="{68C701D4-16B9-48A8-BE6A-FE9F6369A52C}"/>
                </a:ext>
              </a:extLst>
            </p:cNvPr>
            <p:cNvSpPr/>
            <p:nvPr/>
          </p:nvSpPr>
          <p:spPr>
            <a:xfrm>
              <a:off x="3983694" y="1451021"/>
              <a:ext cx="87713" cy="70724"/>
            </a:xfrm>
            <a:custGeom>
              <a:avLst/>
              <a:gdLst/>
              <a:ahLst/>
              <a:cxnLst/>
              <a:rect l="l" t="t" r="r" b="b"/>
              <a:pathLst>
                <a:path w="1616" h="1303" extrusionOk="0">
                  <a:moveTo>
                    <a:pt x="808" y="1"/>
                  </a:moveTo>
                  <a:cubicBezTo>
                    <a:pt x="363" y="1"/>
                    <a:pt x="1" y="294"/>
                    <a:pt x="1" y="652"/>
                  </a:cubicBezTo>
                  <a:cubicBezTo>
                    <a:pt x="1" y="1014"/>
                    <a:pt x="363" y="1303"/>
                    <a:pt x="808" y="1303"/>
                  </a:cubicBezTo>
                  <a:cubicBezTo>
                    <a:pt x="1253" y="1303"/>
                    <a:pt x="1615" y="1014"/>
                    <a:pt x="1615" y="652"/>
                  </a:cubicBezTo>
                  <a:cubicBezTo>
                    <a:pt x="1615" y="294"/>
                    <a:pt x="1253" y="1"/>
                    <a:pt x="80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6" name="Picture 4" descr="Happy Cute Girl Ready To Go To School | Cartoon people, Kids clipart free,  Cartoon kids">
            <a:extLst>
              <a:ext uri="{FF2B5EF4-FFF2-40B4-BE49-F238E27FC236}">
                <a16:creationId xmlns:a16="http://schemas.microsoft.com/office/drawing/2014/main" id="{01D68740-2CB8-4C69-9B21-CCB6FF9D0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814" y="2778164"/>
            <a:ext cx="1497063" cy="149706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37" name="Picture 6" descr="Thumb Image - Kid Smile Png, Transparent Png - kindpng">
            <a:extLst>
              <a:ext uri="{FF2B5EF4-FFF2-40B4-BE49-F238E27FC236}">
                <a16:creationId xmlns:a16="http://schemas.microsoft.com/office/drawing/2014/main" id="{BEA4FC32-50C1-405D-8CC0-833A4991B3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8" t="1412" r="15912" b="-1412"/>
          <a:stretch/>
        </p:blipFill>
        <p:spPr bwMode="auto">
          <a:xfrm rot="993632">
            <a:off x="3695330" y="2780242"/>
            <a:ext cx="1523709" cy="14601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38" name="Google Shape;730;p29">
            <a:extLst>
              <a:ext uri="{FF2B5EF4-FFF2-40B4-BE49-F238E27FC236}">
                <a16:creationId xmlns:a16="http://schemas.microsoft.com/office/drawing/2014/main" id="{68092819-351B-4315-ADEE-9D300A4DDFC2}"/>
              </a:ext>
            </a:extLst>
          </p:cNvPr>
          <p:cNvSpPr/>
          <p:nvPr/>
        </p:nvSpPr>
        <p:spPr>
          <a:xfrm rot="584684">
            <a:off x="1523259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730;p29">
            <a:extLst>
              <a:ext uri="{FF2B5EF4-FFF2-40B4-BE49-F238E27FC236}">
                <a16:creationId xmlns:a16="http://schemas.microsoft.com/office/drawing/2014/main" id="{52E79CF6-05E8-4096-B065-5EAD5F1949E8}"/>
              </a:ext>
            </a:extLst>
          </p:cNvPr>
          <p:cNvSpPr/>
          <p:nvPr/>
        </p:nvSpPr>
        <p:spPr>
          <a:xfrm rot="584684">
            <a:off x="4195552" y="2133672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Picture 8" descr="Kids Banner - Smile Kids Png, Transparent Png , Transparent Png Image -  PNGitem">
            <a:extLst>
              <a:ext uri="{FF2B5EF4-FFF2-40B4-BE49-F238E27FC236}">
                <a16:creationId xmlns:a16="http://schemas.microsoft.com/office/drawing/2014/main" id="{D379A4AE-93FE-4552-9E09-614F948FE5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20310" r="7623"/>
          <a:stretch/>
        </p:blipFill>
        <p:spPr bwMode="auto">
          <a:xfrm>
            <a:off x="6347011" y="2825384"/>
            <a:ext cx="1964045" cy="15677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41" name="Google Shape;730;p29">
            <a:extLst>
              <a:ext uri="{FF2B5EF4-FFF2-40B4-BE49-F238E27FC236}">
                <a16:creationId xmlns:a16="http://schemas.microsoft.com/office/drawing/2014/main" id="{438D125E-80A1-44C1-9F68-0F6C843F6698}"/>
              </a:ext>
            </a:extLst>
          </p:cNvPr>
          <p:cNvSpPr/>
          <p:nvPr/>
        </p:nvSpPr>
        <p:spPr>
          <a:xfrm rot="584684">
            <a:off x="7010631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  <p:bldP spid="138" grpId="0" animBg="1"/>
      <p:bldP spid="139" grpId="0" animBg="1"/>
      <p:bldP spid="14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728;p29">
            <a:extLst>
              <a:ext uri="{FF2B5EF4-FFF2-40B4-BE49-F238E27FC236}">
                <a16:creationId xmlns:a16="http://schemas.microsoft.com/office/drawing/2014/main" id="{E1556ACC-1A27-4B05-B407-02F64CDB46FE}"/>
              </a:ext>
            </a:extLst>
          </p:cNvPr>
          <p:cNvSpPr txBox="1">
            <a:spLocks/>
          </p:cNvSpPr>
          <p:nvPr/>
        </p:nvSpPr>
        <p:spPr>
          <a:xfrm rot="611">
            <a:off x="1573002" y="1280105"/>
            <a:ext cx="2740720" cy="4581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800" b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Didact Gothic"/>
              </a:rPr>
              <a:t>SAO ….</a:t>
            </a:r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Didact Gothic"/>
            </a:endParaRPr>
          </a:p>
        </p:txBody>
      </p:sp>
      <p:grpSp>
        <p:nvGrpSpPr>
          <p:cNvPr id="112" name="Google Shape;1307;p34">
            <a:extLst>
              <a:ext uri="{FF2B5EF4-FFF2-40B4-BE49-F238E27FC236}">
                <a16:creationId xmlns:a16="http://schemas.microsoft.com/office/drawing/2014/main" id="{58982221-8CBC-4C26-91F0-631EDB768CAF}"/>
              </a:ext>
            </a:extLst>
          </p:cNvPr>
          <p:cNvGrpSpPr/>
          <p:nvPr/>
        </p:nvGrpSpPr>
        <p:grpSpPr>
          <a:xfrm rot="1361789">
            <a:off x="752513" y="1059723"/>
            <a:ext cx="839617" cy="784005"/>
            <a:chOff x="5259675" y="2069875"/>
            <a:chExt cx="914926" cy="868771"/>
          </a:xfrm>
        </p:grpSpPr>
        <p:sp>
          <p:nvSpPr>
            <p:cNvPr id="113" name="Google Shape;1308;p34">
              <a:extLst>
                <a:ext uri="{FF2B5EF4-FFF2-40B4-BE49-F238E27FC236}">
                  <a16:creationId xmlns:a16="http://schemas.microsoft.com/office/drawing/2014/main" id="{1BC264EE-9184-45AC-B861-DF4E00F98A18}"/>
                </a:ext>
              </a:extLst>
            </p:cNvPr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309;p34">
              <a:extLst>
                <a:ext uri="{FF2B5EF4-FFF2-40B4-BE49-F238E27FC236}">
                  <a16:creationId xmlns:a16="http://schemas.microsoft.com/office/drawing/2014/main" id="{C1E45BF1-DE22-4329-9E3F-C52806CBF86A}"/>
                </a:ext>
              </a:extLst>
            </p:cNvPr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310;p34">
              <a:extLst>
                <a:ext uri="{FF2B5EF4-FFF2-40B4-BE49-F238E27FC236}">
                  <a16:creationId xmlns:a16="http://schemas.microsoft.com/office/drawing/2014/main" id="{9EB75DDB-CC23-4A96-926F-FEBB97D87340}"/>
                </a:ext>
              </a:extLst>
            </p:cNvPr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311;p34">
              <a:extLst>
                <a:ext uri="{FF2B5EF4-FFF2-40B4-BE49-F238E27FC236}">
                  <a16:creationId xmlns:a16="http://schemas.microsoft.com/office/drawing/2014/main" id="{864A3F1C-AD1C-4541-A562-585F956A1CD0}"/>
                </a:ext>
              </a:extLst>
            </p:cNvPr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312;p34">
              <a:extLst>
                <a:ext uri="{FF2B5EF4-FFF2-40B4-BE49-F238E27FC236}">
                  <a16:creationId xmlns:a16="http://schemas.microsoft.com/office/drawing/2014/main" id="{26C47205-AAEC-43AB-A0D3-CB23578747F6}"/>
                </a:ext>
              </a:extLst>
            </p:cNvPr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313;p34">
              <a:extLst>
                <a:ext uri="{FF2B5EF4-FFF2-40B4-BE49-F238E27FC236}">
                  <a16:creationId xmlns:a16="http://schemas.microsoft.com/office/drawing/2014/main" id="{04640899-C666-4EE9-B934-336E2CD2A0A8}"/>
                </a:ext>
              </a:extLst>
            </p:cNvPr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314;p34">
              <a:extLst>
                <a:ext uri="{FF2B5EF4-FFF2-40B4-BE49-F238E27FC236}">
                  <a16:creationId xmlns:a16="http://schemas.microsoft.com/office/drawing/2014/main" id="{B61EA5DE-1190-42BC-9462-8CBDD1F5FBF7}"/>
                </a:ext>
              </a:extLst>
            </p:cNvPr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315;p34">
              <a:extLst>
                <a:ext uri="{FF2B5EF4-FFF2-40B4-BE49-F238E27FC236}">
                  <a16:creationId xmlns:a16="http://schemas.microsoft.com/office/drawing/2014/main" id="{166DF173-3D45-4941-B63C-73DF689345BE}"/>
                </a:ext>
              </a:extLst>
            </p:cNvPr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316;p34">
              <a:extLst>
                <a:ext uri="{FF2B5EF4-FFF2-40B4-BE49-F238E27FC236}">
                  <a16:creationId xmlns:a16="http://schemas.microsoft.com/office/drawing/2014/main" id="{9B1DCEE5-8EBF-4280-8E99-6EBBEADF5433}"/>
                </a:ext>
              </a:extLst>
            </p:cNvPr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317;p34">
              <a:extLst>
                <a:ext uri="{FF2B5EF4-FFF2-40B4-BE49-F238E27FC236}">
                  <a16:creationId xmlns:a16="http://schemas.microsoft.com/office/drawing/2014/main" id="{F8AF1422-708F-413D-9EC2-4A698BB6EA22}"/>
                </a:ext>
              </a:extLst>
            </p:cNvPr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724;p29">
            <a:extLst>
              <a:ext uri="{FF2B5EF4-FFF2-40B4-BE49-F238E27FC236}">
                <a16:creationId xmlns:a16="http://schemas.microsoft.com/office/drawing/2014/main" id="{72131B24-D526-4952-A62F-5D7F52FBE6AA}"/>
              </a:ext>
            </a:extLst>
          </p:cNvPr>
          <p:cNvSpPr/>
          <p:nvPr/>
        </p:nvSpPr>
        <p:spPr>
          <a:xfrm>
            <a:off x="3197260" y="374888"/>
            <a:ext cx="3450593" cy="482044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727;p29">
            <a:extLst>
              <a:ext uri="{FF2B5EF4-FFF2-40B4-BE49-F238E27FC236}">
                <a16:creationId xmlns:a16="http://schemas.microsoft.com/office/drawing/2014/main" id="{19A12810-3BF4-4FE0-9FE5-E9E590F7F2FA}"/>
              </a:ext>
            </a:extLst>
          </p:cNvPr>
          <p:cNvSpPr txBox="1">
            <a:spLocks/>
          </p:cNvSpPr>
          <p:nvPr/>
        </p:nvSpPr>
        <p:spPr>
          <a:xfrm>
            <a:off x="2773886" y="64558"/>
            <a:ext cx="418396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4400" b="1">
                <a:ln w="1270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Lobster" panose="00000500000000000000" pitchFamily="2" charset="0"/>
                <a:cs typeface="Times New Roman" panose="02020603050405020304" pitchFamily="18" charset="0"/>
              </a:rPr>
              <a:t>Khen thưởng</a:t>
            </a:r>
            <a:endParaRPr lang="vi-VN" sz="4400" b="1" dirty="0">
              <a:ln w="1270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Lobster" panose="00000500000000000000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55" name="Google Shape;516;p22">
            <a:extLst>
              <a:ext uri="{FF2B5EF4-FFF2-40B4-BE49-F238E27FC236}">
                <a16:creationId xmlns:a16="http://schemas.microsoft.com/office/drawing/2014/main" id="{F4CBBF7E-BEAC-4712-B020-E723E1E2563A}"/>
              </a:ext>
            </a:extLst>
          </p:cNvPr>
          <p:cNvGrpSpPr/>
          <p:nvPr/>
        </p:nvGrpSpPr>
        <p:grpSpPr>
          <a:xfrm>
            <a:off x="2621851" y="113151"/>
            <a:ext cx="752922" cy="868772"/>
            <a:chOff x="3368429" y="1154607"/>
            <a:chExt cx="994370" cy="1195944"/>
          </a:xfrm>
        </p:grpSpPr>
        <p:sp>
          <p:nvSpPr>
            <p:cNvPr id="56" name="Google Shape;517;p22">
              <a:extLst>
                <a:ext uri="{FF2B5EF4-FFF2-40B4-BE49-F238E27FC236}">
                  <a16:creationId xmlns:a16="http://schemas.microsoft.com/office/drawing/2014/main" id="{B9551F67-AC0E-4477-8514-960C7957A0B1}"/>
                </a:ext>
              </a:extLst>
            </p:cNvPr>
            <p:cNvSpPr/>
            <p:nvPr/>
          </p:nvSpPr>
          <p:spPr>
            <a:xfrm>
              <a:off x="3368429" y="1154607"/>
              <a:ext cx="994370" cy="1195944"/>
            </a:xfrm>
            <a:custGeom>
              <a:avLst/>
              <a:gdLst/>
              <a:ahLst/>
              <a:cxnLst/>
              <a:rect l="l" t="t" r="r" b="b"/>
              <a:pathLst>
                <a:path w="18320" h="22034" extrusionOk="0">
                  <a:moveTo>
                    <a:pt x="7644" y="8528"/>
                  </a:moveTo>
                  <a:cubicBezTo>
                    <a:pt x="7680" y="8541"/>
                    <a:pt x="7720" y="8565"/>
                    <a:pt x="7750" y="8604"/>
                  </a:cubicBezTo>
                  <a:lnTo>
                    <a:pt x="7773" y="8640"/>
                  </a:lnTo>
                  <a:cubicBezTo>
                    <a:pt x="7773" y="8644"/>
                    <a:pt x="7777" y="8648"/>
                    <a:pt x="7777" y="8648"/>
                  </a:cubicBezTo>
                  <a:cubicBezTo>
                    <a:pt x="7809" y="8717"/>
                    <a:pt x="7872" y="8930"/>
                    <a:pt x="7773" y="9394"/>
                  </a:cubicBezTo>
                  <a:cubicBezTo>
                    <a:pt x="7760" y="9451"/>
                    <a:pt x="7746" y="9504"/>
                    <a:pt x="7733" y="9557"/>
                  </a:cubicBezTo>
                  <a:cubicBezTo>
                    <a:pt x="7723" y="9457"/>
                    <a:pt x="7710" y="9362"/>
                    <a:pt x="7697" y="9269"/>
                  </a:cubicBezTo>
                  <a:cubicBezTo>
                    <a:pt x="7667" y="9029"/>
                    <a:pt x="7627" y="8730"/>
                    <a:pt x="7620" y="8528"/>
                  </a:cubicBezTo>
                  <a:close/>
                  <a:moveTo>
                    <a:pt x="9101" y="0"/>
                  </a:moveTo>
                  <a:cubicBezTo>
                    <a:pt x="8697" y="0"/>
                    <a:pt x="8282" y="24"/>
                    <a:pt x="7860" y="71"/>
                  </a:cubicBezTo>
                  <a:cubicBezTo>
                    <a:pt x="7803" y="78"/>
                    <a:pt x="7740" y="84"/>
                    <a:pt x="7673" y="95"/>
                  </a:cubicBezTo>
                  <a:lnTo>
                    <a:pt x="7647" y="98"/>
                  </a:lnTo>
                  <a:cubicBezTo>
                    <a:pt x="7487" y="118"/>
                    <a:pt x="7341" y="141"/>
                    <a:pt x="7199" y="167"/>
                  </a:cubicBezTo>
                  <a:cubicBezTo>
                    <a:pt x="7039" y="197"/>
                    <a:pt x="6873" y="234"/>
                    <a:pt x="6710" y="274"/>
                  </a:cubicBezTo>
                  <a:lnTo>
                    <a:pt x="6697" y="277"/>
                  </a:lnTo>
                  <a:cubicBezTo>
                    <a:pt x="6644" y="287"/>
                    <a:pt x="6591" y="300"/>
                    <a:pt x="6537" y="314"/>
                  </a:cubicBezTo>
                  <a:cubicBezTo>
                    <a:pt x="6524" y="317"/>
                    <a:pt x="6511" y="323"/>
                    <a:pt x="6497" y="327"/>
                  </a:cubicBezTo>
                  <a:cubicBezTo>
                    <a:pt x="6451" y="337"/>
                    <a:pt x="6405" y="350"/>
                    <a:pt x="6358" y="363"/>
                  </a:cubicBezTo>
                  <a:lnTo>
                    <a:pt x="6348" y="366"/>
                  </a:lnTo>
                  <a:cubicBezTo>
                    <a:pt x="6338" y="370"/>
                    <a:pt x="6328" y="374"/>
                    <a:pt x="6318" y="377"/>
                  </a:cubicBezTo>
                  <a:cubicBezTo>
                    <a:pt x="6258" y="393"/>
                    <a:pt x="6205" y="406"/>
                    <a:pt x="6152" y="423"/>
                  </a:cubicBezTo>
                  <a:cubicBezTo>
                    <a:pt x="6139" y="429"/>
                    <a:pt x="6126" y="433"/>
                    <a:pt x="6112" y="437"/>
                  </a:cubicBezTo>
                  <a:lnTo>
                    <a:pt x="6095" y="440"/>
                  </a:lnTo>
                  <a:cubicBezTo>
                    <a:pt x="6059" y="453"/>
                    <a:pt x="6023" y="466"/>
                    <a:pt x="5986" y="476"/>
                  </a:cubicBezTo>
                  <a:cubicBezTo>
                    <a:pt x="5959" y="486"/>
                    <a:pt x="5936" y="493"/>
                    <a:pt x="5910" y="503"/>
                  </a:cubicBezTo>
                  <a:cubicBezTo>
                    <a:pt x="5879" y="513"/>
                    <a:pt x="5850" y="523"/>
                    <a:pt x="5816" y="533"/>
                  </a:cubicBezTo>
                  <a:cubicBezTo>
                    <a:pt x="5793" y="543"/>
                    <a:pt x="5767" y="553"/>
                    <a:pt x="5740" y="559"/>
                  </a:cubicBezTo>
                  <a:cubicBezTo>
                    <a:pt x="5707" y="573"/>
                    <a:pt x="5677" y="582"/>
                    <a:pt x="5647" y="596"/>
                  </a:cubicBezTo>
                  <a:lnTo>
                    <a:pt x="5628" y="602"/>
                  </a:lnTo>
                  <a:cubicBezTo>
                    <a:pt x="5608" y="609"/>
                    <a:pt x="5588" y="616"/>
                    <a:pt x="5568" y="622"/>
                  </a:cubicBezTo>
                  <a:cubicBezTo>
                    <a:pt x="5521" y="642"/>
                    <a:pt x="5471" y="662"/>
                    <a:pt x="5425" y="679"/>
                  </a:cubicBezTo>
                  <a:cubicBezTo>
                    <a:pt x="5405" y="688"/>
                    <a:pt x="5385" y="696"/>
                    <a:pt x="5368" y="702"/>
                  </a:cubicBezTo>
                  <a:lnTo>
                    <a:pt x="5352" y="708"/>
                  </a:lnTo>
                  <a:cubicBezTo>
                    <a:pt x="5321" y="722"/>
                    <a:pt x="5289" y="735"/>
                    <a:pt x="5258" y="748"/>
                  </a:cubicBezTo>
                  <a:cubicBezTo>
                    <a:pt x="5235" y="759"/>
                    <a:pt x="5209" y="768"/>
                    <a:pt x="5186" y="779"/>
                  </a:cubicBezTo>
                  <a:cubicBezTo>
                    <a:pt x="5152" y="792"/>
                    <a:pt x="5122" y="808"/>
                    <a:pt x="5089" y="822"/>
                  </a:cubicBezTo>
                  <a:lnTo>
                    <a:pt x="5076" y="828"/>
                  </a:lnTo>
                  <a:cubicBezTo>
                    <a:pt x="5059" y="835"/>
                    <a:pt x="5042" y="841"/>
                    <a:pt x="5026" y="848"/>
                  </a:cubicBezTo>
                  <a:cubicBezTo>
                    <a:pt x="4970" y="875"/>
                    <a:pt x="4916" y="898"/>
                    <a:pt x="4870" y="921"/>
                  </a:cubicBezTo>
                  <a:cubicBezTo>
                    <a:pt x="3860" y="1400"/>
                    <a:pt x="2977" y="2040"/>
                    <a:pt x="2246" y="2828"/>
                  </a:cubicBezTo>
                  <a:cubicBezTo>
                    <a:pt x="1452" y="3678"/>
                    <a:pt x="868" y="4662"/>
                    <a:pt x="506" y="5751"/>
                  </a:cubicBezTo>
                  <a:cubicBezTo>
                    <a:pt x="120" y="6917"/>
                    <a:pt x="0" y="8179"/>
                    <a:pt x="156" y="9497"/>
                  </a:cubicBezTo>
                  <a:cubicBezTo>
                    <a:pt x="259" y="10388"/>
                    <a:pt x="506" y="11179"/>
                    <a:pt x="884" y="11839"/>
                  </a:cubicBezTo>
                  <a:cubicBezTo>
                    <a:pt x="901" y="11869"/>
                    <a:pt x="917" y="11899"/>
                    <a:pt x="934" y="11926"/>
                  </a:cubicBezTo>
                  <a:cubicBezTo>
                    <a:pt x="941" y="11936"/>
                    <a:pt x="944" y="11945"/>
                    <a:pt x="950" y="11953"/>
                  </a:cubicBezTo>
                  <a:lnTo>
                    <a:pt x="954" y="11959"/>
                  </a:lnTo>
                  <a:cubicBezTo>
                    <a:pt x="964" y="11976"/>
                    <a:pt x="977" y="11996"/>
                    <a:pt x="987" y="12012"/>
                  </a:cubicBezTo>
                  <a:cubicBezTo>
                    <a:pt x="994" y="12025"/>
                    <a:pt x="1001" y="12036"/>
                    <a:pt x="1010" y="12048"/>
                  </a:cubicBezTo>
                  <a:cubicBezTo>
                    <a:pt x="1021" y="12065"/>
                    <a:pt x="1030" y="12082"/>
                    <a:pt x="1044" y="12102"/>
                  </a:cubicBezTo>
                  <a:lnTo>
                    <a:pt x="1047" y="12105"/>
                  </a:lnTo>
                  <a:cubicBezTo>
                    <a:pt x="1053" y="12115"/>
                    <a:pt x="1057" y="12122"/>
                    <a:pt x="1064" y="12132"/>
                  </a:cubicBezTo>
                  <a:cubicBezTo>
                    <a:pt x="1080" y="12158"/>
                    <a:pt x="1100" y="12181"/>
                    <a:pt x="1116" y="12208"/>
                  </a:cubicBezTo>
                  <a:cubicBezTo>
                    <a:pt x="1123" y="12215"/>
                    <a:pt x="1130" y="12224"/>
                    <a:pt x="1136" y="12235"/>
                  </a:cubicBezTo>
                  <a:lnTo>
                    <a:pt x="1140" y="12241"/>
                  </a:lnTo>
                  <a:cubicBezTo>
                    <a:pt x="1150" y="12255"/>
                    <a:pt x="1163" y="12272"/>
                    <a:pt x="1173" y="12287"/>
                  </a:cubicBezTo>
                  <a:cubicBezTo>
                    <a:pt x="1183" y="12298"/>
                    <a:pt x="1190" y="12311"/>
                    <a:pt x="1200" y="12324"/>
                  </a:cubicBezTo>
                  <a:cubicBezTo>
                    <a:pt x="1210" y="12338"/>
                    <a:pt x="1220" y="12351"/>
                    <a:pt x="1233" y="12364"/>
                  </a:cubicBezTo>
                  <a:cubicBezTo>
                    <a:pt x="1240" y="12378"/>
                    <a:pt x="1249" y="12387"/>
                    <a:pt x="1260" y="12401"/>
                  </a:cubicBezTo>
                  <a:cubicBezTo>
                    <a:pt x="1273" y="12417"/>
                    <a:pt x="1283" y="12431"/>
                    <a:pt x="1296" y="12447"/>
                  </a:cubicBezTo>
                  <a:cubicBezTo>
                    <a:pt x="1309" y="12464"/>
                    <a:pt x="1323" y="12477"/>
                    <a:pt x="1332" y="12494"/>
                  </a:cubicBezTo>
                  <a:cubicBezTo>
                    <a:pt x="1349" y="12511"/>
                    <a:pt x="1363" y="12527"/>
                    <a:pt x="1375" y="12543"/>
                  </a:cubicBezTo>
                  <a:cubicBezTo>
                    <a:pt x="1383" y="12554"/>
                    <a:pt x="1392" y="12563"/>
                    <a:pt x="1402" y="12574"/>
                  </a:cubicBezTo>
                  <a:lnTo>
                    <a:pt x="1402" y="12577"/>
                  </a:lnTo>
                  <a:cubicBezTo>
                    <a:pt x="1415" y="12590"/>
                    <a:pt x="1426" y="12603"/>
                    <a:pt x="1439" y="12617"/>
                  </a:cubicBezTo>
                  <a:cubicBezTo>
                    <a:pt x="1449" y="12626"/>
                    <a:pt x="1459" y="12637"/>
                    <a:pt x="1469" y="12650"/>
                  </a:cubicBezTo>
                  <a:cubicBezTo>
                    <a:pt x="1479" y="12660"/>
                    <a:pt x="1492" y="12673"/>
                    <a:pt x="1502" y="12686"/>
                  </a:cubicBezTo>
                  <a:lnTo>
                    <a:pt x="1509" y="12693"/>
                  </a:lnTo>
                  <a:cubicBezTo>
                    <a:pt x="1515" y="12700"/>
                    <a:pt x="1525" y="12710"/>
                    <a:pt x="1532" y="12716"/>
                  </a:cubicBezTo>
                  <a:cubicBezTo>
                    <a:pt x="1552" y="12739"/>
                    <a:pt x="1571" y="12759"/>
                    <a:pt x="1591" y="12779"/>
                  </a:cubicBezTo>
                  <a:cubicBezTo>
                    <a:pt x="1599" y="12786"/>
                    <a:pt x="1605" y="12793"/>
                    <a:pt x="1611" y="12799"/>
                  </a:cubicBezTo>
                  <a:lnTo>
                    <a:pt x="1619" y="12806"/>
                  </a:lnTo>
                  <a:cubicBezTo>
                    <a:pt x="1631" y="12819"/>
                    <a:pt x="1645" y="12833"/>
                    <a:pt x="1658" y="12845"/>
                  </a:cubicBezTo>
                  <a:cubicBezTo>
                    <a:pt x="1668" y="12856"/>
                    <a:pt x="1678" y="12862"/>
                    <a:pt x="1688" y="12873"/>
                  </a:cubicBezTo>
                  <a:cubicBezTo>
                    <a:pt x="1701" y="12885"/>
                    <a:pt x="1714" y="12899"/>
                    <a:pt x="1728" y="12912"/>
                  </a:cubicBezTo>
                  <a:lnTo>
                    <a:pt x="1731" y="12912"/>
                  </a:lnTo>
                  <a:cubicBezTo>
                    <a:pt x="1738" y="12922"/>
                    <a:pt x="1748" y="12929"/>
                    <a:pt x="1754" y="12936"/>
                  </a:cubicBezTo>
                  <a:cubicBezTo>
                    <a:pt x="1771" y="12952"/>
                    <a:pt x="1791" y="12969"/>
                    <a:pt x="1807" y="12982"/>
                  </a:cubicBezTo>
                  <a:cubicBezTo>
                    <a:pt x="1811" y="12989"/>
                    <a:pt x="1818" y="12992"/>
                    <a:pt x="1824" y="12995"/>
                  </a:cubicBezTo>
                  <a:cubicBezTo>
                    <a:pt x="1844" y="13015"/>
                    <a:pt x="1867" y="13035"/>
                    <a:pt x="1890" y="13055"/>
                  </a:cubicBezTo>
                  <a:cubicBezTo>
                    <a:pt x="1898" y="13062"/>
                    <a:pt x="1904" y="13065"/>
                    <a:pt x="1910" y="13072"/>
                  </a:cubicBezTo>
                  <a:lnTo>
                    <a:pt x="1913" y="13072"/>
                  </a:lnTo>
                  <a:cubicBezTo>
                    <a:pt x="1930" y="13089"/>
                    <a:pt x="1947" y="13101"/>
                    <a:pt x="1964" y="13115"/>
                  </a:cubicBezTo>
                  <a:cubicBezTo>
                    <a:pt x="1973" y="13121"/>
                    <a:pt x="1980" y="13128"/>
                    <a:pt x="1987" y="13132"/>
                  </a:cubicBezTo>
                  <a:cubicBezTo>
                    <a:pt x="2007" y="13148"/>
                    <a:pt x="2023" y="13161"/>
                    <a:pt x="2043" y="13175"/>
                  </a:cubicBezTo>
                  <a:lnTo>
                    <a:pt x="2043" y="13178"/>
                  </a:lnTo>
                  <a:cubicBezTo>
                    <a:pt x="2050" y="13181"/>
                    <a:pt x="2053" y="13184"/>
                    <a:pt x="2060" y="13188"/>
                  </a:cubicBezTo>
                  <a:cubicBezTo>
                    <a:pt x="2083" y="13208"/>
                    <a:pt x="2110" y="13224"/>
                    <a:pt x="2137" y="13244"/>
                  </a:cubicBezTo>
                  <a:lnTo>
                    <a:pt x="2140" y="13248"/>
                  </a:lnTo>
                  <a:cubicBezTo>
                    <a:pt x="2163" y="13264"/>
                    <a:pt x="2186" y="13281"/>
                    <a:pt x="2209" y="13294"/>
                  </a:cubicBezTo>
                  <a:lnTo>
                    <a:pt x="2226" y="13308"/>
                  </a:lnTo>
                  <a:cubicBezTo>
                    <a:pt x="2249" y="13321"/>
                    <a:pt x="2269" y="13334"/>
                    <a:pt x="2289" y="13348"/>
                  </a:cubicBezTo>
                  <a:lnTo>
                    <a:pt x="2306" y="13357"/>
                  </a:lnTo>
                  <a:cubicBezTo>
                    <a:pt x="2356" y="13391"/>
                    <a:pt x="2409" y="13423"/>
                    <a:pt x="2462" y="13454"/>
                  </a:cubicBezTo>
                  <a:lnTo>
                    <a:pt x="2472" y="13460"/>
                  </a:lnTo>
                  <a:cubicBezTo>
                    <a:pt x="2495" y="13474"/>
                    <a:pt x="2519" y="13487"/>
                    <a:pt x="2542" y="13500"/>
                  </a:cubicBezTo>
                  <a:lnTo>
                    <a:pt x="2558" y="13507"/>
                  </a:lnTo>
                  <a:cubicBezTo>
                    <a:pt x="2582" y="13520"/>
                    <a:pt x="2605" y="13533"/>
                    <a:pt x="2628" y="13547"/>
                  </a:cubicBezTo>
                  <a:lnTo>
                    <a:pt x="2638" y="13550"/>
                  </a:lnTo>
                  <a:cubicBezTo>
                    <a:pt x="2691" y="13576"/>
                    <a:pt x="2744" y="13603"/>
                    <a:pt x="2801" y="13630"/>
                  </a:cubicBezTo>
                  <a:lnTo>
                    <a:pt x="2814" y="13636"/>
                  </a:lnTo>
                  <a:cubicBezTo>
                    <a:pt x="2837" y="13647"/>
                    <a:pt x="2861" y="13656"/>
                    <a:pt x="2884" y="13667"/>
                  </a:cubicBezTo>
                  <a:lnTo>
                    <a:pt x="2900" y="13673"/>
                  </a:lnTo>
                  <a:cubicBezTo>
                    <a:pt x="2924" y="13683"/>
                    <a:pt x="2950" y="13693"/>
                    <a:pt x="2974" y="13702"/>
                  </a:cubicBezTo>
                  <a:lnTo>
                    <a:pt x="2980" y="13706"/>
                  </a:lnTo>
                  <a:cubicBezTo>
                    <a:pt x="3006" y="13716"/>
                    <a:pt x="3034" y="13730"/>
                    <a:pt x="3060" y="13736"/>
                  </a:cubicBezTo>
                  <a:cubicBezTo>
                    <a:pt x="3066" y="13739"/>
                    <a:pt x="3073" y="13742"/>
                    <a:pt x="3083" y="13746"/>
                  </a:cubicBezTo>
                  <a:lnTo>
                    <a:pt x="3086" y="13746"/>
                  </a:lnTo>
                  <a:cubicBezTo>
                    <a:pt x="3103" y="13753"/>
                    <a:pt x="3120" y="13759"/>
                    <a:pt x="3140" y="13766"/>
                  </a:cubicBezTo>
                  <a:cubicBezTo>
                    <a:pt x="3149" y="13769"/>
                    <a:pt x="3163" y="13773"/>
                    <a:pt x="3173" y="13779"/>
                  </a:cubicBezTo>
                  <a:cubicBezTo>
                    <a:pt x="3186" y="13782"/>
                    <a:pt x="3203" y="13789"/>
                    <a:pt x="3216" y="13793"/>
                  </a:cubicBezTo>
                  <a:lnTo>
                    <a:pt x="3219" y="13793"/>
                  </a:lnTo>
                  <a:cubicBezTo>
                    <a:pt x="3229" y="13796"/>
                    <a:pt x="3242" y="13802"/>
                    <a:pt x="3256" y="13806"/>
                  </a:cubicBezTo>
                  <a:cubicBezTo>
                    <a:pt x="3262" y="13809"/>
                    <a:pt x="3273" y="13809"/>
                    <a:pt x="3279" y="13812"/>
                  </a:cubicBezTo>
                  <a:lnTo>
                    <a:pt x="3293" y="13816"/>
                  </a:lnTo>
                  <a:cubicBezTo>
                    <a:pt x="3305" y="13819"/>
                    <a:pt x="3319" y="13826"/>
                    <a:pt x="3332" y="13829"/>
                  </a:cubicBezTo>
                  <a:cubicBezTo>
                    <a:pt x="3342" y="13832"/>
                    <a:pt x="3356" y="13836"/>
                    <a:pt x="3368" y="13839"/>
                  </a:cubicBezTo>
                  <a:lnTo>
                    <a:pt x="3379" y="13842"/>
                  </a:lnTo>
                  <a:cubicBezTo>
                    <a:pt x="3388" y="13846"/>
                    <a:pt x="3395" y="13849"/>
                    <a:pt x="3402" y="13849"/>
                  </a:cubicBezTo>
                  <a:cubicBezTo>
                    <a:pt x="3422" y="13856"/>
                    <a:pt x="3438" y="13859"/>
                    <a:pt x="3455" y="13862"/>
                  </a:cubicBezTo>
                  <a:lnTo>
                    <a:pt x="3482" y="13869"/>
                  </a:lnTo>
                  <a:cubicBezTo>
                    <a:pt x="3541" y="13886"/>
                    <a:pt x="3601" y="13899"/>
                    <a:pt x="3661" y="13912"/>
                  </a:cubicBezTo>
                  <a:lnTo>
                    <a:pt x="3678" y="13915"/>
                  </a:lnTo>
                  <a:cubicBezTo>
                    <a:pt x="3698" y="13918"/>
                    <a:pt x="3717" y="13922"/>
                    <a:pt x="3737" y="13929"/>
                  </a:cubicBezTo>
                  <a:lnTo>
                    <a:pt x="3754" y="13932"/>
                  </a:lnTo>
                  <a:cubicBezTo>
                    <a:pt x="3817" y="13942"/>
                    <a:pt x="3880" y="13952"/>
                    <a:pt x="3940" y="13962"/>
                  </a:cubicBezTo>
                  <a:lnTo>
                    <a:pt x="3957" y="13962"/>
                  </a:lnTo>
                  <a:cubicBezTo>
                    <a:pt x="3977" y="13966"/>
                    <a:pt x="3997" y="13969"/>
                    <a:pt x="4016" y="13969"/>
                  </a:cubicBezTo>
                  <a:lnTo>
                    <a:pt x="4016" y="13972"/>
                  </a:lnTo>
                  <a:lnTo>
                    <a:pt x="4026" y="13972"/>
                  </a:lnTo>
                  <a:cubicBezTo>
                    <a:pt x="4076" y="13978"/>
                    <a:pt x="4126" y="13981"/>
                    <a:pt x="4176" y="13985"/>
                  </a:cubicBezTo>
                  <a:cubicBezTo>
                    <a:pt x="2841" y="14962"/>
                    <a:pt x="2047" y="15954"/>
                    <a:pt x="1744" y="17031"/>
                  </a:cubicBezTo>
                  <a:cubicBezTo>
                    <a:pt x="1449" y="18094"/>
                    <a:pt x="1701" y="18991"/>
                    <a:pt x="1990" y="19728"/>
                  </a:cubicBezTo>
                  <a:cubicBezTo>
                    <a:pt x="2000" y="19751"/>
                    <a:pt x="2010" y="19771"/>
                    <a:pt x="2017" y="19795"/>
                  </a:cubicBezTo>
                  <a:cubicBezTo>
                    <a:pt x="2023" y="19805"/>
                    <a:pt x="2027" y="19814"/>
                    <a:pt x="2030" y="19825"/>
                  </a:cubicBezTo>
                  <a:cubicBezTo>
                    <a:pt x="2037" y="19838"/>
                    <a:pt x="2043" y="19848"/>
                    <a:pt x="2047" y="19861"/>
                  </a:cubicBezTo>
                  <a:cubicBezTo>
                    <a:pt x="2057" y="19885"/>
                    <a:pt x="2070" y="19908"/>
                    <a:pt x="2080" y="19931"/>
                  </a:cubicBezTo>
                  <a:cubicBezTo>
                    <a:pt x="2083" y="19934"/>
                    <a:pt x="2086" y="19940"/>
                    <a:pt x="2086" y="19948"/>
                  </a:cubicBezTo>
                  <a:cubicBezTo>
                    <a:pt x="2097" y="19960"/>
                    <a:pt x="2103" y="19977"/>
                    <a:pt x="2113" y="19994"/>
                  </a:cubicBezTo>
                  <a:lnTo>
                    <a:pt x="2117" y="20000"/>
                  </a:lnTo>
                  <a:cubicBezTo>
                    <a:pt x="2412" y="20562"/>
                    <a:pt x="2897" y="21017"/>
                    <a:pt x="3561" y="21359"/>
                  </a:cubicBezTo>
                  <a:cubicBezTo>
                    <a:pt x="4213" y="21694"/>
                    <a:pt x="5030" y="21907"/>
                    <a:pt x="5989" y="21993"/>
                  </a:cubicBezTo>
                  <a:lnTo>
                    <a:pt x="5996" y="21993"/>
                  </a:lnTo>
                  <a:cubicBezTo>
                    <a:pt x="6029" y="21997"/>
                    <a:pt x="6063" y="22000"/>
                    <a:pt x="6099" y="22000"/>
                  </a:cubicBezTo>
                  <a:lnTo>
                    <a:pt x="6119" y="22004"/>
                  </a:lnTo>
                  <a:cubicBezTo>
                    <a:pt x="6152" y="22007"/>
                    <a:pt x="6189" y="22007"/>
                    <a:pt x="6222" y="22010"/>
                  </a:cubicBezTo>
                  <a:lnTo>
                    <a:pt x="6242" y="22010"/>
                  </a:lnTo>
                  <a:cubicBezTo>
                    <a:pt x="6388" y="22020"/>
                    <a:pt x="6537" y="22027"/>
                    <a:pt x="6690" y="22030"/>
                  </a:cubicBezTo>
                  <a:lnTo>
                    <a:pt x="6730" y="22030"/>
                  </a:lnTo>
                  <a:cubicBezTo>
                    <a:pt x="6760" y="22033"/>
                    <a:pt x="6790" y="22033"/>
                    <a:pt x="6820" y="22033"/>
                  </a:cubicBezTo>
                  <a:lnTo>
                    <a:pt x="7149" y="22033"/>
                  </a:lnTo>
                  <a:cubicBezTo>
                    <a:pt x="7202" y="22033"/>
                    <a:pt x="7255" y="22030"/>
                    <a:pt x="7308" y="22030"/>
                  </a:cubicBezTo>
                  <a:lnTo>
                    <a:pt x="7325" y="22030"/>
                  </a:lnTo>
                  <a:cubicBezTo>
                    <a:pt x="7341" y="22030"/>
                    <a:pt x="7358" y="22030"/>
                    <a:pt x="7374" y="22027"/>
                  </a:cubicBezTo>
                  <a:lnTo>
                    <a:pt x="7454" y="22027"/>
                  </a:lnTo>
                  <a:cubicBezTo>
                    <a:pt x="7478" y="22023"/>
                    <a:pt x="7501" y="22023"/>
                    <a:pt x="7527" y="22023"/>
                  </a:cubicBezTo>
                  <a:cubicBezTo>
                    <a:pt x="7550" y="22023"/>
                    <a:pt x="7577" y="22020"/>
                    <a:pt x="7604" y="22020"/>
                  </a:cubicBezTo>
                  <a:cubicBezTo>
                    <a:pt x="7630" y="22020"/>
                    <a:pt x="7653" y="22017"/>
                    <a:pt x="7680" y="22017"/>
                  </a:cubicBezTo>
                  <a:cubicBezTo>
                    <a:pt x="7707" y="22017"/>
                    <a:pt x="7730" y="22013"/>
                    <a:pt x="7757" y="22013"/>
                  </a:cubicBezTo>
                  <a:cubicBezTo>
                    <a:pt x="7783" y="22010"/>
                    <a:pt x="7813" y="22010"/>
                    <a:pt x="7843" y="22007"/>
                  </a:cubicBezTo>
                  <a:lnTo>
                    <a:pt x="7860" y="22007"/>
                  </a:lnTo>
                  <a:cubicBezTo>
                    <a:pt x="7876" y="22007"/>
                    <a:pt x="7892" y="22004"/>
                    <a:pt x="7909" y="22004"/>
                  </a:cubicBezTo>
                  <a:cubicBezTo>
                    <a:pt x="7949" y="22000"/>
                    <a:pt x="7992" y="21997"/>
                    <a:pt x="8032" y="21997"/>
                  </a:cubicBezTo>
                  <a:cubicBezTo>
                    <a:pt x="8052" y="21993"/>
                    <a:pt x="8072" y="21993"/>
                    <a:pt x="8092" y="21990"/>
                  </a:cubicBezTo>
                  <a:cubicBezTo>
                    <a:pt x="8135" y="21987"/>
                    <a:pt x="8182" y="21984"/>
                    <a:pt x="8225" y="21980"/>
                  </a:cubicBezTo>
                  <a:cubicBezTo>
                    <a:pt x="8238" y="21980"/>
                    <a:pt x="8255" y="21977"/>
                    <a:pt x="8268" y="21977"/>
                  </a:cubicBezTo>
                  <a:lnTo>
                    <a:pt x="8285" y="21973"/>
                  </a:lnTo>
                  <a:cubicBezTo>
                    <a:pt x="8321" y="21973"/>
                    <a:pt x="8355" y="21970"/>
                    <a:pt x="8387" y="21967"/>
                  </a:cubicBezTo>
                  <a:cubicBezTo>
                    <a:pt x="8410" y="21964"/>
                    <a:pt x="8430" y="21964"/>
                    <a:pt x="8454" y="21960"/>
                  </a:cubicBezTo>
                  <a:cubicBezTo>
                    <a:pt x="8490" y="21957"/>
                    <a:pt x="8524" y="21953"/>
                    <a:pt x="8557" y="21950"/>
                  </a:cubicBezTo>
                  <a:cubicBezTo>
                    <a:pt x="8580" y="21947"/>
                    <a:pt x="8603" y="21944"/>
                    <a:pt x="8623" y="21944"/>
                  </a:cubicBezTo>
                  <a:cubicBezTo>
                    <a:pt x="8660" y="21941"/>
                    <a:pt x="8700" y="21933"/>
                    <a:pt x="8737" y="21930"/>
                  </a:cubicBezTo>
                  <a:lnTo>
                    <a:pt x="8756" y="21927"/>
                  </a:lnTo>
                  <a:cubicBezTo>
                    <a:pt x="8766" y="21927"/>
                    <a:pt x="8780" y="21927"/>
                    <a:pt x="8793" y="21924"/>
                  </a:cubicBezTo>
                  <a:cubicBezTo>
                    <a:pt x="8849" y="21917"/>
                    <a:pt x="8906" y="21910"/>
                    <a:pt x="8965" y="21904"/>
                  </a:cubicBezTo>
                  <a:cubicBezTo>
                    <a:pt x="9427" y="21847"/>
                    <a:pt x="9896" y="21801"/>
                    <a:pt x="10391" y="21748"/>
                  </a:cubicBezTo>
                  <a:cubicBezTo>
                    <a:pt x="11806" y="21605"/>
                    <a:pt x="13270" y="21455"/>
                    <a:pt x="14542" y="21084"/>
                  </a:cubicBezTo>
                  <a:cubicBezTo>
                    <a:pt x="16154" y="20612"/>
                    <a:pt x="17219" y="19841"/>
                    <a:pt x="17794" y="18729"/>
                  </a:cubicBezTo>
                  <a:cubicBezTo>
                    <a:pt x="17814" y="18695"/>
                    <a:pt x="17831" y="18662"/>
                    <a:pt x="17844" y="18629"/>
                  </a:cubicBezTo>
                  <a:cubicBezTo>
                    <a:pt x="17973" y="18356"/>
                    <a:pt x="18076" y="18067"/>
                    <a:pt x="18146" y="17762"/>
                  </a:cubicBezTo>
                  <a:cubicBezTo>
                    <a:pt x="18183" y="17616"/>
                    <a:pt x="18319" y="17041"/>
                    <a:pt x="18263" y="16400"/>
                  </a:cubicBezTo>
                  <a:cubicBezTo>
                    <a:pt x="18263" y="16373"/>
                    <a:pt x="18260" y="16347"/>
                    <a:pt x="18260" y="16317"/>
                  </a:cubicBezTo>
                  <a:lnTo>
                    <a:pt x="18256" y="16297"/>
                  </a:lnTo>
                  <a:cubicBezTo>
                    <a:pt x="18252" y="16221"/>
                    <a:pt x="18246" y="16144"/>
                    <a:pt x="18240" y="16071"/>
                  </a:cubicBezTo>
                  <a:lnTo>
                    <a:pt x="18240" y="16061"/>
                  </a:lnTo>
                  <a:cubicBezTo>
                    <a:pt x="18229" y="15985"/>
                    <a:pt x="18223" y="15911"/>
                    <a:pt x="18209" y="15835"/>
                  </a:cubicBezTo>
                  <a:lnTo>
                    <a:pt x="18209" y="15832"/>
                  </a:lnTo>
                  <a:cubicBezTo>
                    <a:pt x="18143" y="15393"/>
                    <a:pt x="18021" y="14998"/>
                    <a:pt x="17841" y="14659"/>
                  </a:cubicBezTo>
                  <a:cubicBezTo>
                    <a:pt x="17738" y="14447"/>
                    <a:pt x="17622" y="14277"/>
                    <a:pt x="17492" y="14138"/>
                  </a:cubicBezTo>
                  <a:cubicBezTo>
                    <a:pt x="17113" y="13693"/>
                    <a:pt x="16615" y="13394"/>
                    <a:pt x="16014" y="13244"/>
                  </a:cubicBezTo>
                  <a:lnTo>
                    <a:pt x="16008" y="13244"/>
                  </a:lnTo>
                  <a:cubicBezTo>
                    <a:pt x="15954" y="13231"/>
                    <a:pt x="15898" y="13218"/>
                    <a:pt x="15844" y="13208"/>
                  </a:cubicBezTo>
                  <a:lnTo>
                    <a:pt x="15835" y="13204"/>
                  </a:lnTo>
                  <a:cubicBezTo>
                    <a:pt x="15781" y="13195"/>
                    <a:pt x="15729" y="13188"/>
                    <a:pt x="15678" y="13178"/>
                  </a:cubicBezTo>
                  <a:lnTo>
                    <a:pt x="15658" y="13178"/>
                  </a:lnTo>
                  <a:cubicBezTo>
                    <a:pt x="15635" y="13175"/>
                    <a:pt x="15612" y="13172"/>
                    <a:pt x="15589" y="13168"/>
                  </a:cubicBezTo>
                  <a:lnTo>
                    <a:pt x="15579" y="13164"/>
                  </a:lnTo>
                  <a:cubicBezTo>
                    <a:pt x="15556" y="13164"/>
                    <a:pt x="15536" y="13161"/>
                    <a:pt x="15513" y="13158"/>
                  </a:cubicBezTo>
                  <a:lnTo>
                    <a:pt x="15485" y="13155"/>
                  </a:lnTo>
                  <a:cubicBezTo>
                    <a:pt x="15470" y="13155"/>
                    <a:pt x="15450" y="13152"/>
                    <a:pt x="15433" y="13152"/>
                  </a:cubicBezTo>
                  <a:cubicBezTo>
                    <a:pt x="15419" y="13152"/>
                    <a:pt x="15406" y="13148"/>
                    <a:pt x="15393" y="13148"/>
                  </a:cubicBezTo>
                  <a:cubicBezTo>
                    <a:pt x="15379" y="13148"/>
                    <a:pt x="15366" y="13148"/>
                    <a:pt x="15353" y="13144"/>
                  </a:cubicBezTo>
                  <a:lnTo>
                    <a:pt x="15313" y="13144"/>
                  </a:lnTo>
                  <a:cubicBezTo>
                    <a:pt x="15303" y="13141"/>
                    <a:pt x="15293" y="13141"/>
                    <a:pt x="15283" y="13141"/>
                  </a:cubicBezTo>
                  <a:cubicBezTo>
                    <a:pt x="15260" y="13141"/>
                    <a:pt x="15237" y="13141"/>
                    <a:pt x="15210" y="13138"/>
                  </a:cubicBezTo>
                  <a:lnTo>
                    <a:pt x="15194" y="13138"/>
                  </a:lnTo>
                  <a:cubicBezTo>
                    <a:pt x="15161" y="13137"/>
                    <a:pt x="15128" y="13137"/>
                    <a:pt x="15095" y="13137"/>
                  </a:cubicBezTo>
                  <a:cubicBezTo>
                    <a:pt x="14824" y="13137"/>
                    <a:pt x="14532" y="13160"/>
                    <a:pt x="14234" y="13204"/>
                  </a:cubicBezTo>
                  <a:cubicBezTo>
                    <a:pt x="14516" y="12969"/>
                    <a:pt x="14792" y="12696"/>
                    <a:pt x="15054" y="12387"/>
                  </a:cubicBezTo>
                  <a:cubicBezTo>
                    <a:pt x="16143" y="11096"/>
                    <a:pt x="16641" y="9438"/>
                    <a:pt x="16539" y="7461"/>
                  </a:cubicBezTo>
                  <a:cubicBezTo>
                    <a:pt x="16426" y="5362"/>
                    <a:pt x="15841" y="3662"/>
                    <a:pt x="14795" y="2399"/>
                  </a:cubicBezTo>
                  <a:cubicBezTo>
                    <a:pt x="14300" y="1804"/>
                    <a:pt x="13705" y="1310"/>
                    <a:pt x="13021" y="928"/>
                  </a:cubicBezTo>
                  <a:cubicBezTo>
                    <a:pt x="12387" y="576"/>
                    <a:pt x="11676" y="320"/>
                    <a:pt x="10902" y="167"/>
                  </a:cubicBezTo>
                  <a:cubicBezTo>
                    <a:pt x="10329" y="56"/>
                    <a:pt x="9727" y="0"/>
                    <a:pt x="9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" dist="19050" dir="192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18;p22">
              <a:extLst>
                <a:ext uri="{FF2B5EF4-FFF2-40B4-BE49-F238E27FC236}">
                  <a16:creationId xmlns:a16="http://schemas.microsoft.com/office/drawing/2014/main" id="{AF1726B4-9572-4B77-9A54-B52AE2B302F5}"/>
                </a:ext>
              </a:extLst>
            </p:cNvPr>
            <p:cNvSpPr/>
            <p:nvPr/>
          </p:nvSpPr>
          <p:spPr>
            <a:xfrm>
              <a:off x="3416247" y="1205683"/>
              <a:ext cx="896073" cy="1085653"/>
            </a:xfrm>
            <a:custGeom>
              <a:avLst/>
              <a:gdLst/>
              <a:ahLst/>
              <a:cxnLst/>
              <a:rect l="l" t="t" r="r" b="b"/>
              <a:pathLst>
                <a:path w="16509" h="20002" extrusionOk="0">
                  <a:moveTo>
                    <a:pt x="8218" y="0"/>
                  </a:moveTo>
                  <a:cubicBezTo>
                    <a:pt x="7848" y="0"/>
                    <a:pt x="7470" y="22"/>
                    <a:pt x="7088" y="63"/>
                  </a:cubicBezTo>
                  <a:cubicBezTo>
                    <a:pt x="6892" y="86"/>
                    <a:pt x="6696" y="113"/>
                    <a:pt x="6504" y="150"/>
                  </a:cubicBezTo>
                  <a:cubicBezTo>
                    <a:pt x="5786" y="282"/>
                    <a:pt x="5082" y="509"/>
                    <a:pt x="4424" y="824"/>
                  </a:cubicBezTo>
                  <a:cubicBezTo>
                    <a:pt x="3557" y="1233"/>
                    <a:pt x="2763" y="1800"/>
                    <a:pt x="2105" y="2502"/>
                  </a:cubicBezTo>
                  <a:cubicBezTo>
                    <a:pt x="773" y="3929"/>
                    <a:pt x="0" y="5922"/>
                    <a:pt x="282" y="8364"/>
                  </a:cubicBezTo>
                  <a:cubicBezTo>
                    <a:pt x="375" y="9158"/>
                    <a:pt x="591" y="9805"/>
                    <a:pt x="883" y="10320"/>
                  </a:cubicBezTo>
                  <a:cubicBezTo>
                    <a:pt x="1359" y="11147"/>
                    <a:pt x="2033" y="11625"/>
                    <a:pt x="2740" y="11838"/>
                  </a:cubicBezTo>
                  <a:cubicBezTo>
                    <a:pt x="3030" y="11925"/>
                    <a:pt x="3325" y="11965"/>
                    <a:pt x="3612" y="11965"/>
                  </a:cubicBezTo>
                  <a:cubicBezTo>
                    <a:pt x="4806" y="11965"/>
                    <a:pt x="5872" y="11264"/>
                    <a:pt x="5926" y="10227"/>
                  </a:cubicBezTo>
                  <a:cubicBezTo>
                    <a:pt x="6039" y="8108"/>
                    <a:pt x="5004" y="6493"/>
                    <a:pt x="6753" y="6493"/>
                  </a:cubicBezTo>
                  <a:cubicBezTo>
                    <a:pt x="6801" y="6493"/>
                    <a:pt x="6852" y="6495"/>
                    <a:pt x="6905" y="6497"/>
                  </a:cubicBezTo>
                  <a:cubicBezTo>
                    <a:pt x="6905" y="6497"/>
                    <a:pt x="6919" y="6500"/>
                    <a:pt x="6942" y="6504"/>
                  </a:cubicBezTo>
                  <a:cubicBezTo>
                    <a:pt x="7081" y="6534"/>
                    <a:pt x="7566" y="6673"/>
                    <a:pt x="7816" y="7198"/>
                  </a:cubicBezTo>
                  <a:cubicBezTo>
                    <a:pt x="7962" y="7510"/>
                    <a:pt x="8021" y="7955"/>
                    <a:pt x="7882" y="8596"/>
                  </a:cubicBezTo>
                  <a:cubicBezTo>
                    <a:pt x="7463" y="10506"/>
                    <a:pt x="6623" y="11812"/>
                    <a:pt x="3919" y="13771"/>
                  </a:cubicBezTo>
                  <a:cubicBezTo>
                    <a:pt x="2627" y="14708"/>
                    <a:pt x="2049" y="15548"/>
                    <a:pt x="1843" y="16286"/>
                  </a:cubicBezTo>
                  <a:cubicBezTo>
                    <a:pt x="1618" y="17093"/>
                    <a:pt x="1837" y="17781"/>
                    <a:pt x="2056" y="18339"/>
                  </a:cubicBezTo>
                  <a:cubicBezTo>
                    <a:pt x="2125" y="18518"/>
                    <a:pt x="2232" y="18694"/>
                    <a:pt x="2378" y="18860"/>
                  </a:cubicBezTo>
                  <a:cubicBezTo>
                    <a:pt x="2942" y="19505"/>
                    <a:pt x="4110" y="20002"/>
                    <a:pt x="6107" y="20002"/>
                  </a:cubicBezTo>
                  <a:cubicBezTo>
                    <a:pt x="6660" y="20002"/>
                    <a:pt x="7277" y="19964"/>
                    <a:pt x="7962" y="19880"/>
                  </a:cubicBezTo>
                  <a:cubicBezTo>
                    <a:pt x="11751" y="19412"/>
                    <a:pt x="16508" y="19505"/>
                    <a:pt x="16369" y="15449"/>
                  </a:cubicBezTo>
                  <a:cubicBezTo>
                    <a:pt x="16306" y="13650"/>
                    <a:pt x="15317" y="13136"/>
                    <a:pt x="14191" y="13136"/>
                  </a:cubicBezTo>
                  <a:cubicBezTo>
                    <a:pt x="13934" y="13136"/>
                    <a:pt x="13670" y="13163"/>
                    <a:pt x="13409" y="13207"/>
                  </a:cubicBezTo>
                  <a:cubicBezTo>
                    <a:pt x="12967" y="13284"/>
                    <a:pt x="12532" y="13410"/>
                    <a:pt x="12147" y="13543"/>
                  </a:cubicBezTo>
                  <a:cubicBezTo>
                    <a:pt x="11509" y="13758"/>
                    <a:pt x="11011" y="13997"/>
                    <a:pt x="10865" y="14050"/>
                  </a:cubicBezTo>
                  <a:cubicBezTo>
                    <a:pt x="10765" y="14087"/>
                    <a:pt x="10649" y="14113"/>
                    <a:pt x="10526" y="14124"/>
                  </a:cubicBezTo>
                  <a:lnTo>
                    <a:pt x="10523" y="14124"/>
                  </a:lnTo>
                  <a:cubicBezTo>
                    <a:pt x="10485" y="14127"/>
                    <a:pt x="10447" y="14128"/>
                    <a:pt x="10409" y="14128"/>
                  </a:cubicBezTo>
                  <a:cubicBezTo>
                    <a:pt x="10153" y="14128"/>
                    <a:pt x="9902" y="14058"/>
                    <a:pt x="9795" y="13885"/>
                  </a:cubicBezTo>
                  <a:cubicBezTo>
                    <a:pt x="9712" y="13745"/>
                    <a:pt x="9719" y="13539"/>
                    <a:pt x="9888" y="13250"/>
                  </a:cubicBezTo>
                  <a:cubicBezTo>
                    <a:pt x="10399" y="12370"/>
                    <a:pt x="14923" y="11765"/>
                    <a:pt x="14641" y="6497"/>
                  </a:cubicBezTo>
                  <a:cubicBezTo>
                    <a:pt x="14432" y="2538"/>
                    <a:pt x="12429" y="661"/>
                    <a:pt x="9825" y="150"/>
                  </a:cubicBezTo>
                  <a:cubicBezTo>
                    <a:pt x="9310" y="48"/>
                    <a:pt x="8772" y="0"/>
                    <a:pt x="82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19;p22">
              <a:extLst>
                <a:ext uri="{FF2B5EF4-FFF2-40B4-BE49-F238E27FC236}">
                  <a16:creationId xmlns:a16="http://schemas.microsoft.com/office/drawing/2014/main" id="{9FFC3C86-F350-4219-A906-5369054C3DCB}"/>
                </a:ext>
              </a:extLst>
            </p:cNvPr>
            <p:cNvSpPr/>
            <p:nvPr/>
          </p:nvSpPr>
          <p:spPr>
            <a:xfrm>
              <a:off x="3564969" y="1547843"/>
              <a:ext cx="228075" cy="307263"/>
            </a:xfrm>
            <a:custGeom>
              <a:avLst/>
              <a:gdLst/>
              <a:ahLst/>
              <a:cxnLst/>
              <a:rect l="l" t="t" r="r" b="b"/>
              <a:pathLst>
                <a:path w="4202" h="5661" extrusionOk="0">
                  <a:moveTo>
                    <a:pt x="3468" y="0"/>
                  </a:moveTo>
                  <a:cubicBezTo>
                    <a:pt x="3179" y="0"/>
                    <a:pt x="2873" y="74"/>
                    <a:pt x="2584" y="219"/>
                  </a:cubicBezTo>
                  <a:cubicBezTo>
                    <a:pt x="1611" y="725"/>
                    <a:pt x="2163" y="1894"/>
                    <a:pt x="1611" y="3309"/>
                  </a:cubicBezTo>
                  <a:cubicBezTo>
                    <a:pt x="1292" y="4136"/>
                    <a:pt x="658" y="5129"/>
                    <a:pt x="0" y="5534"/>
                  </a:cubicBezTo>
                  <a:cubicBezTo>
                    <a:pt x="289" y="5620"/>
                    <a:pt x="584" y="5660"/>
                    <a:pt x="874" y="5660"/>
                  </a:cubicBezTo>
                  <a:cubicBezTo>
                    <a:pt x="2066" y="5660"/>
                    <a:pt x="3129" y="4960"/>
                    <a:pt x="3186" y="3923"/>
                  </a:cubicBezTo>
                  <a:cubicBezTo>
                    <a:pt x="3192" y="3807"/>
                    <a:pt x="3192" y="3694"/>
                    <a:pt x="3192" y="3581"/>
                  </a:cubicBezTo>
                  <a:cubicBezTo>
                    <a:pt x="3192" y="2601"/>
                    <a:pt x="2983" y="1751"/>
                    <a:pt x="2983" y="1147"/>
                  </a:cubicBezTo>
                  <a:cubicBezTo>
                    <a:pt x="2983" y="549"/>
                    <a:pt x="3189" y="190"/>
                    <a:pt x="4012" y="190"/>
                  </a:cubicBezTo>
                  <a:cubicBezTo>
                    <a:pt x="4059" y="190"/>
                    <a:pt x="4112" y="190"/>
                    <a:pt x="4165" y="193"/>
                  </a:cubicBezTo>
                  <a:cubicBezTo>
                    <a:pt x="4165" y="193"/>
                    <a:pt x="4179" y="196"/>
                    <a:pt x="4202" y="200"/>
                  </a:cubicBezTo>
                  <a:cubicBezTo>
                    <a:pt x="4003" y="70"/>
                    <a:pt x="3744" y="0"/>
                    <a:pt x="3468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20;p22">
              <a:extLst>
                <a:ext uri="{FF2B5EF4-FFF2-40B4-BE49-F238E27FC236}">
                  <a16:creationId xmlns:a16="http://schemas.microsoft.com/office/drawing/2014/main" id="{4A70429C-F2B2-4AEB-A24D-54CFB4FAFD2F}"/>
                </a:ext>
              </a:extLst>
            </p:cNvPr>
            <p:cNvSpPr/>
            <p:nvPr/>
          </p:nvSpPr>
          <p:spPr>
            <a:xfrm>
              <a:off x="3769214" y="1205684"/>
              <a:ext cx="442473" cy="769705"/>
            </a:xfrm>
            <a:custGeom>
              <a:avLst/>
              <a:gdLst/>
              <a:ahLst/>
              <a:cxnLst/>
              <a:rect l="l" t="t" r="r" b="b"/>
              <a:pathLst>
                <a:path w="8152" h="14181" extrusionOk="0">
                  <a:moveTo>
                    <a:pt x="1721" y="0"/>
                  </a:moveTo>
                  <a:cubicBezTo>
                    <a:pt x="1349" y="0"/>
                    <a:pt x="971" y="23"/>
                    <a:pt x="585" y="63"/>
                  </a:cubicBezTo>
                  <a:cubicBezTo>
                    <a:pt x="389" y="86"/>
                    <a:pt x="193" y="113"/>
                    <a:pt x="1" y="150"/>
                  </a:cubicBezTo>
                  <a:cubicBezTo>
                    <a:pt x="1054" y="270"/>
                    <a:pt x="2355" y="256"/>
                    <a:pt x="4308" y="1182"/>
                  </a:cubicBezTo>
                  <a:cubicBezTo>
                    <a:pt x="5697" y="1840"/>
                    <a:pt x="6574" y="3295"/>
                    <a:pt x="6936" y="4869"/>
                  </a:cubicBezTo>
                  <a:cubicBezTo>
                    <a:pt x="7474" y="4920"/>
                    <a:pt x="7727" y="8520"/>
                    <a:pt x="6511" y="9231"/>
                  </a:cubicBezTo>
                  <a:cubicBezTo>
                    <a:pt x="6335" y="9543"/>
                    <a:pt x="6122" y="9836"/>
                    <a:pt x="5886" y="10104"/>
                  </a:cubicBezTo>
                  <a:cubicBezTo>
                    <a:pt x="6152" y="10403"/>
                    <a:pt x="6122" y="10908"/>
                    <a:pt x="5112" y="11287"/>
                  </a:cubicBezTo>
                  <a:cubicBezTo>
                    <a:pt x="5112" y="11287"/>
                    <a:pt x="4973" y="11254"/>
                    <a:pt x="4877" y="11098"/>
                  </a:cubicBezTo>
                  <a:cubicBezTo>
                    <a:pt x="4650" y="11287"/>
                    <a:pt x="4428" y="11466"/>
                    <a:pt x="4212" y="11639"/>
                  </a:cubicBezTo>
                  <a:cubicBezTo>
                    <a:pt x="4339" y="11596"/>
                    <a:pt x="4445" y="11576"/>
                    <a:pt x="4528" y="11576"/>
                  </a:cubicBezTo>
                  <a:cubicBezTo>
                    <a:pt x="5023" y="11576"/>
                    <a:pt x="4724" y="12237"/>
                    <a:pt x="3657" y="12237"/>
                  </a:cubicBezTo>
                  <a:cubicBezTo>
                    <a:pt x="3657" y="12237"/>
                    <a:pt x="3591" y="12211"/>
                    <a:pt x="3551" y="12160"/>
                  </a:cubicBezTo>
                  <a:cubicBezTo>
                    <a:pt x="3096" y="12533"/>
                    <a:pt x="2764" y="12848"/>
                    <a:pt x="2705" y="13134"/>
                  </a:cubicBezTo>
                  <a:cubicBezTo>
                    <a:pt x="2581" y="13705"/>
                    <a:pt x="3023" y="14180"/>
                    <a:pt x="3641" y="14180"/>
                  </a:cubicBezTo>
                  <a:cubicBezTo>
                    <a:pt x="3761" y="14180"/>
                    <a:pt x="3890" y="14164"/>
                    <a:pt x="4020" y="14124"/>
                  </a:cubicBezTo>
                  <a:lnTo>
                    <a:pt x="4020" y="14124"/>
                  </a:lnTo>
                  <a:cubicBezTo>
                    <a:pt x="3980" y="14127"/>
                    <a:pt x="3940" y="14127"/>
                    <a:pt x="3900" y="14127"/>
                  </a:cubicBezTo>
                  <a:cubicBezTo>
                    <a:pt x="3644" y="14127"/>
                    <a:pt x="3398" y="14057"/>
                    <a:pt x="3292" y="13885"/>
                  </a:cubicBezTo>
                  <a:cubicBezTo>
                    <a:pt x="3259" y="13828"/>
                    <a:pt x="3239" y="13762"/>
                    <a:pt x="3239" y="13685"/>
                  </a:cubicBezTo>
                  <a:cubicBezTo>
                    <a:pt x="3239" y="13569"/>
                    <a:pt x="3283" y="13423"/>
                    <a:pt x="3385" y="13250"/>
                  </a:cubicBezTo>
                  <a:cubicBezTo>
                    <a:pt x="3880" y="12396"/>
                    <a:pt x="8149" y="11802"/>
                    <a:pt x="8152" y="6962"/>
                  </a:cubicBezTo>
                  <a:cubicBezTo>
                    <a:pt x="8152" y="6813"/>
                    <a:pt x="8149" y="6657"/>
                    <a:pt x="8138" y="6497"/>
                  </a:cubicBezTo>
                  <a:cubicBezTo>
                    <a:pt x="7929" y="2538"/>
                    <a:pt x="5926" y="661"/>
                    <a:pt x="3322" y="150"/>
                  </a:cubicBezTo>
                  <a:cubicBezTo>
                    <a:pt x="2811" y="46"/>
                    <a:pt x="2272" y="0"/>
                    <a:pt x="1721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21;p22">
              <a:extLst>
                <a:ext uri="{FF2B5EF4-FFF2-40B4-BE49-F238E27FC236}">
                  <a16:creationId xmlns:a16="http://schemas.microsoft.com/office/drawing/2014/main" id="{862F127F-E470-4A2F-9771-0560C2B41180}"/>
                </a:ext>
              </a:extLst>
            </p:cNvPr>
            <p:cNvSpPr/>
            <p:nvPr/>
          </p:nvSpPr>
          <p:spPr>
            <a:xfrm>
              <a:off x="4144000" y="1918660"/>
              <a:ext cx="132764" cy="63885"/>
            </a:xfrm>
            <a:custGeom>
              <a:avLst/>
              <a:gdLst/>
              <a:ahLst/>
              <a:cxnLst/>
              <a:rect l="l" t="t" r="r" b="b"/>
              <a:pathLst>
                <a:path w="2446" h="1177" extrusionOk="0">
                  <a:moveTo>
                    <a:pt x="785" y="1"/>
                  </a:moveTo>
                  <a:cubicBezTo>
                    <a:pt x="529" y="1"/>
                    <a:pt x="264" y="28"/>
                    <a:pt x="1" y="71"/>
                  </a:cubicBezTo>
                  <a:cubicBezTo>
                    <a:pt x="184" y="436"/>
                    <a:pt x="612" y="692"/>
                    <a:pt x="842" y="1177"/>
                  </a:cubicBezTo>
                  <a:cubicBezTo>
                    <a:pt x="1685" y="821"/>
                    <a:pt x="2439" y="659"/>
                    <a:pt x="2439" y="659"/>
                  </a:cubicBezTo>
                  <a:cubicBezTo>
                    <a:pt x="2442" y="659"/>
                    <a:pt x="2442" y="659"/>
                    <a:pt x="2446" y="662"/>
                  </a:cubicBezTo>
                  <a:cubicBezTo>
                    <a:pt x="2037" y="171"/>
                    <a:pt x="1436" y="1"/>
                    <a:pt x="785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22;p22">
              <a:extLst>
                <a:ext uri="{FF2B5EF4-FFF2-40B4-BE49-F238E27FC236}">
                  <a16:creationId xmlns:a16="http://schemas.microsoft.com/office/drawing/2014/main" id="{0F80B9AD-351A-4749-9E67-7633A1673EFA}"/>
                </a:ext>
              </a:extLst>
            </p:cNvPr>
            <p:cNvSpPr/>
            <p:nvPr/>
          </p:nvSpPr>
          <p:spPr>
            <a:xfrm>
              <a:off x="3545319" y="1971526"/>
              <a:ext cx="759401" cy="319910"/>
            </a:xfrm>
            <a:custGeom>
              <a:avLst/>
              <a:gdLst/>
              <a:ahLst/>
              <a:cxnLst/>
              <a:rect l="l" t="t" r="r" b="b"/>
              <a:pathLst>
                <a:path w="13991" h="5894" extrusionOk="0">
                  <a:moveTo>
                    <a:pt x="13681" y="0"/>
                  </a:moveTo>
                  <a:lnTo>
                    <a:pt x="13681" y="0"/>
                  </a:lnTo>
                  <a:cubicBezTo>
                    <a:pt x="13814" y="270"/>
                    <a:pt x="13891" y="572"/>
                    <a:pt x="13891" y="572"/>
                  </a:cubicBezTo>
                  <a:cubicBezTo>
                    <a:pt x="13339" y="854"/>
                    <a:pt x="12632" y="1060"/>
                    <a:pt x="12004" y="1170"/>
                  </a:cubicBezTo>
                  <a:cubicBezTo>
                    <a:pt x="11981" y="1349"/>
                    <a:pt x="11941" y="1545"/>
                    <a:pt x="11872" y="1764"/>
                  </a:cubicBezTo>
                  <a:cubicBezTo>
                    <a:pt x="12832" y="1466"/>
                    <a:pt x="13991" y="1339"/>
                    <a:pt x="13991" y="1339"/>
                  </a:cubicBezTo>
                  <a:cubicBezTo>
                    <a:pt x="13971" y="774"/>
                    <a:pt x="13861" y="336"/>
                    <a:pt x="13681" y="0"/>
                  </a:cubicBezTo>
                  <a:close/>
                  <a:moveTo>
                    <a:pt x="13901" y="2389"/>
                  </a:moveTo>
                  <a:cubicBezTo>
                    <a:pt x="13900" y="2390"/>
                    <a:pt x="13900" y="2391"/>
                    <a:pt x="13900" y="2392"/>
                  </a:cubicBezTo>
                  <a:lnTo>
                    <a:pt x="13900" y="2392"/>
                  </a:lnTo>
                  <a:cubicBezTo>
                    <a:pt x="13900" y="2392"/>
                    <a:pt x="13901" y="2392"/>
                    <a:pt x="13901" y="2392"/>
                  </a:cubicBezTo>
                  <a:lnTo>
                    <a:pt x="13901" y="2389"/>
                  </a:lnTo>
                  <a:close/>
                  <a:moveTo>
                    <a:pt x="13663" y="3072"/>
                  </a:moveTo>
                  <a:lnTo>
                    <a:pt x="13663" y="3072"/>
                  </a:lnTo>
                  <a:cubicBezTo>
                    <a:pt x="13662" y="3074"/>
                    <a:pt x="13662" y="3075"/>
                    <a:pt x="13661" y="3076"/>
                  </a:cubicBezTo>
                  <a:lnTo>
                    <a:pt x="13665" y="3073"/>
                  </a:lnTo>
                  <a:cubicBezTo>
                    <a:pt x="13665" y="3073"/>
                    <a:pt x="13665" y="3073"/>
                    <a:pt x="13663" y="3072"/>
                  </a:cubicBezTo>
                  <a:close/>
                  <a:moveTo>
                    <a:pt x="13900" y="2392"/>
                  </a:moveTo>
                  <a:cubicBezTo>
                    <a:pt x="13863" y="2399"/>
                    <a:pt x="12473" y="2678"/>
                    <a:pt x="11526" y="2724"/>
                  </a:cubicBezTo>
                  <a:cubicBezTo>
                    <a:pt x="11423" y="2947"/>
                    <a:pt x="11310" y="3140"/>
                    <a:pt x="11174" y="3305"/>
                  </a:cubicBezTo>
                  <a:cubicBezTo>
                    <a:pt x="11898" y="3089"/>
                    <a:pt x="13100" y="3069"/>
                    <a:pt x="13516" y="3069"/>
                  </a:cubicBezTo>
                  <a:cubicBezTo>
                    <a:pt x="13600" y="3069"/>
                    <a:pt x="13652" y="3072"/>
                    <a:pt x="13663" y="3072"/>
                  </a:cubicBezTo>
                  <a:lnTo>
                    <a:pt x="13663" y="3072"/>
                  </a:lnTo>
                  <a:cubicBezTo>
                    <a:pt x="13765" y="2865"/>
                    <a:pt x="13844" y="2638"/>
                    <a:pt x="13900" y="2392"/>
                  </a:cubicBezTo>
                  <a:close/>
                  <a:moveTo>
                    <a:pt x="13641" y="3116"/>
                  </a:moveTo>
                  <a:cubicBezTo>
                    <a:pt x="13497" y="3384"/>
                    <a:pt x="12995" y="3945"/>
                    <a:pt x="12942" y="4004"/>
                  </a:cubicBezTo>
                  <a:lnTo>
                    <a:pt x="12942" y="4004"/>
                  </a:lnTo>
                  <a:cubicBezTo>
                    <a:pt x="13229" y="3754"/>
                    <a:pt x="13466" y="3461"/>
                    <a:pt x="13641" y="3116"/>
                  </a:cubicBezTo>
                  <a:close/>
                  <a:moveTo>
                    <a:pt x="12942" y="4004"/>
                  </a:moveTo>
                  <a:lnTo>
                    <a:pt x="12942" y="4004"/>
                  </a:lnTo>
                  <a:cubicBezTo>
                    <a:pt x="12940" y="4006"/>
                    <a:pt x="12938" y="4008"/>
                    <a:pt x="12936" y="4010"/>
                  </a:cubicBezTo>
                  <a:lnTo>
                    <a:pt x="12936" y="4010"/>
                  </a:lnTo>
                  <a:cubicBezTo>
                    <a:pt x="12936" y="4010"/>
                    <a:pt x="12937" y="4009"/>
                    <a:pt x="12938" y="4009"/>
                  </a:cubicBezTo>
                  <a:cubicBezTo>
                    <a:pt x="12938" y="4009"/>
                    <a:pt x="12939" y="4008"/>
                    <a:pt x="12942" y="4004"/>
                  </a:cubicBezTo>
                  <a:close/>
                  <a:moveTo>
                    <a:pt x="10603" y="3781"/>
                  </a:moveTo>
                  <a:cubicBezTo>
                    <a:pt x="10045" y="4099"/>
                    <a:pt x="9208" y="4265"/>
                    <a:pt x="7846" y="4435"/>
                  </a:cubicBezTo>
                  <a:cubicBezTo>
                    <a:pt x="6447" y="4607"/>
                    <a:pt x="4179" y="4903"/>
                    <a:pt x="2153" y="4903"/>
                  </a:cubicBezTo>
                  <a:cubicBezTo>
                    <a:pt x="1378" y="4903"/>
                    <a:pt x="638" y="4860"/>
                    <a:pt x="0" y="4750"/>
                  </a:cubicBezTo>
                  <a:lnTo>
                    <a:pt x="0" y="4750"/>
                  </a:lnTo>
                  <a:cubicBezTo>
                    <a:pt x="565" y="5395"/>
                    <a:pt x="1731" y="5893"/>
                    <a:pt x="3727" y="5893"/>
                  </a:cubicBezTo>
                  <a:cubicBezTo>
                    <a:pt x="4279" y="5893"/>
                    <a:pt x="4896" y="5853"/>
                    <a:pt x="5584" y="5770"/>
                  </a:cubicBezTo>
                  <a:cubicBezTo>
                    <a:pt x="8229" y="5444"/>
                    <a:pt x="11343" y="5391"/>
                    <a:pt x="12936" y="4010"/>
                  </a:cubicBezTo>
                  <a:lnTo>
                    <a:pt x="12936" y="4010"/>
                  </a:lnTo>
                  <a:cubicBezTo>
                    <a:pt x="12617" y="4089"/>
                    <a:pt x="12216" y="4129"/>
                    <a:pt x="11835" y="4129"/>
                  </a:cubicBezTo>
                  <a:cubicBezTo>
                    <a:pt x="11217" y="4129"/>
                    <a:pt x="10656" y="4020"/>
                    <a:pt x="10603" y="378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23;p22">
              <a:extLst>
                <a:ext uri="{FF2B5EF4-FFF2-40B4-BE49-F238E27FC236}">
                  <a16:creationId xmlns:a16="http://schemas.microsoft.com/office/drawing/2014/main" id="{D1F33E1C-CF4A-4F16-94F3-92B17D45B898}"/>
                </a:ext>
              </a:extLst>
            </p:cNvPr>
            <p:cNvSpPr/>
            <p:nvPr/>
          </p:nvSpPr>
          <p:spPr>
            <a:xfrm>
              <a:off x="4044889" y="1469956"/>
              <a:ext cx="116480" cy="243434"/>
            </a:xfrm>
            <a:custGeom>
              <a:avLst/>
              <a:gdLst/>
              <a:ahLst/>
              <a:cxnLst/>
              <a:rect l="l" t="t" r="r" b="b"/>
              <a:pathLst>
                <a:path w="2146" h="4485" extrusionOk="0">
                  <a:moveTo>
                    <a:pt x="1780" y="0"/>
                  </a:moveTo>
                  <a:cubicBezTo>
                    <a:pt x="1239" y="0"/>
                    <a:pt x="1325" y="236"/>
                    <a:pt x="1273" y="897"/>
                  </a:cubicBezTo>
                  <a:cubicBezTo>
                    <a:pt x="1213" y="1585"/>
                    <a:pt x="950" y="2060"/>
                    <a:pt x="475" y="3242"/>
                  </a:cubicBezTo>
                  <a:cubicBezTo>
                    <a:pt x="0" y="4429"/>
                    <a:pt x="841" y="4475"/>
                    <a:pt x="841" y="4475"/>
                  </a:cubicBezTo>
                  <a:cubicBezTo>
                    <a:pt x="887" y="4481"/>
                    <a:pt x="930" y="4484"/>
                    <a:pt x="977" y="4484"/>
                  </a:cubicBezTo>
                  <a:cubicBezTo>
                    <a:pt x="1146" y="4484"/>
                    <a:pt x="1299" y="4441"/>
                    <a:pt x="1432" y="4362"/>
                  </a:cubicBezTo>
                  <a:cubicBezTo>
                    <a:pt x="1561" y="4136"/>
                    <a:pt x="1671" y="3897"/>
                    <a:pt x="1754" y="3644"/>
                  </a:cubicBezTo>
                  <a:cubicBezTo>
                    <a:pt x="2110" y="2578"/>
                    <a:pt x="2146" y="1250"/>
                    <a:pt x="1857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24;p22">
              <a:extLst>
                <a:ext uri="{FF2B5EF4-FFF2-40B4-BE49-F238E27FC236}">
                  <a16:creationId xmlns:a16="http://schemas.microsoft.com/office/drawing/2014/main" id="{9476A9C5-5794-4301-8461-F29947B49913}"/>
                </a:ext>
              </a:extLst>
            </p:cNvPr>
            <p:cNvSpPr/>
            <p:nvPr/>
          </p:nvSpPr>
          <p:spPr>
            <a:xfrm>
              <a:off x="4122614" y="1469956"/>
              <a:ext cx="66001" cy="236757"/>
            </a:xfrm>
            <a:custGeom>
              <a:avLst/>
              <a:gdLst/>
              <a:ahLst/>
              <a:cxnLst/>
              <a:rect l="l" t="t" r="r" b="b"/>
              <a:pathLst>
                <a:path w="1216" h="4362" extrusionOk="0">
                  <a:moveTo>
                    <a:pt x="425" y="0"/>
                  </a:moveTo>
                  <a:lnTo>
                    <a:pt x="425" y="0"/>
                  </a:lnTo>
                  <a:cubicBezTo>
                    <a:pt x="714" y="1250"/>
                    <a:pt x="678" y="2578"/>
                    <a:pt x="322" y="3644"/>
                  </a:cubicBezTo>
                  <a:cubicBezTo>
                    <a:pt x="239" y="3897"/>
                    <a:pt x="129" y="4136"/>
                    <a:pt x="0" y="4362"/>
                  </a:cubicBezTo>
                  <a:cubicBezTo>
                    <a:pt x="1216" y="3651"/>
                    <a:pt x="963" y="51"/>
                    <a:pt x="425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25;p22">
              <a:extLst>
                <a:ext uri="{FF2B5EF4-FFF2-40B4-BE49-F238E27FC236}">
                  <a16:creationId xmlns:a16="http://schemas.microsoft.com/office/drawing/2014/main" id="{3526CCBD-05FE-4D4A-9C04-6A696CE82E07}"/>
                </a:ext>
              </a:extLst>
            </p:cNvPr>
            <p:cNvSpPr/>
            <p:nvPr/>
          </p:nvSpPr>
          <p:spPr>
            <a:xfrm>
              <a:off x="4025566" y="1740959"/>
              <a:ext cx="63179" cy="67087"/>
            </a:xfrm>
            <a:custGeom>
              <a:avLst/>
              <a:gdLst/>
              <a:ahLst/>
              <a:cxnLst/>
              <a:rect l="l" t="t" r="r" b="b"/>
              <a:pathLst>
                <a:path w="1164" h="1236" extrusionOk="0">
                  <a:moveTo>
                    <a:pt x="632" y="0"/>
                  </a:moveTo>
                  <a:cubicBezTo>
                    <a:pt x="436" y="0"/>
                    <a:pt x="250" y="97"/>
                    <a:pt x="167" y="336"/>
                  </a:cubicBezTo>
                  <a:cubicBezTo>
                    <a:pt x="1" y="807"/>
                    <a:pt x="57" y="1079"/>
                    <a:pt x="154" y="1236"/>
                  </a:cubicBezTo>
                  <a:cubicBezTo>
                    <a:pt x="502" y="934"/>
                    <a:pt x="851" y="608"/>
                    <a:pt x="1163" y="242"/>
                  </a:cubicBezTo>
                  <a:cubicBezTo>
                    <a:pt x="1031" y="97"/>
                    <a:pt x="824" y="0"/>
                    <a:pt x="632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26;p22">
              <a:extLst>
                <a:ext uri="{FF2B5EF4-FFF2-40B4-BE49-F238E27FC236}">
                  <a16:creationId xmlns:a16="http://schemas.microsoft.com/office/drawing/2014/main" id="{15936AE9-9E85-4573-9308-170646B3F745}"/>
                </a:ext>
              </a:extLst>
            </p:cNvPr>
            <p:cNvSpPr/>
            <p:nvPr/>
          </p:nvSpPr>
          <p:spPr>
            <a:xfrm>
              <a:off x="4033871" y="1754094"/>
              <a:ext cx="69312" cy="64210"/>
            </a:xfrm>
            <a:custGeom>
              <a:avLst/>
              <a:gdLst/>
              <a:ahLst/>
              <a:cxnLst/>
              <a:rect l="l" t="t" r="r" b="b"/>
              <a:pathLst>
                <a:path w="1277" h="1183" extrusionOk="0">
                  <a:moveTo>
                    <a:pt x="1010" y="0"/>
                  </a:moveTo>
                  <a:cubicBezTo>
                    <a:pt x="698" y="366"/>
                    <a:pt x="349" y="692"/>
                    <a:pt x="1" y="994"/>
                  </a:cubicBezTo>
                  <a:cubicBezTo>
                    <a:pt x="97" y="1150"/>
                    <a:pt x="236" y="1183"/>
                    <a:pt x="236" y="1183"/>
                  </a:cubicBezTo>
                  <a:cubicBezTo>
                    <a:pt x="1246" y="804"/>
                    <a:pt x="1276" y="299"/>
                    <a:pt x="1010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527;p22">
              <a:extLst>
                <a:ext uri="{FF2B5EF4-FFF2-40B4-BE49-F238E27FC236}">
                  <a16:creationId xmlns:a16="http://schemas.microsoft.com/office/drawing/2014/main" id="{F6B10E60-0BD6-4F0B-8196-DE01BB374443}"/>
                </a:ext>
              </a:extLst>
            </p:cNvPr>
            <p:cNvSpPr/>
            <p:nvPr/>
          </p:nvSpPr>
          <p:spPr>
            <a:xfrm>
              <a:off x="3958317" y="1837409"/>
              <a:ext cx="39568" cy="28333"/>
            </a:xfrm>
            <a:custGeom>
              <a:avLst/>
              <a:gdLst/>
              <a:ahLst/>
              <a:cxnLst/>
              <a:rect l="l" t="t" r="r" b="b"/>
              <a:pathLst>
                <a:path w="729" h="522" extrusionOk="0">
                  <a:moveTo>
                    <a:pt x="728" y="0"/>
                  </a:moveTo>
                  <a:lnTo>
                    <a:pt x="728" y="0"/>
                  </a:lnTo>
                  <a:cubicBezTo>
                    <a:pt x="702" y="6"/>
                    <a:pt x="675" y="17"/>
                    <a:pt x="648" y="26"/>
                  </a:cubicBezTo>
                  <a:cubicBezTo>
                    <a:pt x="24" y="269"/>
                    <a:pt x="1" y="432"/>
                    <a:pt x="67" y="521"/>
                  </a:cubicBezTo>
                  <a:cubicBezTo>
                    <a:pt x="270" y="359"/>
                    <a:pt x="492" y="186"/>
                    <a:pt x="728" y="0"/>
                  </a:cubicBezTo>
                  <a:close/>
                </a:path>
              </a:pathLst>
            </a:custGeom>
            <a:solidFill>
              <a:srgbClr val="FEA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28;p22">
              <a:extLst>
                <a:ext uri="{FF2B5EF4-FFF2-40B4-BE49-F238E27FC236}">
                  <a16:creationId xmlns:a16="http://schemas.microsoft.com/office/drawing/2014/main" id="{D1B965E6-73C0-4441-9787-17BE14CED306}"/>
                </a:ext>
              </a:extLst>
            </p:cNvPr>
            <p:cNvSpPr/>
            <p:nvPr/>
          </p:nvSpPr>
          <p:spPr>
            <a:xfrm>
              <a:off x="3961953" y="1833989"/>
              <a:ext cx="79896" cy="35877"/>
            </a:xfrm>
            <a:custGeom>
              <a:avLst/>
              <a:gdLst/>
              <a:ahLst/>
              <a:cxnLst/>
              <a:rect l="l" t="t" r="r" b="b"/>
              <a:pathLst>
                <a:path w="1472" h="661" extrusionOk="0">
                  <a:moveTo>
                    <a:pt x="977" y="0"/>
                  </a:moveTo>
                  <a:cubicBezTo>
                    <a:pt x="894" y="0"/>
                    <a:pt x="788" y="20"/>
                    <a:pt x="661" y="63"/>
                  </a:cubicBezTo>
                  <a:cubicBezTo>
                    <a:pt x="425" y="249"/>
                    <a:pt x="203" y="422"/>
                    <a:pt x="0" y="584"/>
                  </a:cubicBezTo>
                  <a:cubicBezTo>
                    <a:pt x="40" y="635"/>
                    <a:pt x="106" y="661"/>
                    <a:pt x="106" y="661"/>
                  </a:cubicBezTo>
                  <a:cubicBezTo>
                    <a:pt x="1173" y="661"/>
                    <a:pt x="1472" y="0"/>
                    <a:pt x="977" y="0"/>
                  </a:cubicBezTo>
                  <a:close/>
                </a:path>
              </a:pathLst>
            </a:custGeom>
            <a:solidFill>
              <a:srgbClr val="FE9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29;p22">
              <a:extLst>
                <a:ext uri="{FF2B5EF4-FFF2-40B4-BE49-F238E27FC236}">
                  <a16:creationId xmlns:a16="http://schemas.microsoft.com/office/drawing/2014/main" id="{D8F7C03A-8186-4343-AEBE-56C73DB9787C}"/>
                </a:ext>
              </a:extLst>
            </p:cNvPr>
            <p:cNvSpPr/>
            <p:nvPr/>
          </p:nvSpPr>
          <p:spPr>
            <a:xfrm>
              <a:off x="4276708" y="1954537"/>
              <a:ext cx="11235" cy="17044"/>
            </a:xfrm>
            <a:custGeom>
              <a:avLst/>
              <a:gdLst/>
              <a:ahLst/>
              <a:cxnLst/>
              <a:rect l="l" t="t" r="r" b="b"/>
              <a:pathLst>
                <a:path w="207" h="314" extrusionOk="0">
                  <a:moveTo>
                    <a:pt x="1" y="1"/>
                  </a:moveTo>
                  <a:lnTo>
                    <a:pt x="1" y="1"/>
                  </a:lnTo>
                  <a:cubicBezTo>
                    <a:pt x="77" y="94"/>
                    <a:pt x="147" y="197"/>
                    <a:pt x="206" y="313"/>
                  </a:cubicBezTo>
                  <a:cubicBezTo>
                    <a:pt x="147" y="194"/>
                    <a:pt x="77" y="77"/>
                    <a:pt x="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30;p22">
              <a:extLst>
                <a:ext uri="{FF2B5EF4-FFF2-40B4-BE49-F238E27FC236}">
                  <a16:creationId xmlns:a16="http://schemas.microsoft.com/office/drawing/2014/main" id="{DF0EB702-7D43-4724-BDF1-AE950AD96ECA}"/>
                </a:ext>
              </a:extLst>
            </p:cNvPr>
            <p:cNvSpPr/>
            <p:nvPr/>
          </p:nvSpPr>
          <p:spPr>
            <a:xfrm>
              <a:off x="4102749" y="1982489"/>
              <a:ext cx="96724" cy="57588"/>
            </a:xfrm>
            <a:custGeom>
              <a:avLst/>
              <a:gdLst/>
              <a:ahLst/>
              <a:cxnLst/>
              <a:rect l="l" t="t" r="r" b="b"/>
              <a:pathLst>
                <a:path w="1782" h="1061" extrusionOk="0">
                  <a:moveTo>
                    <a:pt x="1602" y="1"/>
                  </a:moveTo>
                  <a:cubicBezTo>
                    <a:pt x="1233" y="154"/>
                    <a:pt x="844" y="347"/>
                    <a:pt x="498" y="579"/>
                  </a:cubicBezTo>
                  <a:cubicBezTo>
                    <a:pt x="0" y="911"/>
                    <a:pt x="247" y="1060"/>
                    <a:pt x="805" y="1060"/>
                  </a:cubicBezTo>
                  <a:cubicBezTo>
                    <a:pt x="1060" y="1060"/>
                    <a:pt x="1386" y="1031"/>
                    <a:pt x="1734" y="968"/>
                  </a:cubicBezTo>
                  <a:cubicBezTo>
                    <a:pt x="1781" y="556"/>
                    <a:pt x="1717" y="247"/>
                    <a:pt x="1602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31;p22">
              <a:extLst>
                <a:ext uri="{FF2B5EF4-FFF2-40B4-BE49-F238E27FC236}">
                  <a16:creationId xmlns:a16="http://schemas.microsoft.com/office/drawing/2014/main" id="{341BF186-B0D2-4D31-B148-21448B127C50}"/>
                </a:ext>
              </a:extLst>
            </p:cNvPr>
            <p:cNvSpPr/>
            <p:nvPr/>
          </p:nvSpPr>
          <p:spPr>
            <a:xfrm>
              <a:off x="4189648" y="1954375"/>
              <a:ext cx="109642" cy="80656"/>
            </a:xfrm>
            <a:custGeom>
              <a:avLst/>
              <a:gdLst/>
              <a:ahLst/>
              <a:cxnLst/>
              <a:rect l="l" t="t" r="r" b="b"/>
              <a:pathLst>
                <a:path w="2020" h="1486" extrusionOk="0">
                  <a:moveTo>
                    <a:pt x="1598" y="1"/>
                  </a:moveTo>
                  <a:cubicBezTo>
                    <a:pt x="1598" y="1"/>
                    <a:pt x="844" y="163"/>
                    <a:pt x="1" y="519"/>
                  </a:cubicBezTo>
                  <a:cubicBezTo>
                    <a:pt x="116" y="765"/>
                    <a:pt x="180" y="1074"/>
                    <a:pt x="133" y="1486"/>
                  </a:cubicBezTo>
                  <a:cubicBezTo>
                    <a:pt x="761" y="1376"/>
                    <a:pt x="1468" y="1170"/>
                    <a:pt x="2020" y="888"/>
                  </a:cubicBezTo>
                  <a:cubicBezTo>
                    <a:pt x="2020" y="888"/>
                    <a:pt x="1943" y="586"/>
                    <a:pt x="1810" y="316"/>
                  </a:cubicBezTo>
                  <a:cubicBezTo>
                    <a:pt x="1751" y="200"/>
                    <a:pt x="1681" y="97"/>
                    <a:pt x="1605" y="4"/>
                  </a:cubicBezTo>
                  <a:cubicBezTo>
                    <a:pt x="1601" y="1"/>
                    <a:pt x="1601" y="1"/>
                    <a:pt x="159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32;p22">
              <a:extLst>
                <a:ext uri="{FF2B5EF4-FFF2-40B4-BE49-F238E27FC236}">
                  <a16:creationId xmlns:a16="http://schemas.microsoft.com/office/drawing/2014/main" id="{FEAA3D3D-F03D-48F6-8B4D-D82C186E1A64}"/>
                </a:ext>
              </a:extLst>
            </p:cNvPr>
            <p:cNvSpPr/>
            <p:nvPr/>
          </p:nvSpPr>
          <p:spPr>
            <a:xfrm>
              <a:off x="4299777" y="2044148"/>
              <a:ext cx="7653" cy="57046"/>
            </a:xfrm>
            <a:custGeom>
              <a:avLst/>
              <a:gdLst/>
              <a:ahLst/>
              <a:cxnLst/>
              <a:rect l="l" t="t" r="r" b="b"/>
              <a:pathLst>
                <a:path w="141" h="1051" extrusionOk="0">
                  <a:moveTo>
                    <a:pt x="91" y="1"/>
                  </a:moveTo>
                  <a:cubicBezTo>
                    <a:pt x="91" y="61"/>
                    <a:pt x="94" y="117"/>
                    <a:pt x="94" y="177"/>
                  </a:cubicBezTo>
                  <a:cubicBezTo>
                    <a:pt x="94" y="493"/>
                    <a:pt x="60" y="785"/>
                    <a:pt x="1" y="1051"/>
                  </a:cubicBezTo>
                  <a:cubicBezTo>
                    <a:pt x="14" y="1004"/>
                    <a:pt x="140" y="522"/>
                    <a:pt x="91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33;p22">
              <a:extLst>
                <a:ext uri="{FF2B5EF4-FFF2-40B4-BE49-F238E27FC236}">
                  <a16:creationId xmlns:a16="http://schemas.microsoft.com/office/drawing/2014/main" id="{73682ED5-2EE7-46EE-85C4-954E7B934AAA}"/>
                </a:ext>
              </a:extLst>
            </p:cNvPr>
            <p:cNvSpPr/>
            <p:nvPr/>
          </p:nvSpPr>
          <p:spPr>
            <a:xfrm>
              <a:off x="4116970" y="2067271"/>
              <a:ext cx="72733" cy="52324"/>
            </a:xfrm>
            <a:custGeom>
              <a:avLst/>
              <a:gdLst/>
              <a:ahLst/>
              <a:cxnLst/>
              <a:rect l="l" t="t" r="r" b="b"/>
              <a:pathLst>
                <a:path w="1340" h="964" extrusionOk="0">
                  <a:moveTo>
                    <a:pt x="1340" y="0"/>
                  </a:moveTo>
                  <a:cubicBezTo>
                    <a:pt x="834" y="160"/>
                    <a:pt x="386" y="366"/>
                    <a:pt x="190" y="628"/>
                  </a:cubicBezTo>
                  <a:cubicBezTo>
                    <a:pt x="0" y="881"/>
                    <a:pt x="290" y="963"/>
                    <a:pt x="762" y="963"/>
                  </a:cubicBezTo>
                  <a:cubicBezTo>
                    <a:pt x="834" y="963"/>
                    <a:pt x="911" y="963"/>
                    <a:pt x="994" y="960"/>
                  </a:cubicBezTo>
                  <a:cubicBezTo>
                    <a:pt x="1117" y="691"/>
                    <a:pt x="1227" y="375"/>
                    <a:pt x="1340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534;p22">
              <a:extLst>
                <a:ext uri="{FF2B5EF4-FFF2-40B4-BE49-F238E27FC236}">
                  <a16:creationId xmlns:a16="http://schemas.microsoft.com/office/drawing/2014/main" id="{A5299728-7B9F-4F56-BB41-81EF4716E135}"/>
                </a:ext>
              </a:extLst>
            </p:cNvPr>
            <p:cNvSpPr/>
            <p:nvPr/>
          </p:nvSpPr>
          <p:spPr>
            <a:xfrm>
              <a:off x="4170869" y="2044148"/>
              <a:ext cx="134012" cy="75283"/>
            </a:xfrm>
            <a:custGeom>
              <a:avLst/>
              <a:gdLst/>
              <a:ahLst/>
              <a:cxnLst/>
              <a:rect l="l" t="t" r="r" b="b"/>
              <a:pathLst>
                <a:path w="2469" h="1387" extrusionOk="0">
                  <a:moveTo>
                    <a:pt x="2466" y="1"/>
                  </a:moveTo>
                  <a:cubicBezTo>
                    <a:pt x="2466" y="1"/>
                    <a:pt x="1307" y="128"/>
                    <a:pt x="347" y="426"/>
                  </a:cubicBezTo>
                  <a:cubicBezTo>
                    <a:pt x="234" y="801"/>
                    <a:pt x="124" y="1117"/>
                    <a:pt x="1" y="1386"/>
                  </a:cubicBezTo>
                  <a:cubicBezTo>
                    <a:pt x="961" y="1339"/>
                    <a:pt x="2376" y="1054"/>
                    <a:pt x="2376" y="1054"/>
                  </a:cubicBezTo>
                  <a:lnTo>
                    <a:pt x="2376" y="1051"/>
                  </a:lnTo>
                  <a:cubicBezTo>
                    <a:pt x="2435" y="785"/>
                    <a:pt x="2469" y="493"/>
                    <a:pt x="2469" y="177"/>
                  </a:cubicBezTo>
                  <a:cubicBezTo>
                    <a:pt x="2469" y="117"/>
                    <a:pt x="2466" y="61"/>
                    <a:pt x="2466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535;p22">
              <a:extLst>
                <a:ext uri="{FF2B5EF4-FFF2-40B4-BE49-F238E27FC236}">
                  <a16:creationId xmlns:a16="http://schemas.microsoft.com/office/drawing/2014/main" id="{82C47EC5-9FFD-471E-94A2-B47C5BA7E994}"/>
                </a:ext>
              </a:extLst>
            </p:cNvPr>
            <p:cNvSpPr/>
            <p:nvPr/>
          </p:nvSpPr>
          <p:spPr>
            <a:xfrm>
              <a:off x="4285720" y="2138427"/>
              <a:ext cx="1140" cy="2225"/>
            </a:xfrm>
            <a:custGeom>
              <a:avLst/>
              <a:gdLst/>
              <a:ahLst/>
              <a:cxnLst/>
              <a:rect l="l" t="t" r="r" b="b"/>
              <a:pathLst>
                <a:path w="21" h="41" extrusionOk="0">
                  <a:moveTo>
                    <a:pt x="20" y="1"/>
                  </a:moveTo>
                  <a:lnTo>
                    <a:pt x="20" y="1"/>
                  </a:lnTo>
                  <a:cubicBezTo>
                    <a:pt x="14" y="14"/>
                    <a:pt x="8" y="28"/>
                    <a:pt x="0" y="41"/>
                  </a:cubicBezTo>
                  <a:cubicBezTo>
                    <a:pt x="8" y="28"/>
                    <a:pt x="17" y="14"/>
                    <a:pt x="20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536;p22">
              <a:extLst>
                <a:ext uri="{FF2B5EF4-FFF2-40B4-BE49-F238E27FC236}">
                  <a16:creationId xmlns:a16="http://schemas.microsoft.com/office/drawing/2014/main" id="{192604B0-639F-439B-91DE-3B692A4CE9BC}"/>
                </a:ext>
              </a:extLst>
            </p:cNvPr>
            <p:cNvSpPr/>
            <p:nvPr/>
          </p:nvSpPr>
          <p:spPr>
            <a:xfrm>
              <a:off x="4120228" y="2150910"/>
              <a:ext cx="31645" cy="25836"/>
            </a:xfrm>
            <a:custGeom>
              <a:avLst/>
              <a:gdLst/>
              <a:ahLst/>
              <a:cxnLst/>
              <a:rect l="l" t="t" r="r" b="b"/>
              <a:pathLst>
                <a:path w="583" h="476" extrusionOk="0">
                  <a:moveTo>
                    <a:pt x="582" y="0"/>
                  </a:moveTo>
                  <a:lnTo>
                    <a:pt x="582" y="0"/>
                  </a:lnTo>
                  <a:cubicBezTo>
                    <a:pt x="346" y="70"/>
                    <a:pt x="160" y="160"/>
                    <a:pt x="70" y="279"/>
                  </a:cubicBezTo>
                  <a:cubicBezTo>
                    <a:pt x="17" y="353"/>
                    <a:pt x="0" y="419"/>
                    <a:pt x="11" y="476"/>
                  </a:cubicBezTo>
                  <a:cubicBezTo>
                    <a:pt x="243" y="346"/>
                    <a:pt x="426" y="189"/>
                    <a:pt x="582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537;p22">
              <a:extLst>
                <a:ext uri="{FF2B5EF4-FFF2-40B4-BE49-F238E27FC236}">
                  <a16:creationId xmlns:a16="http://schemas.microsoft.com/office/drawing/2014/main" id="{AC85A7F7-91D5-4F6C-97E1-B4AC2C083B40}"/>
                </a:ext>
              </a:extLst>
            </p:cNvPr>
            <p:cNvSpPr/>
            <p:nvPr/>
          </p:nvSpPr>
          <p:spPr>
            <a:xfrm>
              <a:off x="4120769" y="2138102"/>
              <a:ext cx="166307" cy="57533"/>
            </a:xfrm>
            <a:custGeom>
              <a:avLst/>
              <a:gdLst/>
              <a:ahLst/>
              <a:cxnLst/>
              <a:rect l="l" t="t" r="r" b="b"/>
              <a:pathLst>
                <a:path w="3064" h="1060" extrusionOk="0">
                  <a:moveTo>
                    <a:pt x="2914" y="0"/>
                  </a:moveTo>
                  <a:cubicBezTo>
                    <a:pt x="2498" y="0"/>
                    <a:pt x="1296" y="20"/>
                    <a:pt x="572" y="236"/>
                  </a:cubicBezTo>
                  <a:cubicBezTo>
                    <a:pt x="416" y="425"/>
                    <a:pt x="233" y="582"/>
                    <a:pt x="1" y="712"/>
                  </a:cubicBezTo>
                  <a:cubicBezTo>
                    <a:pt x="54" y="951"/>
                    <a:pt x="615" y="1060"/>
                    <a:pt x="1233" y="1060"/>
                  </a:cubicBezTo>
                  <a:cubicBezTo>
                    <a:pt x="1615" y="1060"/>
                    <a:pt x="2017" y="1020"/>
                    <a:pt x="2336" y="940"/>
                  </a:cubicBezTo>
                  <a:cubicBezTo>
                    <a:pt x="2336" y="940"/>
                    <a:pt x="2887" y="330"/>
                    <a:pt x="3039" y="47"/>
                  </a:cubicBezTo>
                  <a:cubicBezTo>
                    <a:pt x="3047" y="34"/>
                    <a:pt x="3053" y="20"/>
                    <a:pt x="3059" y="7"/>
                  </a:cubicBezTo>
                  <a:lnTo>
                    <a:pt x="3063" y="4"/>
                  </a:lnTo>
                  <a:cubicBezTo>
                    <a:pt x="3063" y="4"/>
                    <a:pt x="3010" y="0"/>
                    <a:pt x="291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538;p22">
              <a:extLst>
                <a:ext uri="{FF2B5EF4-FFF2-40B4-BE49-F238E27FC236}">
                  <a16:creationId xmlns:a16="http://schemas.microsoft.com/office/drawing/2014/main" id="{76BD4667-C1EF-4042-A735-CD16CB6B4DDF}"/>
                </a:ext>
              </a:extLst>
            </p:cNvPr>
            <p:cNvSpPr/>
            <p:nvPr/>
          </p:nvSpPr>
          <p:spPr>
            <a:xfrm>
              <a:off x="3632761" y="1499864"/>
              <a:ext cx="61985" cy="47166"/>
            </a:xfrm>
            <a:custGeom>
              <a:avLst/>
              <a:gdLst/>
              <a:ahLst/>
              <a:cxnLst/>
              <a:rect l="l" t="t" r="r" b="b"/>
              <a:pathLst>
                <a:path w="1142" h="869" extrusionOk="0">
                  <a:moveTo>
                    <a:pt x="336" y="1"/>
                  </a:moveTo>
                  <a:cubicBezTo>
                    <a:pt x="336" y="1"/>
                    <a:pt x="0" y="801"/>
                    <a:pt x="558" y="864"/>
                  </a:cubicBezTo>
                  <a:cubicBezTo>
                    <a:pt x="582" y="867"/>
                    <a:pt x="604" y="868"/>
                    <a:pt x="625" y="868"/>
                  </a:cubicBezTo>
                  <a:cubicBezTo>
                    <a:pt x="1142" y="868"/>
                    <a:pt x="1056" y="151"/>
                    <a:pt x="1056" y="151"/>
                  </a:cubicBezTo>
                  <a:lnTo>
                    <a:pt x="3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539;p22">
              <a:extLst>
                <a:ext uri="{FF2B5EF4-FFF2-40B4-BE49-F238E27FC236}">
                  <a16:creationId xmlns:a16="http://schemas.microsoft.com/office/drawing/2014/main" id="{408AC8FC-E0D0-4FA7-95ED-8E8FFB7A5884}"/>
                </a:ext>
              </a:extLst>
            </p:cNvPr>
            <p:cNvSpPr/>
            <p:nvPr/>
          </p:nvSpPr>
          <p:spPr>
            <a:xfrm>
              <a:off x="3836248" y="1485318"/>
              <a:ext cx="60465" cy="46733"/>
            </a:xfrm>
            <a:custGeom>
              <a:avLst/>
              <a:gdLst/>
              <a:ahLst/>
              <a:cxnLst/>
              <a:rect l="l" t="t" r="r" b="b"/>
              <a:pathLst>
                <a:path w="1114" h="861" extrusionOk="0">
                  <a:moveTo>
                    <a:pt x="742" y="0"/>
                  </a:moveTo>
                  <a:lnTo>
                    <a:pt x="18" y="120"/>
                  </a:lnTo>
                  <a:cubicBezTo>
                    <a:pt x="18" y="120"/>
                    <a:pt x="1" y="860"/>
                    <a:pt x="423" y="860"/>
                  </a:cubicBezTo>
                  <a:cubicBezTo>
                    <a:pt x="459" y="860"/>
                    <a:pt x="497" y="855"/>
                    <a:pt x="539" y="844"/>
                  </a:cubicBezTo>
                  <a:cubicBezTo>
                    <a:pt x="1114" y="691"/>
                    <a:pt x="742" y="0"/>
                    <a:pt x="7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540;p22">
              <a:extLst>
                <a:ext uri="{FF2B5EF4-FFF2-40B4-BE49-F238E27FC236}">
                  <a16:creationId xmlns:a16="http://schemas.microsoft.com/office/drawing/2014/main" id="{BC30FF09-8FED-45C7-9E52-B6602ACC630E}"/>
                </a:ext>
              </a:extLst>
            </p:cNvPr>
            <p:cNvSpPr/>
            <p:nvPr/>
          </p:nvSpPr>
          <p:spPr>
            <a:xfrm>
              <a:off x="3548359" y="1359614"/>
              <a:ext cx="119954" cy="119790"/>
            </a:xfrm>
            <a:custGeom>
              <a:avLst/>
              <a:gdLst/>
              <a:ahLst/>
              <a:cxnLst/>
              <a:rect l="l" t="t" r="r" b="b"/>
              <a:pathLst>
                <a:path w="2210" h="2207" extrusionOk="0">
                  <a:moveTo>
                    <a:pt x="1112" y="0"/>
                  </a:moveTo>
                  <a:cubicBezTo>
                    <a:pt x="1082" y="0"/>
                    <a:pt x="1051" y="2"/>
                    <a:pt x="1020" y="4"/>
                  </a:cubicBezTo>
                  <a:cubicBezTo>
                    <a:pt x="456" y="48"/>
                    <a:pt x="24" y="509"/>
                    <a:pt x="4" y="1064"/>
                  </a:cubicBezTo>
                  <a:cubicBezTo>
                    <a:pt x="1" y="1104"/>
                    <a:pt x="1" y="1144"/>
                    <a:pt x="4" y="1187"/>
                  </a:cubicBezTo>
                  <a:cubicBezTo>
                    <a:pt x="48" y="1766"/>
                    <a:pt x="533" y="2206"/>
                    <a:pt x="1104" y="2206"/>
                  </a:cubicBezTo>
                  <a:cubicBezTo>
                    <a:pt x="1133" y="2206"/>
                    <a:pt x="1161" y="2205"/>
                    <a:pt x="1189" y="2203"/>
                  </a:cubicBezTo>
                  <a:cubicBezTo>
                    <a:pt x="1193" y="2203"/>
                    <a:pt x="1200" y="2203"/>
                    <a:pt x="1203" y="2200"/>
                  </a:cubicBezTo>
                  <a:cubicBezTo>
                    <a:pt x="1721" y="2153"/>
                    <a:pt x="2126" y="1751"/>
                    <a:pt x="2193" y="1256"/>
                  </a:cubicBezTo>
                  <a:cubicBezTo>
                    <a:pt x="2206" y="1180"/>
                    <a:pt x="2210" y="1097"/>
                    <a:pt x="2203" y="1017"/>
                  </a:cubicBezTo>
                  <a:cubicBezTo>
                    <a:pt x="2166" y="559"/>
                    <a:pt x="1857" y="190"/>
                    <a:pt x="1448" y="57"/>
                  </a:cubicBezTo>
                  <a:cubicBezTo>
                    <a:pt x="1343" y="20"/>
                    <a:pt x="1229" y="0"/>
                    <a:pt x="11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541;p22">
              <a:extLst>
                <a:ext uri="{FF2B5EF4-FFF2-40B4-BE49-F238E27FC236}">
                  <a16:creationId xmlns:a16="http://schemas.microsoft.com/office/drawing/2014/main" id="{B8F768DB-8A7C-439B-B6E3-40C445E75EF5}"/>
                </a:ext>
              </a:extLst>
            </p:cNvPr>
            <p:cNvSpPr/>
            <p:nvPr/>
          </p:nvSpPr>
          <p:spPr>
            <a:xfrm>
              <a:off x="3548523" y="1359614"/>
              <a:ext cx="82285" cy="70941"/>
            </a:xfrm>
            <a:custGeom>
              <a:avLst/>
              <a:gdLst/>
              <a:ahLst/>
              <a:cxnLst/>
              <a:rect l="l" t="t" r="r" b="b"/>
              <a:pathLst>
                <a:path w="1516" h="1307" extrusionOk="0">
                  <a:moveTo>
                    <a:pt x="1109" y="0"/>
                  </a:moveTo>
                  <a:cubicBezTo>
                    <a:pt x="1079" y="0"/>
                    <a:pt x="1048" y="2"/>
                    <a:pt x="1017" y="4"/>
                  </a:cubicBezTo>
                  <a:cubicBezTo>
                    <a:pt x="453" y="48"/>
                    <a:pt x="21" y="509"/>
                    <a:pt x="1" y="1064"/>
                  </a:cubicBezTo>
                  <a:cubicBezTo>
                    <a:pt x="160" y="1213"/>
                    <a:pt x="373" y="1306"/>
                    <a:pt x="616" y="1306"/>
                  </a:cubicBezTo>
                  <a:cubicBezTo>
                    <a:pt x="1114" y="1306"/>
                    <a:pt x="1516" y="905"/>
                    <a:pt x="1516" y="409"/>
                  </a:cubicBezTo>
                  <a:cubicBezTo>
                    <a:pt x="1516" y="284"/>
                    <a:pt x="1489" y="164"/>
                    <a:pt x="1445" y="57"/>
                  </a:cubicBezTo>
                  <a:cubicBezTo>
                    <a:pt x="1340" y="20"/>
                    <a:pt x="1226" y="0"/>
                    <a:pt x="11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542;p22">
              <a:extLst>
                <a:ext uri="{FF2B5EF4-FFF2-40B4-BE49-F238E27FC236}">
                  <a16:creationId xmlns:a16="http://schemas.microsoft.com/office/drawing/2014/main" id="{4183AF10-75B2-4A18-B403-A4A3922D270B}"/>
                </a:ext>
              </a:extLst>
            </p:cNvPr>
            <p:cNvSpPr/>
            <p:nvPr/>
          </p:nvSpPr>
          <p:spPr>
            <a:xfrm>
              <a:off x="3608228" y="1421272"/>
              <a:ext cx="59163" cy="57751"/>
            </a:xfrm>
            <a:custGeom>
              <a:avLst/>
              <a:gdLst/>
              <a:ahLst/>
              <a:cxnLst/>
              <a:rect l="l" t="t" r="r" b="b"/>
              <a:pathLst>
                <a:path w="1090" h="1064" extrusionOk="0">
                  <a:moveTo>
                    <a:pt x="701" y="0"/>
                  </a:moveTo>
                  <a:cubicBezTo>
                    <a:pt x="316" y="0"/>
                    <a:pt x="0" y="316"/>
                    <a:pt x="0" y="705"/>
                  </a:cubicBezTo>
                  <a:cubicBezTo>
                    <a:pt x="0" y="834"/>
                    <a:pt x="37" y="957"/>
                    <a:pt x="100" y="1064"/>
                  </a:cubicBezTo>
                  <a:cubicBezTo>
                    <a:pt x="618" y="1017"/>
                    <a:pt x="1023" y="615"/>
                    <a:pt x="1090" y="120"/>
                  </a:cubicBezTo>
                  <a:cubicBezTo>
                    <a:pt x="980" y="44"/>
                    <a:pt x="844" y="0"/>
                    <a:pt x="7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543;p22">
              <a:extLst>
                <a:ext uri="{FF2B5EF4-FFF2-40B4-BE49-F238E27FC236}">
                  <a16:creationId xmlns:a16="http://schemas.microsoft.com/office/drawing/2014/main" id="{78F3FCC2-EF95-40B1-BE61-FD62FDF5CB04}"/>
                </a:ext>
              </a:extLst>
            </p:cNvPr>
            <p:cNvSpPr/>
            <p:nvPr/>
          </p:nvSpPr>
          <p:spPr>
            <a:xfrm>
              <a:off x="3869248" y="1351200"/>
              <a:ext cx="119791" cy="119736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" y="1106"/>
                    <a:pt x="1" y="1146"/>
                    <a:pt x="5" y="1189"/>
                  </a:cubicBezTo>
                  <a:cubicBezTo>
                    <a:pt x="49" y="1765"/>
                    <a:pt x="534" y="2205"/>
                    <a:pt x="1102" y="2205"/>
                  </a:cubicBezTo>
                  <a:cubicBezTo>
                    <a:pt x="1130" y="2205"/>
                    <a:pt x="1158" y="2204"/>
                    <a:pt x="1187" y="2202"/>
                  </a:cubicBezTo>
                  <a:lnTo>
                    <a:pt x="1204" y="2202"/>
                  </a:lnTo>
                  <a:cubicBezTo>
                    <a:pt x="1722" y="2156"/>
                    <a:pt x="2127" y="1754"/>
                    <a:pt x="2193" y="1256"/>
                  </a:cubicBezTo>
                  <a:cubicBezTo>
                    <a:pt x="2206" y="1179"/>
                    <a:pt x="2206" y="1099"/>
                    <a:pt x="2203" y="1020"/>
                  </a:cubicBezTo>
                  <a:cubicBezTo>
                    <a:pt x="2167" y="561"/>
                    <a:pt x="1858" y="189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544;p22">
              <a:extLst>
                <a:ext uri="{FF2B5EF4-FFF2-40B4-BE49-F238E27FC236}">
                  <a16:creationId xmlns:a16="http://schemas.microsoft.com/office/drawing/2014/main" id="{3732C40A-5529-47D5-8F6A-B38055584C36}"/>
                </a:ext>
              </a:extLst>
            </p:cNvPr>
            <p:cNvSpPr/>
            <p:nvPr/>
          </p:nvSpPr>
          <p:spPr>
            <a:xfrm>
              <a:off x="3869248" y="1351199"/>
              <a:ext cx="82503" cy="71049"/>
            </a:xfrm>
            <a:custGeom>
              <a:avLst/>
              <a:gdLst/>
              <a:ahLst/>
              <a:cxnLst/>
              <a:rect l="l" t="t" r="r" b="b"/>
              <a:pathLst>
                <a:path w="1520" h="1309" extrusionOk="0">
                  <a:moveTo>
                    <a:pt x="1099" y="1"/>
                  </a:moveTo>
                  <a:cubicBezTo>
                    <a:pt x="1073" y="1"/>
                    <a:pt x="1047" y="1"/>
                    <a:pt x="1021" y="3"/>
                  </a:cubicBezTo>
                  <a:cubicBezTo>
                    <a:pt x="456" y="46"/>
                    <a:pt x="25" y="511"/>
                    <a:pt x="1" y="1063"/>
                  </a:cubicBezTo>
                  <a:cubicBezTo>
                    <a:pt x="160" y="1216"/>
                    <a:pt x="376" y="1308"/>
                    <a:pt x="615" y="1308"/>
                  </a:cubicBezTo>
                  <a:cubicBezTo>
                    <a:pt x="1113" y="1308"/>
                    <a:pt x="1519" y="906"/>
                    <a:pt x="1519" y="408"/>
                  </a:cubicBezTo>
                  <a:cubicBezTo>
                    <a:pt x="1519" y="285"/>
                    <a:pt x="1492" y="166"/>
                    <a:pt x="1446" y="56"/>
                  </a:cubicBezTo>
                  <a:cubicBezTo>
                    <a:pt x="1336" y="20"/>
                    <a:pt x="1220" y="1"/>
                    <a:pt x="10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545;p22">
              <a:extLst>
                <a:ext uri="{FF2B5EF4-FFF2-40B4-BE49-F238E27FC236}">
                  <a16:creationId xmlns:a16="http://schemas.microsoft.com/office/drawing/2014/main" id="{8D53D497-B747-41A0-83D8-DCD2BA1A21A1}"/>
                </a:ext>
              </a:extLst>
            </p:cNvPr>
            <p:cNvSpPr/>
            <p:nvPr/>
          </p:nvSpPr>
          <p:spPr>
            <a:xfrm>
              <a:off x="3929115" y="1413026"/>
              <a:ext cx="59163" cy="57697"/>
            </a:xfrm>
            <a:custGeom>
              <a:avLst/>
              <a:gdLst/>
              <a:ahLst/>
              <a:cxnLst/>
              <a:rect l="l" t="t" r="r" b="b"/>
              <a:pathLst>
                <a:path w="1090" h="1063" extrusionOk="0">
                  <a:moveTo>
                    <a:pt x="702" y="0"/>
                  </a:moveTo>
                  <a:cubicBezTo>
                    <a:pt x="313" y="0"/>
                    <a:pt x="1" y="316"/>
                    <a:pt x="1" y="701"/>
                  </a:cubicBezTo>
                  <a:cubicBezTo>
                    <a:pt x="1" y="834"/>
                    <a:pt x="38" y="957"/>
                    <a:pt x="101" y="1063"/>
                  </a:cubicBezTo>
                  <a:cubicBezTo>
                    <a:pt x="619" y="1017"/>
                    <a:pt x="1024" y="615"/>
                    <a:pt x="1090" y="117"/>
                  </a:cubicBezTo>
                  <a:cubicBezTo>
                    <a:pt x="981" y="43"/>
                    <a:pt x="844" y="0"/>
                    <a:pt x="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546;p22">
              <a:extLst>
                <a:ext uri="{FF2B5EF4-FFF2-40B4-BE49-F238E27FC236}">
                  <a16:creationId xmlns:a16="http://schemas.microsoft.com/office/drawing/2014/main" id="{09F5B14B-751A-44DA-BDAF-2116FB52C4DD}"/>
                </a:ext>
              </a:extLst>
            </p:cNvPr>
            <p:cNvSpPr/>
            <p:nvPr/>
          </p:nvSpPr>
          <p:spPr>
            <a:xfrm>
              <a:off x="3635420" y="1469419"/>
              <a:ext cx="265473" cy="44073"/>
            </a:xfrm>
            <a:custGeom>
              <a:avLst/>
              <a:gdLst/>
              <a:ahLst/>
              <a:cxnLst/>
              <a:rect l="l" t="t" r="r" b="b"/>
              <a:pathLst>
                <a:path w="4891" h="812" extrusionOk="0">
                  <a:moveTo>
                    <a:pt x="4785" y="1"/>
                  </a:moveTo>
                  <a:cubicBezTo>
                    <a:pt x="4771" y="1"/>
                    <a:pt x="4757" y="4"/>
                    <a:pt x="4744" y="10"/>
                  </a:cubicBezTo>
                  <a:cubicBezTo>
                    <a:pt x="3687" y="497"/>
                    <a:pt x="2578" y="624"/>
                    <a:pt x="1711" y="624"/>
                  </a:cubicBezTo>
                  <a:cubicBezTo>
                    <a:pt x="785" y="624"/>
                    <a:pt x="136" y="479"/>
                    <a:pt x="123" y="476"/>
                  </a:cubicBezTo>
                  <a:cubicBezTo>
                    <a:pt x="117" y="475"/>
                    <a:pt x="110" y="474"/>
                    <a:pt x="104" y="474"/>
                  </a:cubicBezTo>
                  <a:cubicBezTo>
                    <a:pt x="61" y="474"/>
                    <a:pt x="19" y="503"/>
                    <a:pt x="11" y="548"/>
                  </a:cubicBezTo>
                  <a:cubicBezTo>
                    <a:pt x="1" y="599"/>
                    <a:pt x="31" y="648"/>
                    <a:pt x="80" y="658"/>
                  </a:cubicBezTo>
                  <a:cubicBezTo>
                    <a:pt x="94" y="662"/>
                    <a:pt x="758" y="811"/>
                    <a:pt x="1708" y="811"/>
                  </a:cubicBezTo>
                  <a:cubicBezTo>
                    <a:pt x="2599" y="811"/>
                    <a:pt x="3738" y="682"/>
                    <a:pt x="4824" y="180"/>
                  </a:cubicBezTo>
                  <a:cubicBezTo>
                    <a:pt x="4871" y="160"/>
                    <a:pt x="4891" y="104"/>
                    <a:pt x="4871" y="57"/>
                  </a:cubicBezTo>
                  <a:cubicBezTo>
                    <a:pt x="4853" y="21"/>
                    <a:pt x="4820" y="1"/>
                    <a:pt x="47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547;p22">
              <a:extLst>
                <a:ext uri="{FF2B5EF4-FFF2-40B4-BE49-F238E27FC236}">
                  <a16:creationId xmlns:a16="http://schemas.microsoft.com/office/drawing/2014/main" id="{FD3A17B6-5290-48AB-8610-E054BAC7E6D5}"/>
                </a:ext>
              </a:extLst>
            </p:cNvPr>
            <p:cNvSpPr/>
            <p:nvPr/>
          </p:nvSpPr>
          <p:spPr>
            <a:xfrm>
              <a:off x="3476440" y="1479188"/>
              <a:ext cx="87495" cy="70886"/>
            </a:xfrm>
            <a:custGeom>
              <a:avLst/>
              <a:gdLst/>
              <a:ahLst/>
              <a:cxnLst/>
              <a:rect l="l" t="t" r="r" b="b"/>
              <a:pathLst>
                <a:path w="1612" h="1306" extrusionOk="0">
                  <a:moveTo>
                    <a:pt x="804" y="0"/>
                  </a:moveTo>
                  <a:cubicBezTo>
                    <a:pt x="359" y="0"/>
                    <a:pt x="0" y="293"/>
                    <a:pt x="0" y="655"/>
                  </a:cubicBezTo>
                  <a:cubicBezTo>
                    <a:pt x="0" y="1013"/>
                    <a:pt x="359" y="1305"/>
                    <a:pt x="804" y="1305"/>
                  </a:cubicBezTo>
                  <a:cubicBezTo>
                    <a:pt x="1249" y="1305"/>
                    <a:pt x="1611" y="1013"/>
                    <a:pt x="1611" y="655"/>
                  </a:cubicBezTo>
                  <a:cubicBezTo>
                    <a:pt x="1611" y="293"/>
                    <a:pt x="1249" y="0"/>
                    <a:pt x="804" y="0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548;p22">
              <a:extLst>
                <a:ext uri="{FF2B5EF4-FFF2-40B4-BE49-F238E27FC236}">
                  <a16:creationId xmlns:a16="http://schemas.microsoft.com/office/drawing/2014/main" id="{68C701D4-16B9-48A8-BE6A-FE9F6369A52C}"/>
                </a:ext>
              </a:extLst>
            </p:cNvPr>
            <p:cNvSpPr/>
            <p:nvPr/>
          </p:nvSpPr>
          <p:spPr>
            <a:xfrm>
              <a:off x="3983694" y="1451021"/>
              <a:ext cx="87713" cy="70724"/>
            </a:xfrm>
            <a:custGeom>
              <a:avLst/>
              <a:gdLst/>
              <a:ahLst/>
              <a:cxnLst/>
              <a:rect l="l" t="t" r="r" b="b"/>
              <a:pathLst>
                <a:path w="1616" h="1303" extrusionOk="0">
                  <a:moveTo>
                    <a:pt x="808" y="1"/>
                  </a:moveTo>
                  <a:cubicBezTo>
                    <a:pt x="363" y="1"/>
                    <a:pt x="1" y="294"/>
                    <a:pt x="1" y="652"/>
                  </a:cubicBezTo>
                  <a:cubicBezTo>
                    <a:pt x="1" y="1014"/>
                    <a:pt x="363" y="1303"/>
                    <a:pt x="808" y="1303"/>
                  </a:cubicBezTo>
                  <a:cubicBezTo>
                    <a:pt x="1253" y="1303"/>
                    <a:pt x="1615" y="1014"/>
                    <a:pt x="1615" y="652"/>
                  </a:cubicBezTo>
                  <a:cubicBezTo>
                    <a:pt x="1615" y="294"/>
                    <a:pt x="1253" y="1"/>
                    <a:pt x="808" y="1"/>
                  </a:cubicBezTo>
                  <a:close/>
                </a:path>
              </a:pathLst>
            </a:custGeom>
            <a:solidFill>
              <a:schemeClr val="dk1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2" name="Picture 4" descr="Happy Cute Girl Ready To Go To School | Cartoon people, Kids clipart free,  Cartoon kids">
            <a:extLst>
              <a:ext uri="{FF2B5EF4-FFF2-40B4-BE49-F238E27FC236}">
                <a16:creationId xmlns:a16="http://schemas.microsoft.com/office/drawing/2014/main" id="{3ACE80CE-A11C-4497-B8C3-206AE0A24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814" y="2778164"/>
            <a:ext cx="1497063" cy="149706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7" name="Picture 6" descr="Thumb Image - Kid Smile Png, Transparent Png - kindpng">
            <a:extLst>
              <a:ext uri="{FF2B5EF4-FFF2-40B4-BE49-F238E27FC236}">
                <a16:creationId xmlns:a16="http://schemas.microsoft.com/office/drawing/2014/main" id="{438574D2-4951-4C72-B849-E1F827CDFB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8" t="1412" r="15912" b="-1412"/>
          <a:stretch/>
        </p:blipFill>
        <p:spPr bwMode="auto">
          <a:xfrm rot="993632">
            <a:off x="3695330" y="2780242"/>
            <a:ext cx="1523709" cy="14601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8" name="Google Shape;730;p29">
            <a:extLst>
              <a:ext uri="{FF2B5EF4-FFF2-40B4-BE49-F238E27FC236}">
                <a16:creationId xmlns:a16="http://schemas.microsoft.com/office/drawing/2014/main" id="{BEA96A50-49C5-4206-8367-B86F9ED8035E}"/>
              </a:ext>
            </a:extLst>
          </p:cNvPr>
          <p:cNvSpPr/>
          <p:nvPr/>
        </p:nvSpPr>
        <p:spPr>
          <a:xfrm rot="584684">
            <a:off x="1523259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730;p29">
            <a:extLst>
              <a:ext uri="{FF2B5EF4-FFF2-40B4-BE49-F238E27FC236}">
                <a16:creationId xmlns:a16="http://schemas.microsoft.com/office/drawing/2014/main" id="{8F3300BF-9A8B-433D-97C8-6212BF2208E6}"/>
              </a:ext>
            </a:extLst>
          </p:cNvPr>
          <p:cNvSpPr/>
          <p:nvPr/>
        </p:nvSpPr>
        <p:spPr>
          <a:xfrm rot="584684">
            <a:off x="4195552" y="2133672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Picture 8" descr="Kids Banner - Smile Kids Png, Transparent Png , Transparent Png Image -  PNGitem">
            <a:extLst>
              <a:ext uri="{FF2B5EF4-FFF2-40B4-BE49-F238E27FC236}">
                <a16:creationId xmlns:a16="http://schemas.microsoft.com/office/drawing/2014/main" id="{85B9415F-2BD7-4287-99E0-A7845190C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20310" r="7623"/>
          <a:stretch/>
        </p:blipFill>
        <p:spPr bwMode="auto">
          <a:xfrm>
            <a:off x="6347011" y="2825384"/>
            <a:ext cx="1964045" cy="15677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1" name="Google Shape;730;p29">
            <a:extLst>
              <a:ext uri="{FF2B5EF4-FFF2-40B4-BE49-F238E27FC236}">
                <a16:creationId xmlns:a16="http://schemas.microsoft.com/office/drawing/2014/main" id="{98C7DBC4-8E20-47A5-907F-AFAFEBBC12B9}"/>
              </a:ext>
            </a:extLst>
          </p:cNvPr>
          <p:cNvSpPr/>
          <p:nvPr/>
        </p:nvSpPr>
        <p:spPr>
          <a:xfrm rot="584684">
            <a:off x="7010631" y="2172617"/>
            <a:ext cx="752894" cy="687892"/>
          </a:xfrm>
          <a:custGeom>
            <a:avLst/>
            <a:gdLst/>
            <a:ahLst/>
            <a:cxnLst/>
            <a:rect l="l" t="t" r="r" b="b"/>
            <a:pathLst>
              <a:path w="2827" h="2583" extrusionOk="0">
                <a:moveTo>
                  <a:pt x="2500" y="0"/>
                </a:moveTo>
                <a:cubicBezTo>
                  <a:pt x="1894" y="0"/>
                  <a:pt x="1392" y="1366"/>
                  <a:pt x="1326" y="1415"/>
                </a:cubicBezTo>
                <a:cubicBezTo>
                  <a:pt x="1322" y="1419"/>
                  <a:pt x="1322" y="1419"/>
                  <a:pt x="1319" y="1419"/>
                </a:cubicBezTo>
                <a:cubicBezTo>
                  <a:pt x="1276" y="1419"/>
                  <a:pt x="1094" y="1142"/>
                  <a:pt x="873" y="860"/>
                </a:cubicBezTo>
                <a:cubicBezTo>
                  <a:pt x="652" y="582"/>
                  <a:pt x="390" y="304"/>
                  <a:pt x="185" y="304"/>
                </a:cubicBezTo>
                <a:cubicBezTo>
                  <a:pt x="139" y="304"/>
                  <a:pt x="99" y="315"/>
                  <a:pt x="63" y="344"/>
                </a:cubicBezTo>
                <a:cubicBezTo>
                  <a:pt x="17" y="374"/>
                  <a:pt x="0" y="427"/>
                  <a:pt x="0" y="493"/>
                </a:cubicBezTo>
                <a:cubicBezTo>
                  <a:pt x="0" y="1035"/>
                  <a:pt x="1329" y="2576"/>
                  <a:pt x="1485" y="2583"/>
                </a:cubicBezTo>
                <a:lnTo>
                  <a:pt x="1488" y="2583"/>
                </a:lnTo>
                <a:cubicBezTo>
                  <a:pt x="1636" y="2583"/>
                  <a:pt x="2827" y="1015"/>
                  <a:pt x="2827" y="324"/>
                </a:cubicBezTo>
                <a:cubicBezTo>
                  <a:pt x="2827" y="185"/>
                  <a:pt x="2778" y="83"/>
                  <a:pt x="2665" y="37"/>
                </a:cubicBezTo>
                <a:cubicBezTo>
                  <a:pt x="2609" y="11"/>
                  <a:pt x="2556" y="0"/>
                  <a:pt x="2500" y="0"/>
                </a:cubicBezTo>
                <a:close/>
              </a:path>
            </a:pathLst>
          </a:custGeom>
          <a:solidFill>
            <a:schemeClr val="accent1"/>
          </a:solidFill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  <a:effectLst>
            <a:outerShdw blurRad="28575" dist="9525" dir="1938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3083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32"/>
          <p:cNvSpPr/>
          <p:nvPr/>
        </p:nvSpPr>
        <p:spPr>
          <a:xfrm>
            <a:off x="1987670" y="398653"/>
            <a:ext cx="6249550" cy="625071"/>
          </a:xfrm>
          <a:custGeom>
            <a:avLst/>
            <a:gdLst/>
            <a:ahLst/>
            <a:cxnLst/>
            <a:rect l="l" t="t" r="r" b="b"/>
            <a:pathLst>
              <a:path w="35452" h="6761" extrusionOk="0">
                <a:moveTo>
                  <a:pt x="13370" y="1"/>
                </a:moveTo>
                <a:lnTo>
                  <a:pt x="13370" y="1"/>
                </a:lnTo>
                <a:cubicBezTo>
                  <a:pt x="13358" y="32"/>
                  <a:pt x="13345" y="71"/>
                  <a:pt x="13334" y="71"/>
                </a:cubicBezTo>
                <a:cubicBezTo>
                  <a:pt x="13333" y="71"/>
                  <a:pt x="13331" y="70"/>
                  <a:pt x="13330" y="68"/>
                </a:cubicBezTo>
                <a:lnTo>
                  <a:pt x="13330" y="68"/>
                </a:lnTo>
                <a:cubicBezTo>
                  <a:pt x="13330" y="107"/>
                  <a:pt x="13330" y="147"/>
                  <a:pt x="13333" y="187"/>
                </a:cubicBezTo>
                <a:lnTo>
                  <a:pt x="11147" y="187"/>
                </a:lnTo>
                <a:cubicBezTo>
                  <a:pt x="11144" y="157"/>
                  <a:pt x="11144" y="123"/>
                  <a:pt x="11138" y="94"/>
                </a:cubicBezTo>
                <a:cubicBezTo>
                  <a:pt x="11134" y="123"/>
                  <a:pt x="11134" y="157"/>
                  <a:pt x="11131" y="187"/>
                </a:cubicBezTo>
                <a:lnTo>
                  <a:pt x="893" y="187"/>
                </a:lnTo>
                <a:cubicBezTo>
                  <a:pt x="893" y="187"/>
                  <a:pt x="318" y="633"/>
                  <a:pt x="195" y="1730"/>
                </a:cubicBezTo>
                <a:cubicBezTo>
                  <a:pt x="0" y="3433"/>
                  <a:pt x="519" y="3282"/>
                  <a:pt x="453" y="4115"/>
                </a:cubicBezTo>
                <a:cubicBezTo>
                  <a:pt x="351" y="5385"/>
                  <a:pt x="569" y="5877"/>
                  <a:pt x="404" y="6681"/>
                </a:cubicBezTo>
                <a:lnTo>
                  <a:pt x="10949" y="6681"/>
                </a:lnTo>
                <a:cubicBezTo>
                  <a:pt x="10955" y="6710"/>
                  <a:pt x="10963" y="6737"/>
                  <a:pt x="10972" y="6760"/>
                </a:cubicBezTo>
                <a:lnTo>
                  <a:pt x="10975" y="6681"/>
                </a:lnTo>
                <a:lnTo>
                  <a:pt x="19778" y="6681"/>
                </a:lnTo>
                <a:cubicBezTo>
                  <a:pt x="19784" y="6710"/>
                  <a:pt x="19795" y="6737"/>
                  <a:pt x="19804" y="6760"/>
                </a:cubicBezTo>
                <a:lnTo>
                  <a:pt x="19804" y="6681"/>
                </a:lnTo>
                <a:lnTo>
                  <a:pt x="28607" y="6681"/>
                </a:lnTo>
                <a:cubicBezTo>
                  <a:pt x="28613" y="6710"/>
                  <a:pt x="28624" y="6737"/>
                  <a:pt x="28633" y="6760"/>
                </a:cubicBezTo>
                <a:lnTo>
                  <a:pt x="28633" y="6681"/>
                </a:lnTo>
                <a:lnTo>
                  <a:pt x="35452" y="6681"/>
                </a:lnTo>
                <a:cubicBezTo>
                  <a:pt x="35452" y="6681"/>
                  <a:pt x="35412" y="6142"/>
                  <a:pt x="35161" y="5616"/>
                </a:cubicBezTo>
                <a:cubicBezTo>
                  <a:pt x="35038" y="5358"/>
                  <a:pt x="34860" y="5100"/>
                  <a:pt x="34612" y="4915"/>
                </a:cubicBezTo>
                <a:cubicBezTo>
                  <a:pt x="33858" y="4356"/>
                  <a:pt x="34454" y="3552"/>
                  <a:pt x="34371" y="2911"/>
                </a:cubicBezTo>
                <a:cubicBezTo>
                  <a:pt x="34288" y="2270"/>
                  <a:pt x="33799" y="1549"/>
                  <a:pt x="33465" y="1149"/>
                </a:cubicBezTo>
                <a:cubicBezTo>
                  <a:pt x="33343" y="1003"/>
                  <a:pt x="33220" y="834"/>
                  <a:pt x="33114" y="683"/>
                </a:cubicBezTo>
                <a:cubicBezTo>
                  <a:pt x="32929" y="414"/>
                  <a:pt x="32793" y="187"/>
                  <a:pt x="32793" y="187"/>
                </a:cubicBezTo>
                <a:lnTo>
                  <a:pt x="31018" y="187"/>
                </a:lnTo>
                <a:cubicBezTo>
                  <a:pt x="31021" y="123"/>
                  <a:pt x="31024" y="64"/>
                  <a:pt x="31028" y="1"/>
                </a:cubicBezTo>
                <a:lnTo>
                  <a:pt x="31028" y="1"/>
                </a:lnTo>
                <a:cubicBezTo>
                  <a:pt x="31019" y="32"/>
                  <a:pt x="31006" y="71"/>
                  <a:pt x="30994" y="71"/>
                </a:cubicBezTo>
                <a:cubicBezTo>
                  <a:pt x="30992" y="71"/>
                  <a:pt x="30990" y="70"/>
                  <a:pt x="30988" y="68"/>
                </a:cubicBezTo>
                <a:lnTo>
                  <a:pt x="30988" y="68"/>
                </a:lnTo>
                <a:cubicBezTo>
                  <a:pt x="30988" y="107"/>
                  <a:pt x="30991" y="147"/>
                  <a:pt x="30991" y="187"/>
                </a:cubicBezTo>
                <a:lnTo>
                  <a:pt x="28809" y="187"/>
                </a:lnTo>
                <a:cubicBezTo>
                  <a:pt x="28805" y="157"/>
                  <a:pt x="28802" y="123"/>
                  <a:pt x="28799" y="94"/>
                </a:cubicBezTo>
                <a:cubicBezTo>
                  <a:pt x="28796" y="123"/>
                  <a:pt x="28792" y="157"/>
                  <a:pt x="28789" y="187"/>
                </a:cubicBezTo>
                <a:lnTo>
                  <a:pt x="22189" y="187"/>
                </a:lnTo>
                <a:cubicBezTo>
                  <a:pt x="22192" y="123"/>
                  <a:pt x="22195" y="64"/>
                  <a:pt x="22199" y="1"/>
                </a:cubicBezTo>
                <a:lnTo>
                  <a:pt x="22199" y="1"/>
                </a:lnTo>
                <a:cubicBezTo>
                  <a:pt x="22190" y="32"/>
                  <a:pt x="22175" y="71"/>
                  <a:pt x="22164" y="71"/>
                </a:cubicBezTo>
                <a:cubicBezTo>
                  <a:pt x="22162" y="71"/>
                  <a:pt x="22160" y="70"/>
                  <a:pt x="22159" y="68"/>
                </a:cubicBezTo>
                <a:lnTo>
                  <a:pt x="22159" y="68"/>
                </a:lnTo>
                <a:cubicBezTo>
                  <a:pt x="22159" y="107"/>
                  <a:pt x="22159" y="147"/>
                  <a:pt x="22162" y="187"/>
                </a:cubicBezTo>
                <a:lnTo>
                  <a:pt x="19976" y="187"/>
                </a:lnTo>
                <a:cubicBezTo>
                  <a:pt x="19976" y="157"/>
                  <a:pt x="19973" y="123"/>
                  <a:pt x="19967" y="94"/>
                </a:cubicBezTo>
                <a:cubicBezTo>
                  <a:pt x="19967" y="123"/>
                  <a:pt x="19963" y="157"/>
                  <a:pt x="19960" y="187"/>
                </a:cubicBezTo>
                <a:lnTo>
                  <a:pt x="13360" y="187"/>
                </a:lnTo>
                <a:cubicBezTo>
                  <a:pt x="13363" y="123"/>
                  <a:pt x="13366" y="64"/>
                  <a:pt x="1337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28575" dist="19050" dir="19320000" algn="bl" rotWithShape="0">
              <a:srgbClr val="000000">
                <a:alpha val="21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2"/>
          <p:cNvSpPr txBox="1">
            <a:spLocks noGrp="1"/>
          </p:cNvSpPr>
          <p:nvPr>
            <p:ph type="title"/>
          </p:nvPr>
        </p:nvSpPr>
        <p:spPr>
          <a:xfrm>
            <a:off x="1435800" y="345229"/>
            <a:ext cx="699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GÓC KỶ NIỆM CỦA LỚP</a:t>
            </a:r>
            <a:endParaRPr sz="3200" b="1" dirty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59" name="Google Shape;1177;p32">
            <a:extLst>
              <a:ext uri="{FF2B5EF4-FFF2-40B4-BE49-F238E27FC236}">
                <a16:creationId xmlns:a16="http://schemas.microsoft.com/office/drawing/2014/main" id="{9221F739-CF29-4ED1-990C-FA48DE003FB8}"/>
              </a:ext>
            </a:extLst>
          </p:cNvPr>
          <p:cNvGrpSpPr/>
          <p:nvPr/>
        </p:nvGrpSpPr>
        <p:grpSpPr>
          <a:xfrm>
            <a:off x="4441426" y="1109179"/>
            <a:ext cx="549360" cy="212486"/>
            <a:chOff x="6980613" y="1447325"/>
            <a:chExt cx="745854" cy="169030"/>
          </a:xfrm>
        </p:grpSpPr>
        <p:sp>
          <p:nvSpPr>
            <p:cNvPr id="260" name="Google Shape;1178;p32">
              <a:extLst>
                <a:ext uri="{FF2B5EF4-FFF2-40B4-BE49-F238E27FC236}">
                  <a16:creationId xmlns:a16="http://schemas.microsoft.com/office/drawing/2014/main" id="{90D80D29-985D-42D1-9B1E-F58AF078E68E}"/>
                </a:ext>
              </a:extLst>
            </p:cNvPr>
            <p:cNvSpPr/>
            <p:nvPr/>
          </p:nvSpPr>
          <p:spPr>
            <a:xfrm>
              <a:off x="6980613" y="1447325"/>
              <a:ext cx="745854" cy="169030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1" name="Google Shape;1179;p32">
              <a:extLst>
                <a:ext uri="{FF2B5EF4-FFF2-40B4-BE49-F238E27FC236}">
                  <a16:creationId xmlns:a16="http://schemas.microsoft.com/office/drawing/2014/main" id="{7D6237EF-82AE-4147-8AE0-B43EFCCEFD41}"/>
                </a:ext>
              </a:extLst>
            </p:cNvPr>
            <p:cNvGrpSpPr/>
            <p:nvPr/>
          </p:nvGrpSpPr>
          <p:grpSpPr>
            <a:xfrm>
              <a:off x="7000488" y="1467163"/>
              <a:ext cx="707825" cy="118900"/>
              <a:chOff x="7000488" y="1467163"/>
              <a:chExt cx="707825" cy="118900"/>
            </a:xfrm>
          </p:grpSpPr>
          <p:sp>
            <p:nvSpPr>
              <p:cNvPr id="262" name="Google Shape;1180;p32">
                <a:extLst>
                  <a:ext uri="{FF2B5EF4-FFF2-40B4-BE49-F238E27FC236}">
                    <a16:creationId xmlns:a16="http://schemas.microsoft.com/office/drawing/2014/main" id="{48D19247-D65E-4EB1-8F54-79BAF834DB23}"/>
                  </a:ext>
                </a:extLst>
              </p:cNvPr>
              <p:cNvSpPr/>
              <p:nvPr/>
            </p:nvSpPr>
            <p:spPr>
              <a:xfrm>
                <a:off x="70004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1181;p32">
                <a:extLst>
                  <a:ext uri="{FF2B5EF4-FFF2-40B4-BE49-F238E27FC236}">
                    <a16:creationId xmlns:a16="http://schemas.microsoft.com/office/drawing/2014/main" id="{E443842A-CB2B-449F-B7DF-96AB25EFAF66}"/>
                  </a:ext>
                </a:extLst>
              </p:cNvPr>
              <p:cNvSpPr/>
              <p:nvPr/>
            </p:nvSpPr>
            <p:spPr>
              <a:xfrm>
                <a:off x="70743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1182;p32">
                <a:extLst>
                  <a:ext uri="{FF2B5EF4-FFF2-40B4-BE49-F238E27FC236}">
                    <a16:creationId xmlns:a16="http://schemas.microsoft.com/office/drawing/2014/main" id="{CDF64C64-E09B-4798-A1F5-6D2D86D5EAD6}"/>
                  </a:ext>
                </a:extLst>
              </p:cNvPr>
              <p:cNvSpPr/>
              <p:nvPr/>
            </p:nvSpPr>
            <p:spPr>
              <a:xfrm>
                <a:off x="714586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1183;p32">
                <a:extLst>
                  <a:ext uri="{FF2B5EF4-FFF2-40B4-BE49-F238E27FC236}">
                    <a16:creationId xmlns:a16="http://schemas.microsoft.com/office/drawing/2014/main" id="{05C89F90-1A65-4388-8469-ABA7D3FC4C78}"/>
                  </a:ext>
                </a:extLst>
              </p:cNvPr>
              <p:cNvSpPr/>
              <p:nvPr/>
            </p:nvSpPr>
            <p:spPr>
              <a:xfrm>
                <a:off x="721968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1184;p32">
                <a:extLst>
                  <a:ext uri="{FF2B5EF4-FFF2-40B4-BE49-F238E27FC236}">
                    <a16:creationId xmlns:a16="http://schemas.microsoft.com/office/drawing/2014/main" id="{3952CEB7-9E3A-4636-B9D3-552D51CBB42B}"/>
                  </a:ext>
                </a:extLst>
              </p:cNvPr>
              <p:cNvSpPr/>
              <p:nvPr/>
            </p:nvSpPr>
            <p:spPr>
              <a:xfrm>
                <a:off x="729123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1185;p32">
                <a:extLst>
                  <a:ext uri="{FF2B5EF4-FFF2-40B4-BE49-F238E27FC236}">
                    <a16:creationId xmlns:a16="http://schemas.microsoft.com/office/drawing/2014/main" id="{068BFB72-32CA-42E3-8DA4-9B539E9451D1}"/>
                  </a:ext>
                </a:extLst>
              </p:cNvPr>
              <p:cNvSpPr/>
              <p:nvPr/>
            </p:nvSpPr>
            <p:spPr>
              <a:xfrm>
                <a:off x="736506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1186;p32">
                <a:extLst>
                  <a:ext uri="{FF2B5EF4-FFF2-40B4-BE49-F238E27FC236}">
                    <a16:creationId xmlns:a16="http://schemas.microsoft.com/office/drawing/2014/main" id="{91A210E5-8702-490C-9BCE-5ACA2151387F}"/>
                  </a:ext>
                </a:extLst>
              </p:cNvPr>
              <p:cNvSpPr/>
              <p:nvPr/>
            </p:nvSpPr>
            <p:spPr>
              <a:xfrm>
                <a:off x="743661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1187;p32">
                <a:extLst>
                  <a:ext uri="{FF2B5EF4-FFF2-40B4-BE49-F238E27FC236}">
                    <a16:creationId xmlns:a16="http://schemas.microsoft.com/office/drawing/2014/main" id="{E8C291D9-4E3B-4C4A-BEAD-93D60500192B}"/>
                  </a:ext>
                </a:extLst>
              </p:cNvPr>
              <p:cNvSpPr/>
              <p:nvPr/>
            </p:nvSpPr>
            <p:spPr>
              <a:xfrm>
                <a:off x="751043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1188;p32">
                <a:extLst>
                  <a:ext uri="{FF2B5EF4-FFF2-40B4-BE49-F238E27FC236}">
                    <a16:creationId xmlns:a16="http://schemas.microsoft.com/office/drawing/2014/main" id="{E3476420-D31D-46A4-8D13-90828F1EFFFF}"/>
                  </a:ext>
                </a:extLst>
              </p:cNvPr>
              <p:cNvSpPr/>
              <p:nvPr/>
            </p:nvSpPr>
            <p:spPr>
              <a:xfrm>
                <a:off x="75819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1189;p32">
                <a:extLst>
                  <a:ext uri="{FF2B5EF4-FFF2-40B4-BE49-F238E27FC236}">
                    <a16:creationId xmlns:a16="http://schemas.microsoft.com/office/drawing/2014/main" id="{37BD478A-9775-4511-AA47-D21143D6571B}"/>
                  </a:ext>
                </a:extLst>
              </p:cNvPr>
              <p:cNvSpPr/>
              <p:nvPr/>
            </p:nvSpPr>
            <p:spPr>
              <a:xfrm>
                <a:off x="76558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1" name="Google Shape;1307;p34">
            <a:extLst>
              <a:ext uri="{FF2B5EF4-FFF2-40B4-BE49-F238E27FC236}">
                <a16:creationId xmlns:a16="http://schemas.microsoft.com/office/drawing/2014/main" id="{FA12EA28-1D98-4669-83AB-DD7DC124B193}"/>
              </a:ext>
            </a:extLst>
          </p:cNvPr>
          <p:cNvGrpSpPr/>
          <p:nvPr/>
        </p:nvGrpSpPr>
        <p:grpSpPr>
          <a:xfrm rot="1361789">
            <a:off x="1561948" y="70505"/>
            <a:ext cx="984286" cy="934632"/>
            <a:chOff x="5259675" y="2069875"/>
            <a:chExt cx="914926" cy="868771"/>
          </a:xfrm>
        </p:grpSpPr>
        <p:sp>
          <p:nvSpPr>
            <p:cNvPr id="422" name="Google Shape;1308;p34">
              <a:extLst>
                <a:ext uri="{FF2B5EF4-FFF2-40B4-BE49-F238E27FC236}">
                  <a16:creationId xmlns:a16="http://schemas.microsoft.com/office/drawing/2014/main" id="{08D3F315-36EC-4A80-A5F6-FD609B960AFC}"/>
                </a:ext>
              </a:extLst>
            </p:cNvPr>
            <p:cNvSpPr/>
            <p:nvPr/>
          </p:nvSpPr>
          <p:spPr>
            <a:xfrm>
              <a:off x="5259675" y="2069875"/>
              <a:ext cx="914926" cy="868771"/>
            </a:xfrm>
            <a:custGeom>
              <a:avLst/>
              <a:gdLst/>
              <a:ahLst/>
              <a:cxnLst/>
              <a:rect l="l" t="t" r="r" b="b"/>
              <a:pathLst>
                <a:path w="25948" h="24639" extrusionOk="0">
                  <a:moveTo>
                    <a:pt x="12959" y="1"/>
                  </a:moveTo>
                  <a:cubicBezTo>
                    <a:pt x="12697" y="1"/>
                    <a:pt x="12435" y="41"/>
                    <a:pt x="12187" y="124"/>
                  </a:cubicBezTo>
                  <a:cubicBezTo>
                    <a:pt x="11550" y="331"/>
                    <a:pt x="11036" y="780"/>
                    <a:pt x="10742" y="1380"/>
                  </a:cubicBezTo>
                  <a:lnTo>
                    <a:pt x="8118" y="6678"/>
                  </a:lnTo>
                  <a:lnTo>
                    <a:pt x="2262" y="7523"/>
                  </a:lnTo>
                  <a:cubicBezTo>
                    <a:pt x="2120" y="7541"/>
                    <a:pt x="1974" y="7575"/>
                    <a:pt x="1837" y="7622"/>
                  </a:cubicBezTo>
                  <a:cubicBezTo>
                    <a:pt x="1011" y="7891"/>
                    <a:pt x="397" y="8561"/>
                    <a:pt x="198" y="9411"/>
                  </a:cubicBezTo>
                  <a:cubicBezTo>
                    <a:pt x="0" y="10261"/>
                    <a:pt x="251" y="11139"/>
                    <a:pt x="878" y="11754"/>
                  </a:cubicBezTo>
                  <a:lnTo>
                    <a:pt x="3670" y="14478"/>
                  </a:lnTo>
                  <a:cubicBezTo>
                    <a:pt x="3546" y="14743"/>
                    <a:pt x="3471" y="15021"/>
                    <a:pt x="3447" y="15314"/>
                  </a:cubicBezTo>
                  <a:cubicBezTo>
                    <a:pt x="3367" y="16301"/>
                    <a:pt x="3872" y="17226"/>
                    <a:pt x="4775" y="17845"/>
                  </a:cubicBezTo>
                  <a:lnTo>
                    <a:pt x="4104" y="21713"/>
                  </a:lnTo>
                  <a:cubicBezTo>
                    <a:pt x="3953" y="22576"/>
                    <a:pt x="4254" y="23435"/>
                    <a:pt x="4921" y="24012"/>
                  </a:cubicBezTo>
                  <a:cubicBezTo>
                    <a:pt x="5383" y="24412"/>
                    <a:pt x="5954" y="24623"/>
                    <a:pt x="6539" y="24623"/>
                  </a:cubicBezTo>
                  <a:cubicBezTo>
                    <a:pt x="6796" y="24623"/>
                    <a:pt x="7056" y="24582"/>
                    <a:pt x="7310" y="24498"/>
                  </a:cubicBezTo>
                  <a:cubicBezTo>
                    <a:pt x="7442" y="24455"/>
                    <a:pt x="7575" y="24404"/>
                    <a:pt x="7697" y="24337"/>
                  </a:cubicBezTo>
                  <a:lnTo>
                    <a:pt x="12939" y="21589"/>
                  </a:lnTo>
                  <a:lnTo>
                    <a:pt x="18165" y="24347"/>
                  </a:lnTo>
                  <a:cubicBezTo>
                    <a:pt x="18532" y="24540"/>
                    <a:pt x="18929" y="24638"/>
                    <a:pt x="19329" y="24638"/>
                  </a:cubicBezTo>
                  <a:cubicBezTo>
                    <a:pt x="19585" y="24638"/>
                    <a:pt x="19842" y="24598"/>
                    <a:pt x="20092" y="24517"/>
                  </a:cubicBezTo>
                  <a:cubicBezTo>
                    <a:pt x="21273" y="24130"/>
                    <a:pt x="21981" y="22964"/>
                    <a:pt x="21773" y="21741"/>
                  </a:cubicBezTo>
                  <a:lnTo>
                    <a:pt x="20998" y="17198"/>
                  </a:lnTo>
                  <a:cubicBezTo>
                    <a:pt x="22652" y="16594"/>
                    <a:pt x="23620" y="15225"/>
                    <a:pt x="23365" y="13817"/>
                  </a:cubicBezTo>
                  <a:cubicBezTo>
                    <a:pt x="23345" y="13704"/>
                    <a:pt x="23312" y="13591"/>
                    <a:pt x="23280" y="13477"/>
                  </a:cubicBezTo>
                  <a:lnTo>
                    <a:pt x="25017" y="11786"/>
                  </a:lnTo>
                  <a:cubicBezTo>
                    <a:pt x="25701" y="11126"/>
                    <a:pt x="25947" y="10153"/>
                    <a:pt x="25655" y="9251"/>
                  </a:cubicBezTo>
                  <a:cubicBezTo>
                    <a:pt x="25361" y="8340"/>
                    <a:pt x="24596" y="7693"/>
                    <a:pt x="23652" y="7551"/>
                  </a:cubicBezTo>
                  <a:lnTo>
                    <a:pt x="17803" y="6697"/>
                  </a:lnTo>
                  <a:lnTo>
                    <a:pt x="15196" y="1393"/>
                  </a:lnTo>
                  <a:cubicBezTo>
                    <a:pt x="14856" y="691"/>
                    <a:pt x="14213" y="194"/>
                    <a:pt x="13429" y="44"/>
                  </a:cubicBezTo>
                  <a:cubicBezTo>
                    <a:pt x="13274" y="15"/>
                    <a:pt x="13117" y="1"/>
                    <a:pt x="12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57150" dist="19050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1309;p34">
              <a:extLst>
                <a:ext uri="{FF2B5EF4-FFF2-40B4-BE49-F238E27FC236}">
                  <a16:creationId xmlns:a16="http://schemas.microsoft.com/office/drawing/2014/main" id="{B8B0D4FE-6AFA-44A1-B468-2AFFAED108C3}"/>
                </a:ext>
              </a:extLst>
            </p:cNvPr>
            <p:cNvSpPr/>
            <p:nvPr/>
          </p:nvSpPr>
          <p:spPr>
            <a:xfrm>
              <a:off x="5304632" y="2120685"/>
              <a:ext cx="823674" cy="767046"/>
            </a:xfrm>
            <a:custGeom>
              <a:avLst/>
              <a:gdLst/>
              <a:ahLst/>
              <a:cxnLst/>
              <a:rect l="l" t="t" r="r" b="b"/>
              <a:pathLst>
                <a:path w="23360" h="21754" extrusionOk="0">
                  <a:moveTo>
                    <a:pt x="11692" y="1"/>
                  </a:moveTo>
                  <a:cubicBezTo>
                    <a:pt x="11321" y="1"/>
                    <a:pt x="10950" y="191"/>
                    <a:pt x="10761" y="576"/>
                  </a:cubicBezTo>
                  <a:lnTo>
                    <a:pt x="8042" y="6072"/>
                  </a:lnTo>
                  <a:cubicBezTo>
                    <a:pt x="7886" y="6379"/>
                    <a:pt x="7593" y="6588"/>
                    <a:pt x="7257" y="6634"/>
                  </a:cubicBezTo>
                  <a:lnTo>
                    <a:pt x="1190" y="7508"/>
                  </a:lnTo>
                  <a:cubicBezTo>
                    <a:pt x="340" y="7630"/>
                    <a:pt x="0" y="8678"/>
                    <a:pt x="614" y="9279"/>
                  </a:cubicBezTo>
                  <a:lnTo>
                    <a:pt x="4387" y="12971"/>
                  </a:lnTo>
                  <a:cubicBezTo>
                    <a:pt x="3943" y="13211"/>
                    <a:pt x="3646" y="13571"/>
                    <a:pt x="3613" y="13996"/>
                  </a:cubicBezTo>
                  <a:cubicBezTo>
                    <a:pt x="3556" y="14676"/>
                    <a:pt x="4184" y="15308"/>
                    <a:pt x="5104" y="15587"/>
                  </a:cubicBezTo>
                  <a:lnTo>
                    <a:pt x="4250" y="20521"/>
                  </a:lnTo>
                  <a:cubicBezTo>
                    <a:pt x="4130" y="21191"/>
                    <a:pt x="4666" y="21736"/>
                    <a:pt x="5272" y="21736"/>
                  </a:cubicBezTo>
                  <a:cubicBezTo>
                    <a:pt x="5430" y="21736"/>
                    <a:pt x="5594" y="21699"/>
                    <a:pt x="5751" y="21617"/>
                  </a:cubicBezTo>
                  <a:lnTo>
                    <a:pt x="11182" y="18770"/>
                  </a:lnTo>
                  <a:cubicBezTo>
                    <a:pt x="11329" y="18691"/>
                    <a:pt x="11492" y="18653"/>
                    <a:pt x="11655" y="18653"/>
                  </a:cubicBezTo>
                  <a:cubicBezTo>
                    <a:pt x="11775" y="18653"/>
                    <a:pt x="11894" y="18673"/>
                    <a:pt x="12008" y="18713"/>
                  </a:cubicBezTo>
                  <a:cubicBezTo>
                    <a:pt x="12060" y="18732"/>
                    <a:pt x="12102" y="18751"/>
                    <a:pt x="12145" y="18775"/>
                  </a:cubicBezTo>
                  <a:lnTo>
                    <a:pt x="17566" y="21632"/>
                  </a:lnTo>
                  <a:cubicBezTo>
                    <a:pt x="17725" y="21716"/>
                    <a:pt x="17891" y="21754"/>
                    <a:pt x="18051" y="21754"/>
                  </a:cubicBezTo>
                  <a:cubicBezTo>
                    <a:pt x="18655" y="21754"/>
                    <a:pt x="19188" y="21212"/>
                    <a:pt x="19072" y="20540"/>
                  </a:cubicBezTo>
                  <a:lnTo>
                    <a:pt x="18066" y="14614"/>
                  </a:lnTo>
                  <a:cubicBezTo>
                    <a:pt x="18250" y="14614"/>
                    <a:pt x="18444" y="14595"/>
                    <a:pt x="18638" y="14562"/>
                  </a:cubicBezTo>
                  <a:cubicBezTo>
                    <a:pt x="19913" y="14331"/>
                    <a:pt x="20819" y="13466"/>
                    <a:pt x="20668" y="12636"/>
                  </a:cubicBezTo>
                  <a:cubicBezTo>
                    <a:pt x="20612" y="12320"/>
                    <a:pt x="20413" y="12055"/>
                    <a:pt x="20115" y="11857"/>
                  </a:cubicBezTo>
                  <a:lnTo>
                    <a:pt x="22741" y="9307"/>
                  </a:lnTo>
                  <a:cubicBezTo>
                    <a:pt x="23360" y="8712"/>
                    <a:pt x="23020" y="7664"/>
                    <a:pt x="22166" y="7541"/>
                  </a:cubicBezTo>
                  <a:lnTo>
                    <a:pt x="16107" y="6653"/>
                  </a:lnTo>
                  <a:cubicBezTo>
                    <a:pt x="15767" y="6601"/>
                    <a:pt x="15474" y="6384"/>
                    <a:pt x="15327" y="6082"/>
                  </a:cubicBezTo>
                  <a:lnTo>
                    <a:pt x="12622" y="581"/>
                  </a:lnTo>
                  <a:cubicBezTo>
                    <a:pt x="12466" y="264"/>
                    <a:pt x="12187" y="80"/>
                    <a:pt x="11890" y="19"/>
                  </a:cubicBezTo>
                  <a:cubicBezTo>
                    <a:pt x="11825" y="7"/>
                    <a:pt x="11758" y="1"/>
                    <a:pt x="11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1310;p34">
              <a:extLst>
                <a:ext uri="{FF2B5EF4-FFF2-40B4-BE49-F238E27FC236}">
                  <a16:creationId xmlns:a16="http://schemas.microsoft.com/office/drawing/2014/main" id="{82DE71F8-FA71-4387-8082-983FD9EB0309}"/>
                </a:ext>
              </a:extLst>
            </p:cNvPr>
            <p:cNvSpPr/>
            <p:nvPr/>
          </p:nvSpPr>
          <p:spPr>
            <a:xfrm>
              <a:off x="5304984" y="2121954"/>
              <a:ext cx="823674" cy="766940"/>
            </a:xfrm>
            <a:custGeom>
              <a:avLst/>
              <a:gdLst/>
              <a:ahLst/>
              <a:cxnLst/>
              <a:rect l="l" t="t" r="r" b="b"/>
              <a:pathLst>
                <a:path w="23360" h="21751" extrusionOk="0">
                  <a:moveTo>
                    <a:pt x="11684" y="0"/>
                  </a:moveTo>
                  <a:cubicBezTo>
                    <a:pt x="11316" y="0"/>
                    <a:pt x="10948" y="192"/>
                    <a:pt x="10761" y="578"/>
                  </a:cubicBezTo>
                  <a:lnTo>
                    <a:pt x="8041" y="6070"/>
                  </a:lnTo>
                  <a:cubicBezTo>
                    <a:pt x="7890" y="6376"/>
                    <a:pt x="7598" y="6584"/>
                    <a:pt x="7258" y="6637"/>
                  </a:cubicBezTo>
                  <a:lnTo>
                    <a:pt x="1195" y="7505"/>
                  </a:lnTo>
                  <a:cubicBezTo>
                    <a:pt x="340" y="7628"/>
                    <a:pt x="0" y="8676"/>
                    <a:pt x="613" y="9276"/>
                  </a:cubicBezTo>
                  <a:lnTo>
                    <a:pt x="4996" y="13558"/>
                  </a:lnTo>
                  <a:cubicBezTo>
                    <a:pt x="5242" y="13799"/>
                    <a:pt x="5355" y="14144"/>
                    <a:pt x="5298" y="14479"/>
                  </a:cubicBezTo>
                  <a:lnTo>
                    <a:pt x="4250" y="20519"/>
                  </a:lnTo>
                  <a:cubicBezTo>
                    <a:pt x="4133" y="21187"/>
                    <a:pt x="4666" y="21735"/>
                    <a:pt x="5273" y="21735"/>
                  </a:cubicBezTo>
                  <a:cubicBezTo>
                    <a:pt x="5432" y="21735"/>
                    <a:pt x="5597" y="21697"/>
                    <a:pt x="5756" y="21614"/>
                  </a:cubicBezTo>
                  <a:lnTo>
                    <a:pt x="11181" y="18767"/>
                  </a:lnTo>
                  <a:cubicBezTo>
                    <a:pt x="11327" y="18689"/>
                    <a:pt x="11488" y="18650"/>
                    <a:pt x="11650" y="18650"/>
                  </a:cubicBezTo>
                  <a:cubicBezTo>
                    <a:pt x="11772" y="18650"/>
                    <a:pt x="11895" y="18672"/>
                    <a:pt x="12013" y="18715"/>
                  </a:cubicBezTo>
                  <a:cubicBezTo>
                    <a:pt x="12059" y="18728"/>
                    <a:pt x="12102" y="18748"/>
                    <a:pt x="12149" y="18771"/>
                  </a:cubicBezTo>
                  <a:lnTo>
                    <a:pt x="17566" y="21628"/>
                  </a:lnTo>
                  <a:cubicBezTo>
                    <a:pt x="17725" y="21713"/>
                    <a:pt x="17890" y="21751"/>
                    <a:pt x="18051" y="21751"/>
                  </a:cubicBezTo>
                  <a:cubicBezTo>
                    <a:pt x="18654" y="21751"/>
                    <a:pt x="19188" y="21209"/>
                    <a:pt x="19076" y="20537"/>
                  </a:cubicBezTo>
                  <a:lnTo>
                    <a:pt x="18047" y="14498"/>
                  </a:lnTo>
                  <a:cubicBezTo>
                    <a:pt x="17991" y="14158"/>
                    <a:pt x="18104" y="13818"/>
                    <a:pt x="18344" y="13578"/>
                  </a:cubicBezTo>
                  <a:lnTo>
                    <a:pt x="22740" y="9309"/>
                  </a:lnTo>
                  <a:cubicBezTo>
                    <a:pt x="23359" y="8709"/>
                    <a:pt x="23019" y="7661"/>
                    <a:pt x="22169" y="7537"/>
                  </a:cubicBezTo>
                  <a:lnTo>
                    <a:pt x="16106" y="6650"/>
                  </a:lnTo>
                  <a:cubicBezTo>
                    <a:pt x="15766" y="6598"/>
                    <a:pt x="15478" y="6386"/>
                    <a:pt x="15328" y="6079"/>
                  </a:cubicBezTo>
                  <a:lnTo>
                    <a:pt x="12621" y="578"/>
                  </a:lnTo>
                  <a:cubicBezTo>
                    <a:pt x="12471" y="262"/>
                    <a:pt x="12192" y="77"/>
                    <a:pt x="11889" y="21"/>
                  </a:cubicBezTo>
                  <a:cubicBezTo>
                    <a:pt x="11822" y="7"/>
                    <a:pt x="11753" y="0"/>
                    <a:pt x="116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1311;p34">
              <a:extLst>
                <a:ext uri="{FF2B5EF4-FFF2-40B4-BE49-F238E27FC236}">
                  <a16:creationId xmlns:a16="http://schemas.microsoft.com/office/drawing/2014/main" id="{E25C4AA0-A5E0-4C66-8B08-E509609CC723}"/>
                </a:ext>
              </a:extLst>
            </p:cNvPr>
            <p:cNvSpPr/>
            <p:nvPr/>
          </p:nvSpPr>
          <p:spPr>
            <a:xfrm>
              <a:off x="5724192" y="2122659"/>
              <a:ext cx="404467" cy="766235"/>
            </a:xfrm>
            <a:custGeom>
              <a:avLst/>
              <a:gdLst/>
              <a:ahLst/>
              <a:cxnLst/>
              <a:rect l="l" t="t" r="r" b="b"/>
              <a:pathLst>
                <a:path w="11471" h="21731" extrusionOk="0">
                  <a:moveTo>
                    <a:pt x="0" y="1"/>
                  </a:moveTo>
                  <a:lnTo>
                    <a:pt x="0" y="1"/>
                  </a:lnTo>
                  <a:cubicBezTo>
                    <a:pt x="43" y="5671"/>
                    <a:pt x="90" y="12924"/>
                    <a:pt x="124" y="18695"/>
                  </a:cubicBezTo>
                  <a:cubicBezTo>
                    <a:pt x="170" y="18708"/>
                    <a:pt x="213" y="18728"/>
                    <a:pt x="260" y="18751"/>
                  </a:cubicBezTo>
                  <a:lnTo>
                    <a:pt x="5677" y="21608"/>
                  </a:lnTo>
                  <a:cubicBezTo>
                    <a:pt x="5836" y="21693"/>
                    <a:pt x="6001" y="21731"/>
                    <a:pt x="6162" y="21731"/>
                  </a:cubicBezTo>
                  <a:cubicBezTo>
                    <a:pt x="6765" y="21731"/>
                    <a:pt x="7299" y="21189"/>
                    <a:pt x="7187" y="20517"/>
                  </a:cubicBezTo>
                  <a:lnTo>
                    <a:pt x="6158" y="14478"/>
                  </a:lnTo>
                  <a:cubicBezTo>
                    <a:pt x="6102" y="14138"/>
                    <a:pt x="6215" y="13798"/>
                    <a:pt x="6455" y="13558"/>
                  </a:cubicBezTo>
                  <a:lnTo>
                    <a:pt x="10851" y="9289"/>
                  </a:lnTo>
                  <a:cubicBezTo>
                    <a:pt x="11470" y="8689"/>
                    <a:pt x="11130" y="7641"/>
                    <a:pt x="10280" y="7517"/>
                  </a:cubicBezTo>
                  <a:lnTo>
                    <a:pt x="4217" y="6630"/>
                  </a:lnTo>
                  <a:cubicBezTo>
                    <a:pt x="3877" y="6578"/>
                    <a:pt x="3589" y="6366"/>
                    <a:pt x="3439" y="6059"/>
                  </a:cubicBezTo>
                  <a:lnTo>
                    <a:pt x="732" y="558"/>
                  </a:lnTo>
                  <a:cubicBezTo>
                    <a:pt x="582" y="242"/>
                    <a:pt x="303" y="57"/>
                    <a:pt x="0" y="1"/>
                  </a:cubicBezTo>
                  <a:close/>
                </a:path>
              </a:pathLst>
            </a:custGeom>
            <a:solidFill>
              <a:schemeClr val="dk1">
                <a:alpha val="133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1312;p34">
              <a:extLst>
                <a:ext uri="{FF2B5EF4-FFF2-40B4-BE49-F238E27FC236}">
                  <a16:creationId xmlns:a16="http://schemas.microsoft.com/office/drawing/2014/main" id="{12B1C18C-EC69-4D0D-8E04-62DA210A6EDD}"/>
                </a:ext>
              </a:extLst>
            </p:cNvPr>
            <p:cNvSpPr/>
            <p:nvPr/>
          </p:nvSpPr>
          <p:spPr>
            <a:xfrm>
              <a:off x="5518555" y="2455092"/>
              <a:ext cx="78489" cy="69921"/>
            </a:xfrm>
            <a:custGeom>
              <a:avLst/>
              <a:gdLst/>
              <a:ahLst/>
              <a:cxnLst/>
              <a:rect l="l" t="t" r="r" b="b"/>
              <a:pathLst>
                <a:path w="2226" h="1983" extrusionOk="0">
                  <a:moveTo>
                    <a:pt x="1112" y="1"/>
                  </a:moveTo>
                  <a:cubicBezTo>
                    <a:pt x="694" y="1"/>
                    <a:pt x="307" y="265"/>
                    <a:pt x="170" y="682"/>
                  </a:cubicBezTo>
                  <a:cubicBezTo>
                    <a:pt x="1" y="1201"/>
                    <a:pt x="284" y="1763"/>
                    <a:pt x="804" y="1933"/>
                  </a:cubicBezTo>
                  <a:cubicBezTo>
                    <a:pt x="906" y="1967"/>
                    <a:pt x="1010" y="1983"/>
                    <a:pt x="1112" y="1983"/>
                  </a:cubicBezTo>
                  <a:cubicBezTo>
                    <a:pt x="1529" y="1983"/>
                    <a:pt x="1919" y="1717"/>
                    <a:pt x="2055" y="1297"/>
                  </a:cubicBezTo>
                  <a:cubicBezTo>
                    <a:pt x="2225" y="776"/>
                    <a:pt x="1942" y="220"/>
                    <a:pt x="1423" y="50"/>
                  </a:cubicBezTo>
                  <a:cubicBezTo>
                    <a:pt x="1319" y="17"/>
                    <a:pt x="1215" y="1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1313;p34">
              <a:extLst>
                <a:ext uri="{FF2B5EF4-FFF2-40B4-BE49-F238E27FC236}">
                  <a16:creationId xmlns:a16="http://schemas.microsoft.com/office/drawing/2014/main" id="{F117A70A-744C-41EB-AEA1-13928CCBB65E}"/>
                </a:ext>
              </a:extLst>
            </p:cNvPr>
            <p:cNvSpPr/>
            <p:nvPr/>
          </p:nvSpPr>
          <p:spPr>
            <a:xfrm>
              <a:off x="5877856" y="2427977"/>
              <a:ext cx="61141" cy="54547"/>
            </a:xfrm>
            <a:custGeom>
              <a:avLst/>
              <a:gdLst/>
              <a:ahLst/>
              <a:cxnLst/>
              <a:rect l="l" t="t" r="r" b="b"/>
              <a:pathLst>
                <a:path w="1734" h="1547" extrusionOk="0">
                  <a:moveTo>
                    <a:pt x="866" y="1"/>
                  </a:moveTo>
                  <a:cubicBezTo>
                    <a:pt x="541" y="1"/>
                    <a:pt x="239" y="209"/>
                    <a:pt x="133" y="536"/>
                  </a:cubicBezTo>
                  <a:cubicBezTo>
                    <a:pt x="1" y="937"/>
                    <a:pt x="223" y="1375"/>
                    <a:pt x="629" y="1508"/>
                  </a:cubicBezTo>
                  <a:cubicBezTo>
                    <a:pt x="707" y="1534"/>
                    <a:pt x="787" y="1546"/>
                    <a:pt x="867" y="1546"/>
                  </a:cubicBezTo>
                  <a:cubicBezTo>
                    <a:pt x="1190" y="1546"/>
                    <a:pt x="1496" y="1339"/>
                    <a:pt x="1602" y="1012"/>
                  </a:cubicBezTo>
                  <a:cubicBezTo>
                    <a:pt x="1734" y="606"/>
                    <a:pt x="1511" y="172"/>
                    <a:pt x="1106" y="39"/>
                  </a:cubicBezTo>
                  <a:cubicBezTo>
                    <a:pt x="1026" y="13"/>
                    <a:pt x="945" y="1"/>
                    <a:pt x="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1314;p34">
              <a:extLst>
                <a:ext uri="{FF2B5EF4-FFF2-40B4-BE49-F238E27FC236}">
                  <a16:creationId xmlns:a16="http://schemas.microsoft.com/office/drawing/2014/main" id="{17B84F8B-0741-4489-A9D8-E224BADC33D4}"/>
                </a:ext>
              </a:extLst>
            </p:cNvPr>
            <p:cNvSpPr/>
            <p:nvPr/>
          </p:nvSpPr>
          <p:spPr>
            <a:xfrm>
              <a:off x="5751166" y="2578503"/>
              <a:ext cx="124961" cy="78841"/>
            </a:xfrm>
            <a:custGeom>
              <a:avLst/>
              <a:gdLst/>
              <a:ahLst/>
              <a:cxnLst/>
              <a:rect l="l" t="t" r="r" b="b"/>
              <a:pathLst>
                <a:path w="3544" h="2236" extrusionOk="0">
                  <a:moveTo>
                    <a:pt x="3084" y="1"/>
                  </a:moveTo>
                  <a:lnTo>
                    <a:pt x="345" y="667"/>
                  </a:lnTo>
                  <a:cubicBezTo>
                    <a:pt x="345" y="667"/>
                    <a:pt x="0" y="2178"/>
                    <a:pt x="1776" y="2234"/>
                  </a:cubicBezTo>
                  <a:cubicBezTo>
                    <a:pt x="1799" y="2235"/>
                    <a:pt x="1823" y="2236"/>
                    <a:pt x="1845" y="2236"/>
                  </a:cubicBezTo>
                  <a:cubicBezTo>
                    <a:pt x="3544" y="2236"/>
                    <a:pt x="3084" y="1"/>
                    <a:pt x="30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1315;p34">
              <a:extLst>
                <a:ext uri="{FF2B5EF4-FFF2-40B4-BE49-F238E27FC236}">
                  <a16:creationId xmlns:a16="http://schemas.microsoft.com/office/drawing/2014/main" id="{A65BCD13-C0D4-49B2-A846-BCAFEAE1A5AB}"/>
                </a:ext>
              </a:extLst>
            </p:cNvPr>
            <p:cNvSpPr/>
            <p:nvPr/>
          </p:nvSpPr>
          <p:spPr>
            <a:xfrm>
              <a:off x="5429841" y="2567925"/>
              <a:ext cx="169495" cy="108671"/>
            </a:xfrm>
            <a:custGeom>
              <a:avLst/>
              <a:gdLst/>
              <a:ahLst/>
              <a:cxnLst/>
              <a:rect l="l" t="t" r="r" b="b"/>
              <a:pathLst>
                <a:path w="4807" h="3082" extrusionOk="0">
                  <a:moveTo>
                    <a:pt x="2228" y="0"/>
                  </a:moveTo>
                  <a:cubicBezTo>
                    <a:pt x="1074" y="0"/>
                    <a:pt x="137" y="566"/>
                    <a:pt x="71" y="1345"/>
                  </a:cubicBezTo>
                  <a:cubicBezTo>
                    <a:pt x="1" y="2190"/>
                    <a:pt x="987" y="2959"/>
                    <a:pt x="2276" y="3068"/>
                  </a:cubicBezTo>
                  <a:cubicBezTo>
                    <a:pt x="2378" y="3077"/>
                    <a:pt x="2479" y="3081"/>
                    <a:pt x="2579" y="3081"/>
                  </a:cubicBezTo>
                  <a:cubicBezTo>
                    <a:pt x="3733" y="3081"/>
                    <a:pt x="4671" y="2515"/>
                    <a:pt x="4737" y="1737"/>
                  </a:cubicBezTo>
                  <a:cubicBezTo>
                    <a:pt x="4807" y="891"/>
                    <a:pt x="3820" y="122"/>
                    <a:pt x="2531" y="13"/>
                  </a:cubicBezTo>
                  <a:cubicBezTo>
                    <a:pt x="2429" y="4"/>
                    <a:pt x="2328" y="0"/>
                    <a:pt x="2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1316;p34">
              <a:extLst>
                <a:ext uri="{FF2B5EF4-FFF2-40B4-BE49-F238E27FC236}">
                  <a16:creationId xmlns:a16="http://schemas.microsoft.com/office/drawing/2014/main" id="{96B370D9-A7EE-4326-B67B-6EBE35EFECF5}"/>
                </a:ext>
              </a:extLst>
            </p:cNvPr>
            <p:cNvSpPr/>
            <p:nvPr/>
          </p:nvSpPr>
          <p:spPr>
            <a:xfrm>
              <a:off x="5866044" y="2526811"/>
              <a:ext cx="173197" cy="110470"/>
            </a:xfrm>
            <a:custGeom>
              <a:avLst/>
              <a:gdLst/>
              <a:ahLst/>
              <a:cxnLst/>
              <a:rect l="l" t="t" r="r" b="b"/>
              <a:pathLst>
                <a:path w="4912" h="3133" extrusionOk="0">
                  <a:moveTo>
                    <a:pt x="2801" y="0"/>
                  </a:moveTo>
                  <a:cubicBezTo>
                    <a:pt x="2601" y="0"/>
                    <a:pt x="2393" y="18"/>
                    <a:pt x="2182" y="56"/>
                  </a:cubicBezTo>
                  <a:cubicBezTo>
                    <a:pt x="907" y="287"/>
                    <a:pt x="0" y="1151"/>
                    <a:pt x="152" y="1982"/>
                  </a:cubicBezTo>
                  <a:cubicBezTo>
                    <a:pt x="274" y="2679"/>
                    <a:pt x="1099" y="3133"/>
                    <a:pt x="2106" y="3133"/>
                  </a:cubicBezTo>
                  <a:cubicBezTo>
                    <a:pt x="2306" y="3133"/>
                    <a:pt x="2514" y="3115"/>
                    <a:pt x="2725" y="3077"/>
                  </a:cubicBezTo>
                  <a:cubicBezTo>
                    <a:pt x="4000" y="2846"/>
                    <a:pt x="4912" y="1987"/>
                    <a:pt x="4760" y="1151"/>
                  </a:cubicBezTo>
                  <a:cubicBezTo>
                    <a:pt x="4634" y="454"/>
                    <a:pt x="3809" y="0"/>
                    <a:pt x="28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1317;p34">
              <a:extLst>
                <a:ext uri="{FF2B5EF4-FFF2-40B4-BE49-F238E27FC236}">
                  <a16:creationId xmlns:a16="http://schemas.microsoft.com/office/drawing/2014/main" id="{13B5A0F7-E605-45E6-8469-5A0DCE3CC94F}"/>
                </a:ext>
              </a:extLst>
            </p:cNvPr>
            <p:cNvSpPr/>
            <p:nvPr/>
          </p:nvSpPr>
          <p:spPr>
            <a:xfrm>
              <a:off x="5552052" y="2556254"/>
              <a:ext cx="346676" cy="57262"/>
            </a:xfrm>
            <a:custGeom>
              <a:avLst/>
              <a:gdLst/>
              <a:ahLst/>
              <a:cxnLst/>
              <a:rect l="l" t="t" r="r" b="b"/>
              <a:pathLst>
                <a:path w="9832" h="1624" extrusionOk="0">
                  <a:moveTo>
                    <a:pt x="9638" y="0"/>
                  </a:moveTo>
                  <a:cubicBezTo>
                    <a:pt x="9607" y="0"/>
                    <a:pt x="9575" y="9"/>
                    <a:pt x="9548" y="28"/>
                  </a:cubicBezTo>
                  <a:cubicBezTo>
                    <a:pt x="7957" y="1040"/>
                    <a:pt x="5426" y="1277"/>
                    <a:pt x="3398" y="1277"/>
                  </a:cubicBezTo>
                  <a:cubicBezTo>
                    <a:pt x="1623" y="1277"/>
                    <a:pt x="234" y="1095"/>
                    <a:pt x="203" y="1091"/>
                  </a:cubicBezTo>
                  <a:cubicBezTo>
                    <a:pt x="195" y="1089"/>
                    <a:pt x="186" y="1089"/>
                    <a:pt x="178" y="1089"/>
                  </a:cubicBezTo>
                  <a:cubicBezTo>
                    <a:pt x="98" y="1089"/>
                    <a:pt x="27" y="1151"/>
                    <a:pt x="14" y="1237"/>
                  </a:cubicBezTo>
                  <a:cubicBezTo>
                    <a:pt x="0" y="1326"/>
                    <a:pt x="66" y="1411"/>
                    <a:pt x="161" y="1425"/>
                  </a:cubicBezTo>
                  <a:cubicBezTo>
                    <a:pt x="279" y="1444"/>
                    <a:pt x="1663" y="1623"/>
                    <a:pt x="3419" y="1623"/>
                  </a:cubicBezTo>
                  <a:cubicBezTo>
                    <a:pt x="5482" y="1623"/>
                    <a:pt x="8060" y="1374"/>
                    <a:pt x="9727" y="311"/>
                  </a:cubicBezTo>
                  <a:cubicBezTo>
                    <a:pt x="9807" y="263"/>
                    <a:pt x="9831" y="160"/>
                    <a:pt x="9779" y="80"/>
                  </a:cubicBezTo>
                  <a:cubicBezTo>
                    <a:pt x="9749" y="28"/>
                    <a:pt x="9694" y="0"/>
                    <a:pt x="9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9" name="Picture 2" descr="Thank You! | Head of the Lakes United Way">
            <a:extLst>
              <a:ext uri="{FF2B5EF4-FFF2-40B4-BE49-F238E27FC236}">
                <a16:creationId xmlns:a16="http://schemas.microsoft.com/office/drawing/2014/main" id="{85F28D43-165E-40BD-8CA9-B0B97F1B83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" r="13719" b="1"/>
          <a:stretch/>
        </p:blipFill>
        <p:spPr bwMode="auto">
          <a:xfrm>
            <a:off x="1906389" y="1359321"/>
            <a:ext cx="1323583" cy="173789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70" name="Picture 4" descr="Pin by Nguyễn Trang on Babies &amp;amp; Kids | Beautiful children, Child smile,  Cute babies">
            <a:extLst>
              <a:ext uri="{FF2B5EF4-FFF2-40B4-BE49-F238E27FC236}">
                <a16:creationId xmlns:a16="http://schemas.microsoft.com/office/drawing/2014/main" id="{E9D2946B-97BD-457B-9E4E-05B0A4A11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7197" y="1367743"/>
            <a:ext cx="1221835" cy="1832753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1" name="Picture 6" descr="19 Beautiful Kids Smile Quotes">
            <a:extLst>
              <a:ext uri="{FF2B5EF4-FFF2-40B4-BE49-F238E27FC236}">
                <a16:creationId xmlns:a16="http://schemas.microsoft.com/office/drawing/2014/main" id="{E3CD88FB-60D3-4CD0-B2F3-213449EA5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111" y="1349665"/>
            <a:ext cx="1348277" cy="151575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72" name="Picture 4" descr="Happy Cute Girl Ready To Go To School | Cartoon people, Kids clipart free,  Cartoon kids">
            <a:extLst>
              <a:ext uri="{FF2B5EF4-FFF2-40B4-BE49-F238E27FC236}">
                <a16:creationId xmlns:a16="http://schemas.microsoft.com/office/drawing/2014/main" id="{4AA38E79-C002-4FE4-903F-65C8F1088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5994">
            <a:off x="1312609" y="3548652"/>
            <a:ext cx="1497063" cy="149706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73" name="Picture 6" descr="Thumb Image - Kid Smile Png, Transparent Png - kindpng">
            <a:extLst>
              <a:ext uri="{FF2B5EF4-FFF2-40B4-BE49-F238E27FC236}">
                <a16:creationId xmlns:a16="http://schemas.microsoft.com/office/drawing/2014/main" id="{407C6137-589B-438A-B084-1F2C384FA5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48" t="1412" r="15912" b="-1412"/>
          <a:stretch/>
        </p:blipFill>
        <p:spPr bwMode="auto">
          <a:xfrm>
            <a:off x="3667749" y="3539138"/>
            <a:ext cx="1523709" cy="146019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74" name="Picture 8" descr="Kids Banner - Smile Kids Png, Transparent Png , Transparent Png Image -  PNGitem">
            <a:extLst>
              <a:ext uri="{FF2B5EF4-FFF2-40B4-BE49-F238E27FC236}">
                <a16:creationId xmlns:a16="http://schemas.microsoft.com/office/drawing/2014/main" id="{652E417F-4615-4124-BEBF-532400E2D9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9" t="20310" r="7623"/>
          <a:stretch/>
        </p:blipFill>
        <p:spPr bwMode="auto">
          <a:xfrm>
            <a:off x="6447165" y="3370020"/>
            <a:ext cx="1964045" cy="15677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175" name="Google Shape;1129;p32">
            <a:extLst>
              <a:ext uri="{FF2B5EF4-FFF2-40B4-BE49-F238E27FC236}">
                <a16:creationId xmlns:a16="http://schemas.microsoft.com/office/drawing/2014/main" id="{DE6896FE-8F41-4ABC-B333-960B8935F509}"/>
              </a:ext>
            </a:extLst>
          </p:cNvPr>
          <p:cNvGrpSpPr/>
          <p:nvPr/>
        </p:nvGrpSpPr>
        <p:grpSpPr>
          <a:xfrm rot="18818737">
            <a:off x="3246025" y="3544465"/>
            <a:ext cx="660653" cy="169025"/>
            <a:chOff x="1752138" y="1442100"/>
            <a:chExt cx="886300" cy="169025"/>
          </a:xfrm>
        </p:grpSpPr>
        <p:sp>
          <p:nvSpPr>
            <p:cNvPr id="176" name="Google Shape;1130;p32">
              <a:extLst>
                <a:ext uri="{FF2B5EF4-FFF2-40B4-BE49-F238E27FC236}">
                  <a16:creationId xmlns:a16="http://schemas.microsoft.com/office/drawing/2014/main" id="{84416A7F-6551-41DF-884A-68B3839F7665}"/>
                </a:ext>
              </a:extLst>
            </p:cNvPr>
            <p:cNvSpPr/>
            <p:nvPr/>
          </p:nvSpPr>
          <p:spPr>
            <a:xfrm>
              <a:off x="2630413" y="1515025"/>
              <a:ext cx="450" cy="3675"/>
            </a:xfrm>
            <a:custGeom>
              <a:avLst/>
              <a:gdLst/>
              <a:ahLst/>
              <a:cxnLst/>
              <a:rect l="l" t="t" r="r" b="b"/>
              <a:pathLst>
                <a:path w="18" h="147" extrusionOk="0">
                  <a:moveTo>
                    <a:pt x="17" y="1"/>
                  </a:moveTo>
                  <a:lnTo>
                    <a:pt x="0" y="90"/>
                  </a:lnTo>
                  <a:cubicBezTo>
                    <a:pt x="5" y="118"/>
                    <a:pt x="9" y="146"/>
                    <a:pt x="12" y="146"/>
                  </a:cubicBezTo>
                  <a:cubicBezTo>
                    <a:pt x="15" y="146"/>
                    <a:pt x="17" y="111"/>
                    <a:pt x="17" y="1"/>
                  </a:cubicBezTo>
                  <a:close/>
                </a:path>
              </a:pathLst>
            </a:custGeom>
            <a:solidFill>
              <a:srgbClr val="F98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131;p32">
              <a:extLst>
                <a:ext uri="{FF2B5EF4-FFF2-40B4-BE49-F238E27FC236}">
                  <a16:creationId xmlns:a16="http://schemas.microsoft.com/office/drawing/2014/main" id="{D6660D25-6E59-4669-9243-5963422EC703}"/>
                </a:ext>
              </a:extLst>
            </p:cNvPr>
            <p:cNvSpPr/>
            <p:nvPr/>
          </p:nvSpPr>
          <p:spPr>
            <a:xfrm>
              <a:off x="1752138" y="1442100"/>
              <a:ext cx="886300" cy="169025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132;p32">
              <a:extLst>
                <a:ext uri="{FF2B5EF4-FFF2-40B4-BE49-F238E27FC236}">
                  <a16:creationId xmlns:a16="http://schemas.microsoft.com/office/drawing/2014/main" id="{EFBC27C2-DA78-4DAF-8E7B-1DB3A92CABEE}"/>
                </a:ext>
              </a:extLst>
            </p:cNvPr>
            <p:cNvSpPr/>
            <p:nvPr/>
          </p:nvSpPr>
          <p:spPr>
            <a:xfrm>
              <a:off x="2317913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2" y="2842"/>
                    <a:pt x="70" y="2877"/>
                    <a:pt x="67" y="2877"/>
                  </a:cubicBezTo>
                  <a:cubicBezTo>
                    <a:pt x="64" y="2877"/>
                    <a:pt x="60" y="2849"/>
                    <a:pt x="57" y="2821"/>
                  </a:cubicBezTo>
                  <a:lnTo>
                    <a:pt x="70" y="2732"/>
                  </a:lnTo>
                  <a:close/>
                  <a:moveTo>
                    <a:pt x="2382" y="3356"/>
                  </a:moveTo>
                  <a:cubicBezTo>
                    <a:pt x="2379" y="3382"/>
                    <a:pt x="2374" y="3429"/>
                    <a:pt x="2368" y="3485"/>
                  </a:cubicBezTo>
                  <a:lnTo>
                    <a:pt x="2368" y="3476"/>
                  </a:lnTo>
                  <a:cubicBezTo>
                    <a:pt x="2375" y="3416"/>
                    <a:pt x="2380" y="3378"/>
                    <a:pt x="2382" y="3356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9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21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32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6" y="2510"/>
                    <a:pt x="2217" y="2580"/>
                  </a:cubicBezTo>
                  <a:cubicBezTo>
                    <a:pt x="2246" y="2199"/>
                    <a:pt x="2279" y="1819"/>
                    <a:pt x="2325" y="1436"/>
                  </a:cubicBezTo>
                  <a:cubicBezTo>
                    <a:pt x="2332" y="1280"/>
                    <a:pt x="2332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lnTo>
                    <a:pt x="2309" y="5698"/>
                  </a:ln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51" y="6336"/>
                  </a:moveTo>
                  <a:cubicBezTo>
                    <a:pt x="2448" y="6350"/>
                    <a:pt x="2448" y="6362"/>
                    <a:pt x="2444" y="6376"/>
                  </a:cubicBezTo>
                  <a:cubicBezTo>
                    <a:pt x="2448" y="6359"/>
                    <a:pt x="2448" y="6346"/>
                    <a:pt x="2451" y="6336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22" y="886"/>
                  </a:lnTo>
                  <a:lnTo>
                    <a:pt x="222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9" y="1371"/>
                    <a:pt x="173" y="1181"/>
                  </a:cubicBezTo>
                  <a:lnTo>
                    <a:pt x="173" y="1181"/>
                  </a:lnTo>
                  <a:cubicBezTo>
                    <a:pt x="153" y="1270"/>
                    <a:pt x="163" y="1405"/>
                    <a:pt x="169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9" y="1986"/>
                  </a:cubicBezTo>
                  <a:cubicBezTo>
                    <a:pt x="119" y="1986"/>
                    <a:pt x="130" y="1664"/>
                    <a:pt x="124" y="1664"/>
                  </a:cubicBezTo>
                  <a:lnTo>
                    <a:pt x="124" y="1664"/>
                  </a:lnTo>
                  <a:cubicBezTo>
                    <a:pt x="123" y="1664"/>
                    <a:pt x="122" y="1673"/>
                    <a:pt x="120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7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4" y="3856"/>
                    <a:pt x="54" y="4071"/>
                  </a:cubicBezTo>
                  <a:cubicBezTo>
                    <a:pt x="54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40" y="6161"/>
                    <a:pt x="169" y="6323"/>
                    <a:pt x="199" y="6495"/>
                  </a:cubicBezTo>
                  <a:lnTo>
                    <a:pt x="2306" y="6495"/>
                  </a:lnTo>
                  <a:cubicBezTo>
                    <a:pt x="2296" y="6409"/>
                    <a:pt x="2283" y="6323"/>
                    <a:pt x="2272" y="6240"/>
                  </a:cubicBezTo>
                  <a:cubicBezTo>
                    <a:pt x="2252" y="6062"/>
                    <a:pt x="2240" y="5883"/>
                    <a:pt x="2226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20" y="4738"/>
                    <a:pt x="2245" y="5003"/>
                    <a:pt x="2257" y="5003"/>
                  </a:cubicBezTo>
                  <a:cubicBezTo>
                    <a:pt x="2260" y="5003"/>
                    <a:pt x="2262" y="4981"/>
                    <a:pt x="2263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5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27" y="5816"/>
                    <a:pt x="2326" y="5962"/>
                    <a:pt x="2329" y="6111"/>
                  </a:cubicBezTo>
                  <a:lnTo>
                    <a:pt x="2329" y="6111"/>
                  </a:lnTo>
                  <a:lnTo>
                    <a:pt x="2332" y="6104"/>
                  </a:lnTo>
                  <a:lnTo>
                    <a:pt x="2332" y="6104"/>
                  </a:lnTo>
                  <a:cubicBezTo>
                    <a:pt x="2332" y="6108"/>
                    <a:pt x="2332" y="6108"/>
                    <a:pt x="2329" y="6111"/>
                  </a:cubicBezTo>
                  <a:lnTo>
                    <a:pt x="2329" y="6111"/>
                  </a:lnTo>
                  <a:cubicBezTo>
                    <a:pt x="2329" y="6111"/>
                    <a:pt x="2329" y="6111"/>
                    <a:pt x="2329" y="6111"/>
                  </a:cubicBezTo>
                  <a:lnTo>
                    <a:pt x="2329" y="6111"/>
                  </a:lnTo>
                  <a:lnTo>
                    <a:pt x="2329" y="6112"/>
                  </a:lnTo>
                  <a:cubicBezTo>
                    <a:pt x="2329" y="6112"/>
                    <a:pt x="2329" y="6112"/>
                    <a:pt x="2329" y="6111"/>
                  </a:cubicBezTo>
                  <a:lnTo>
                    <a:pt x="2329" y="6111"/>
                  </a:lnTo>
                  <a:cubicBezTo>
                    <a:pt x="2331" y="6249"/>
                    <a:pt x="2338" y="6390"/>
                    <a:pt x="2362" y="6495"/>
                  </a:cubicBezTo>
                  <a:lnTo>
                    <a:pt x="2388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5" y="6383"/>
                    <a:pt x="2473" y="6300"/>
                    <a:pt x="2462" y="6300"/>
                  </a:cubicBezTo>
                  <a:cubicBezTo>
                    <a:pt x="2458" y="6300"/>
                    <a:pt x="2454" y="6311"/>
                    <a:pt x="2451" y="6336"/>
                  </a:cubicBezTo>
                  <a:cubicBezTo>
                    <a:pt x="2464" y="6211"/>
                    <a:pt x="2461" y="6098"/>
                    <a:pt x="2458" y="5976"/>
                  </a:cubicBezTo>
                  <a:cubicBezTo>
                    <a:pt x="2451" y="5843"/>
                    <a:pt x="2441" y="5701"/>
                    <a:pt x="2464" y="5512"/>
                  </a:cubicBezTo>
                  <a:lnTo>
                    <a:pt x="2464" y="5512"/>
                  </a:lnTo>
                  <a:cubicBezTo>
                    <a:pt x="2457" y="5518"/>
                    <a:pt x="2451" y="5545"/>
                    <a:pt x="2446" y="5545"/>
                  </a:cubicBezTo>
                  <a:cubicBezTo>
                    <a:pt x="2439" y="5545"/>
                    <a:pt x="2434" y="5502"/>
                    <a:pt x="2428" y="5318"/>
                  </a:cubicBezTo>
                  <a:cubicBezTo>
                    <a:pt x="2425" y="5304"/>
                    <a:pt x="2415" y="5268"/>
                    <a:pt x="2411" y="5248"/>
                  </a:cubicBezTo>
                  <a:lnTo>
                    <a:pt x="2411" y="5245"/>
                  </a:lnTo>
                  <a:cubicBezTo>
                    <a:pt x="2410" y="5237"/>
                    <a:pt x="2408" y="5233"/>
                    <a:pt x="2407" y="5233"/>
                  </a:cubicBezTo>
                  <a:lnTo>
                    <a:pt x="2407" y="5233"/>
                  </a:lnTo>
                  <a:cubicBezTo>
                    <a:pt x="2406" y="5233"/>
                    <a:pt x="2406" y="5239"/>
                    <a:pt x="2408" y="5251"/>
                  </a:cubicBezTo>
                  <a:cubicBezTo>
                    <a:pt x="2405" y="5327"/>
                    <a:pt x="2402" y="5390"/>
                    <a:pt x="2391" y="5417"/>
                  </a:cubicBezTo>
                  <a:cubicBezTo>
                    <a:pt x="2348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5" y="4020"/>
                  </a:cubicBezTo>
                  <a:cubicBezTo>
                    <a:pt x="2373" y="4020"/>
                    <a:pt x="2381" y="4069"/>
                    <a:pt x="2388" y="4213"/>
                  </a:cubicBezTo>
                  <a:lnTo>
                    <a:pt x="2388" y="3803"/>
                  </a:lnTo>
                  <a:cubicBezTo>
                    <a:pt x="2402" y="3562"/>
                    <a:pt x="2438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cubicBezTo>
                    <a:pt x="2431" y="2702"/>
                    <a:pt x="2431" y="2663"/>
                    <a:pt x="2435" y="2603"/>
                  </a:cubicBezTo>
                  <a:cubicBezTo>
                    <a:pt x="2431" y="2540"/>
                    <a:pt x="2438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lnTo>
                    <a:pt x="2521" y="1317"/>
                  </a:lnTo>
                  <a:cubicBezTo>
                    <a:pt x="2517" y="1234"/>
                    <a:pt x="2517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133;p32">
              <a:extLst>
                <a:ext uri="{FF2B5EF4-FFF2-40B4-BE49-F238E27FC236}">
                  <a16:creationId xmlns:a16="http://schemas.microsoft.com/office/drawing/2014/main" id="{1195AEBF-8A0A-435B-A64F-7FD971421C98}"/>
                </a:ext>
              </a:extLst>
            </p:cNvPr>
            <p:cNvSpPr/>
            <p:nvPr/>
          </p:nvSpPr>
          <p:spPr>
            <a:xfrm>
              <a:off x="2428763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1697"/>
                  </a:lnTo>
                  <a:cubicBezTo>
                    <a:pt x="283" y="1866"/>
                    <a:pt x="283" y="2034"/>
                    <a:pt x="286" y="2203"/>
                  </a:cubicBezTo>
                  <a:lnTo>
                    <a:pt x="223" y="2213"/>
                  </a:lnTo>
                  <a:lnTo>
                    <a:pt x="286" y="2272"/>
                  </a:lnTo>
                  <a:cubicBezTo>
                    <a:pt x="286" y="2441"/>
                    <a:pt x="292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7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9" y="2051"/>
                    <a:pt x="252" y="1832"/>
                    <a:pt x="266" y="1747"/>
                  </a:cubicBezTo>
                  <a:cubicBezTo>
                    <a:pt x="272" y="1720"/>
                    <a:pt x="279" y="1703"/>
                    <a:pt x="286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6" y="5440"/>
                  </a:cubicBezTo>
                  <a:cubicBezTo>
                    <a:pt x="623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90" y="5787"/>
                    <a:pt x="556" y="5668"/>
                  </a:cubicBezTo>
                  <a:cubicBezTo>
                    <a:pt x="536" y="5599"/>
                    <a:pt x="517" y="5529"/>
                    <a:pt x="501" y="5457"/>
                  </a:cubicBezTo>
                  <a:cubicBezTo>
                    <a:pt x="481" y="5384"/>
                    <a:pt x="461" y="5311"/>
                    <a:pt x="441" y="5235"/>
                  </a:cubicBezTo>
                  <a:lnTo>
                    <a:pt x="451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21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3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5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5" y="5314"/>
                    <a:pt x="2792" y="5258"/>
                  </a:cubicBezTo>
                  <a:cubicBezTo>
                    <a:pt x="2778" y="5202"/>
                    <a:pt x="2766" y="5146"/>
                    <a:pt x="2749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2" y="2725"/>
                    <a:pt x="2346" y="2798"/>
                    <a:pt x="2336" y="2798"/>
                  </a:cubicBezTo>
                  <a:cubicBezTo>
                    <a:pt x="2320" y="2798"/>
                    <a:pt x="2294" y="2611"/>
                    <a:pt x="2276" y="2611"/>
                  </a:cubicBezTo>
                  <a:cubicBezTo>
                    <a:pt x="2271" y="2611"/>
                    <a:pt x="2266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3" y="2353"/>
                  </a:cubicBezTo>
                  <a:cubicBezTo>
                    <a:pt x="2341" y="2353"/>
                    <a:pt x="2340" y="2151"/>
                    <a:pt x="2349" y="1938"/>
                  </a:cubicBezTo>
                  <a:cubicBezTo>
                    <a:pt x="2355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395" y="1128"/>
                    <a:pt x="2412" y="810"/>
                    <a:pt x="2432" y="497"/>
                  </a:cubicBezTo>
                  <a:cubicBezTo>
                    <a:pt x="2247" y="228"/>
                    <a:pt x="2111" y="1"/>
                    <a:pt x="2111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9" y="225"/>
                  </a:cubicBezTo>
                  <a:cubicBezTo>
                    <a:pt x="318" y="152"/>
                    <a:pt x="315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134;p32">
              <a:extLst>
                <a:ext uri="{FF2B5EF4-FFF2-40B4-BE49-F238E27FC236}">
                  <a16:creationId xmlns:a16="http://schemas.microsoft.com/office/drawing/2014/main" id="{B042DBCD-D315-43A9-9051-29A41CAB4A73}"/>
                </a:ext>
              </a:extLst>
            </p:cNvPr>
            <p:cNvSpPr/>
            <p:nvPr/>
          </p:nvSpPr>
          <p:spPr>
            <a:xfrm>
              <a:off x="2097188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4" y="3334"/>
                  </a:moveTo>
                  <a:cubicBezTo>
                    <a:pt x="2385" y="3334"/>
                    <a:pt x="2377" y="3397"/>
                    <a:pt x="2368" y="3485"/>
                  </a:cubicBezTo>
                  <a:cubicBezTo>
                    <a:pt x="2368" y="3479"/>
                    <a:pt x="2368" y="3479"/>
                    <a:pt x="2365" y="3476"/>
                  </a:cubicBezTo>
                  <a:cubicBezTo>
                    <a:pt x="2378" y="3374"/>
                    <a:pt x="2384" y="3334"/>
                    <a:pt x="2384" y="3334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29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332" y="6104"/>
                  </a:moveTo>
                  <a:lnTo>
                    <a:pt x="2332" y="6104"/>
                  </a:lnTo>
                  <a:cubicBezTo>
                    <a:pt x="2332" y="6106"/>
                    <a:pt x="2331" y="6107"/>
                    <a:pt x="2330" y="6107"/>
                  </a:cubicBezTo>
                  <a:lnTo>
                    <a:pt x="2330" y="6107"/>
                  </a:lnTo>
                  <a:lnTo>
                    <a:pt x="2332" y="6104"/>
                  </a:lnTo>
                  <a:close/>
                  <a:moveTo>
                    <a:pt x="2448" y="6339"/>
                  </a:moveTo>
                  <a:cubicBezTo>
                    <a:pt x="2448" y="6353"/>
                    <a:pt x="2448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53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8" y="1986"/>
                  </a:cubicBezTo>
                  <a:cubicBezTo>
                    <a:pt x="119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72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41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4" y="5545"/>
                  </a:cubicBezTo>
                  <a:cubicBezTo>
                    <a:pt x="2438" y="5545"/>
                    <a:pt x="2434" y="5502"/>
                    <a:pt x="2428" y="5318"/>
                  </a:cubicBezTo>
                  <a:cubicBezTo>
                    <a:pt x="2421" y="5304"/>
                    <a:pt x="2415" y="5268"/>
                    <a:pt x="2411" y="5248"/>
                  </a:cubicBezTo>
                  <a:lnTo>
                    <a:pt x="2411" y="5225"/>
                  </a:lnTo>
                  <a:cubicBezTo>
                    <a:pt x="2408" y="5231"/>
                    <a:pt x="2408" y="5235"/>
                    <a:pt x="2408" y="5245"/>
                  </a:cubicBez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4" y="4020"/>
                  </a:cubicBezTo>
                  <a:cubicBezTo>
                    <a:pt x="2372" y="4020"/>
                    <a:pt x="2379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21" y="1399"/>
                    <a:pt x="2521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135;p32">
              <a:extLst>
                <a:ext uri="{FF2B5EF4-FFF2-40B4-BE49-F238E27FC236}">
                  <a16:creationId xmlns:a16="http://schemas.microsoft.com/office/drawing/2014/main" id="{A53E1328-1E48-4398-8DEA-A1EF1577106E}"/>
                </a:ext>
              </a:extLst>
            </p:cNvPr>
            <p:cNvSpPr/>
            <p:nvPr/>
          </p:nvSpPr>
          <p:spPr>
            <a:xfrm>
              <a:off x="2208038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3" y="1697"/>
                  </a:moveTo>
                  <a:lnTo>
                    <a:pt x="283" y="2203"/>
                  </a:lnTo>
                  <a:lnTo>
                    <a:pt x="219" y="2213"/>
                  </a:lnTo>
                  <a:lnTo>
                    <a:pt x="283" y="2272"/>
                  </a:lnTo>
                  <a:cubicBezTo>
                    <a:pt x="286" y="2441"/>
                    <a:pt x="289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3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6" y="2051"/>
                    <a:pt x="249" y="1832"/>
                    <a:pt x="266" y="1747"/>
                  </a:cubicBezTo>
                  <a:cubicBezTo>
                    <a:pt x="272" y="1720"/>
                    <a:pt x="279" y="1703"/>
                    <a:pt x="283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3" y="5440"/>
                  </a:cubicBezTo>
                  <a:cubicBezTo>
                    <a:pt x="620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86" y="5787"/>
                    <a:pt x="553" y="5668"/>
                  </a:cubicBezTo>
                  <a:cubicBezTo>
                    <a:pt x="533" y="5599"/>
                    <a:pt x="517" y="5529"/>
                    <a:pt x="501" y="5457"/>
                  </a:cubicBezTo>
                  <a:cubicBezTo>
                    <a:pt x="481" y="5384"/>
                    <a:pt x="457" y="5311"/>
                    <a:pt x="441" y="5235"/>
                  </a:cubicBezTo>
                  <a:lnTo>
                    <a:pt x="448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17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4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2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5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2" y="5314"/>
                    <a:pt x="2792" y="5258"/>
                  </a:cubicBezTo>
                  <a:cubicBezTo>
                    <a:pt x="2778" y="5202"/>
                    <a:pt x="2763" y="5146"/>
                    <a:pt x="2749" y="5089"/>
                  </a:cubicBezTo>
                  <a:cubicBezTo>
                    <a:pt x="2723" y="4974"/>
                    <a:pt x="2696" y="4854"/>
                    <a:pt x="2670" y="4735"/>
                  </a:cubicBezTo>
                  <a:cubicBezTo>
                    <a:pt x="2613" y="4497"/>
                    <a:pt x="2594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1" y="2725"/>
                    <a:pt x="2345" y="2798"/>
                    <a:pt x="2334" y="2798"/>
                  </a:cubicBezTo>
                  <a:cubicBezTo>
                    <a:pt x="2318" y="2798"/>
                    <a:pt x="2292" y="2611"/>
                    <a:pt x="2275" y="2611"/>
                  </a:cubicBezTo>
                  <a:cubicBezTo>
                    <a:pt x="2270" y="2611"/>
                    <a:pt x="2265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2" y="2353"/>
                  </a:cubicBezTo>
                  <a:cubicBezTo>
                    <a:pt x="2341" y="2353"/>
                    <a:pt x="2337" y="2151"/>
                    <a:pt x="2349" y="1938"/>
                  </a:cubicBezTo>
                  <a:cubicBezTo>
                    <a:pt x="2355" y="1698"/>
                    <a:pt x="2359" y="1449"/>
                    <a:pt x="2384" y="1449"/>
                  </a:cubicBezTo>
                  <a:cubicBezTo>
                    <a:pt x="2385" y="1449"/>
                    <a:pt x="2385" y="1449"/>
                    <a:pt x="2386" y="1449"/>
                  </a:cubicBezTo>
                  <a:cubicBezTo>
                    <a:pt x="2402" y="959"/>
                    <a:pt x="2432" y="480"/>
                    <a:pt x="2465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5" y="225"/>
                  </a:cubicBezTo>
                  <a:cubicBezTo>
                    <a:pt x="318" y="152"/>
                    <a:pt x="312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136;p32">
              <a:extLst>
                <a:ext uri="{FF2B5EF4-FFF2-40B4-BE49-F238E27FC236}">
                  <a16:creationId xmlns:a16="http://schemas.microsoft.com/office/drawing/2014/main" id="{0325F291-1CB1-47A6-B76A-3F58BAED1275}"/>
                </a:ext>
              </a:extLst>
            </p:cNvPr>
            <p:cNvSpPr/>
            <p:nvPr/>
          </p:nvSpPr>
          <p:spPr>
            <a:xfrm>
              <a:off x="1876463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2" y="3334"/>
                  </a:moveTo>
                  <a:lnTo>
                    <a:pt x="2382" y="3334"/>
                  </a:lnTo>
                  <a:cubicBezTo>
                    <a:pt x="2382" y="3334"/>
                    <a:pt x="2376" y="3397"/>
                    <a:pt x="2368" y="3485"/>
                  </a:cubicBezTo>
                  <a:cubicBezTo>
                    <a:pt x="2365" y="3479"/>
                    <a:pt x="2365" y="3479"/>
                    <a:pt x="2365" y="3476"/>
                  </a:cubicBezTo>
                  <a:cubicBezTo>
                    <a:pt x="2377" y="3374"/>
                    <a:pt x="2381" y="3334"/>
                    <a:pt x="2382" y="3334"/>
                  </a:cubicBezTo>
                  <a:close/>
                  <a:moveTo>
                    <a:pt x="2329" y="599"/>
                  </a:moveTo>
                  <a:cubicBezTo>
                    <a:pt x="2339" y="642"/>
                    <a:pt x="2352" y="695"/>
                    <a:pt x="2359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5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1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1" y="1810"/>
                    <a:pt x="2384" y="1861"/>
                    <a:pt x="2371" y="1861"/>
                  </a:cubicBezTo>
                  <a:cubicBezTo>
                    <a:pt x="2363" y="1861"/>
                    <a:pt x="2357" y="1840"/>
                    <a:pt x="2354" y="1840"/>
                  </a:cubicBezTo>
                  <a:cubicBezTo>
                    <a:pt x="2352" y="1840"/>
                    <a:pt x="2352" y="1845"/>
                    <a:pt x="2352" y="1859"/>
                  </a:cubicBezTo>
                  <a:cubicBezTo>
                    <a:pt x="2299" y="2335"/>
                    <a:pt x="2309" y="2540"/>
                    <a:pt x="2329" y="2722"/>
                  </a:cubicBezTo>
                  <a:cubicBezTo>
                    <a:pt x="2345" y="2904"/>
                    <a:pt x="2359" y="3069"/>
                    <a:pt x="2316" y="3462"/>
                  </a:cubicBezTo>
                  <a:cubicBezTo>
                    <a:pt x="2296" y="3575"/>
                    <a:pt x="2278" y="3609"/>
                    <a:pt x="2262" y="3609"/>
                  </a:cubicBezTo>
                  <a:cubicBezTo>
                    <a:pt x="2239" y="3609"/>
                    <a:pt x="2219" y="3534"/>
                    <a:pt x="2201" y="3534"/>
                  </a:cubicBezTo>
                  <a:cubicBezTo>
                    <a:pt x="2197" y="3534"/>
                    <a:pt x="2193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29" y="973"/>
                  </a:cubicBezTo>
                  <a:lnTo>
                    <a:pt x="2329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48" y="6339"/>
                  </a:moveTo>
                  <a:cubicBezTo>
                    <a:pt x="2448" y="6353"/>
                    <a:pt x="2444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cubicBezTo>
                    <a:pt x="166" y="10"/>
                    <a:pt x="166" y="21"/>
                    <a:pt x="166" y="27"/>
                  </a:cubicBez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3" y="1350"/>
                  </a:lnTo>
                  <a:cubicBezTo>
                    <a:pt x="207" y="1402"/>
                    <a:pt x="198" y="1439"/>
                    <a:pt x="189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49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3" y="1747"/>
                  </a:cubicBezTo>
                  <a:cubicBezTo>
                    <a:pt x="159" y="1924"/>
                    <a:pt x="145" y="1986"/>
                    <a:pt x="137" y="1986"/>
                  </a:cubicBezTo>
                  <a:cubicBezTo>
                    <a:pt x="118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67" y="2794"/>
                    <a:pt x="50" y="2669"/>
                    <a:pt x="44" y="2768"/>
                  </a:cubicBezTo>
                  <a:cubicBezTo>
                    <a:pt x="41" y="2768"/>
                    <a:pt x="37" y="2778"/>
                    <a:pt x="37" y="2801"/>
                  </a:cubicBezTo>
                  <a:cubicBezTo>
                    <a:pt x="37" y="2824"/>
                    <a:pt x="34" y="2861"/>
                    <a:pt x="34" y="2924"/>
                  </a:cubicBezTo>
                  <a:lnTo>
                    <a:pt x="1" y="3508"/>
                  </a:lnTo>
                  <a:lnTo>
                    <a:pt x="57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8" y="3665"/>
                    <a:pt x="76" y="3639"/>
                    <a:pt x="90" y="3578"/>
                  </a:cubicBezTo>
                  <a:lnTo>
                    <a:pt x="90" y="3578"/>
                  </a:lnTo>
                  <a:cubicBezTo>
                    <a:pt x="67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4" y="4567"/>
                    <a:pt x="44" y="4699"/>
                    <a:pt x="50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69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3" y="5245"/>
                    <a:pt x="2183" y="5013"/>
                  </a:cubicBezTo>
                  <a:lnTo>
                    <a:pt x="2183" y="5013"/>
                  </a:lnTo>
                  <a:cubicBezTo>
                    <a:pt x="2188" y="5033"/>
                    <a:pt x="2193" y="5043"/>
                    <a:pt x="2196" y="5043"/>
                  </a:cubicBezTo>
                  <a:cubicBezTo>
                    <a:pt x="2199" y="5043"/>
                    <a:pt x="2202" y="5035"/>
                    <a:pt x="2203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79" y="5083"/>
                    <a:pt x="2306" y="5248"/>
                    <a:pt x="2325" y="5430"/>
                  </a:cubicBezTo>
                  <a:cubicBezTo>
                    <a:pt x="2336" y="5520"/>
                    <a:pt x="2342" y="5616"/>
                    <a:pt x="2348" y="5715"/>
                  </a:cubicBezTo>
                  <a:cubicBezTo>
                    <a:pt x="2359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38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3" y="5545"/>
                  </a:cubicBezTo>
                  <a:cubicBezTo>
                    <a:pt x="2437" y="5545"/>
                    <a:pt x="2432" y="5502"/>
                    <a:pt x="2428" y="5318"/>
                  </a:cubicBezTo>
                  <a:cubicBezTo>
                    <a:pt x="2421" y="5304"/>
                    <a:pt x="2415" y="5268"/>
                    <a:pt x="2408" y="5248"/>
                  </a:cubicBezTo>
                  <a:lnTo>
                    <a:pt x="2408" y="5245"/>
                  </a:ln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2" y="4488"/>
                  </a:cubicBezTo>
                  <a:cubicBezTo>
                    <a:pt x="2307" y="4488"/>
                    <a:pt x="2313" y="4559"/>
                    <a:pt x="2322" y="4559"/>
                  </a:cubicBezTo>
                  <a:cubicBezTo>
                    <a:pt x="2325" y="4559"/>
                    <a:pt x="2328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6" y="4020"/>
                    <a:pt x="2363" y="4020"/>
                  </a:cubicBezTo>
                  <a:cubicBezTo>
                    <a:pt x="2370" y="4020"/>
                    <a:pt x="2378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1" y="2652"/>
                    <a:pt x="2423" y="2652"/>
                  </a:cubicBezTo>
                  <a:lnTo>
                    <a:pt x="2423" y="2652"/>
                  </a:lnTo>
                  <a:cubicBezTo>
                    <a:pt x="2424" y="2652"/>
                    <a:pt x="2426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17" y="1399"/>
                    <a:pt x="2517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137;p32">
              <a:extLst>
                <a:ext uri="{FF2B5EF4-FFF2-40B4-BE49-F238E27FC236}">
                  <a16:creationId xmlns:a16="http://schemas.microsoft.com/office/drawing/2014/main" id="{F0F7C244-9E5D-4D49-BF48-273B7D3EDAFF}"/>
                </a:ext>
              </a:extLst>
            </p:cNvPr>
            <p:cNvSpPr/>
            <p:nvPr/>
          </p:nvSpPr>
          <p:spPr>
            <a:xfrm>
              <a:off x="1987238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2203"/>
                  </a:lnTo>
                  <a:lnTo>
                    <a:pt x="222" y="2213"/>
                  </a:lnTo>
                  <a:lnTo>
                    <a:pt x="286" y="2272"/>
                  </a:lnTo>
                  <a:cubicBezTo>
                    <a:pt x="289" y="2441"/>
                    <a:pt x="292" y="2606"/>
                    <a:pt x="298" y="2771"/>
                  </a:cubicBezTo>
                  <a:cubicBezTo>
                    <a:pt x="296" y="2771"/>
                    <a:pt x="294" y="2771"/>
                    <a:pt x="292" y="2771"/>
                  </a:cubicBezTo>
                  <a:cubicBezTo>
                    <a:pt x="248" y="2771"/>
                    <a:pt x="208" y="2742"/>
                    <a:pt x="186" y="2682"/>
                  </a:cubicBezTo>
                  <a:cubicBezTo>
                    <a:pt x="190" y="2655"/>
                    <a:pt x="199" y="2464"/>
                    <a:pt x="209" y="2259"/>
                  </a:cubicBezTo>
                  <a:cubicBezTo>
                    <a:pt x="229" y="2051"/>
                    <a:pt x="252" y="1832"/>
                    <a:pt x="269" y="1747"/>
                  </a:cubicBezTo>
                  <a:cubicBezTo>
                    <a:pt x="275" y="1720"/>
                    <a:pt x="278" y="1703"/>
                    <a:pt x="286" y="1697"/>
                  </a:cubicBezTo>
                  <a:close/>
                  <a:moveTo>
                    <a:pt x="341" y="4663"/>
                  </a:moveTo>
                  <a:lnTo>
                    <a:pt x="341" y="4663"/>
                  </a:lnTo>
                  <a:cubicBezTo>
                    <a:pt x="391" y="4778"/>
                    <a:pt x="470" y="4987"/>
                    <a:pt x="556" y="5219"/>
                  </a:cubicBezTo>
                  <a:cubicBezTo>
                    <a:pt x="570" y="5291"/>
                    <a:pt x="583" y="5364"/>
                    <a:pt x="596" y="5440"/>
                  </a:cubicBezTo>
                  <a:cubicBezTo>
                    <a:pt x="623" y="5625"/>
                    <a:pt x="646" y="5807"/>
                    <a:pt x="662" y="5992"/>
                  </a:cubicBezTo>
                  <a:lnTo>
                    <a:pt x="662" y="5992"/>
                  </a:lnTo>
                  <a:cubicBezTo>
                    <a:pt x="630" y="5893"/>
                    <a:pt x="588" y="5783"/>
                    <a:pt x="556" y="5668"/>
                  </a:cubicBezTo>
                  <a:cubicBezTo>
                    <a:pt x="536" y="5599"/>
                    <a:pt x="516" y="5529"/>
                    <a:pt x="500" y="5457"/>
                  </a:cubicBezTo>
                  <a:cubicBezTo>
                    <a:pt x="480" y="5384"/>
                    <a:pt x="460" y="5311"/>
                    <a:pt x="444" y="5235"/>
                  </a:cubicBezTo>
                  <a:lnTo>
                    <a:pt x="451" y="5120"/>
                  </a:lnTo>
                  <a:lnTo>
                    <a:pt x="341" y="4663"/>
                  </a:lnTo>
                  <a:close/>
                  <a:moveTo>
                    <a:pt x="97" y="1"/>
                  </a:moveTo>
                  <a:cubicBezTo>
                    <a:pt x="97" y="50"/>
                    <a:pt x="97" y="90"/>
                    <a:pt x="103" y="113"/>
                  </a:cubicBezTo>
                  <a:cubicBezTo>
                    <a:pt x="1" y="417"/>
                    <a:pt x="28" y="1475"/>
                    <a:pt x="20" y="1971"/>
                  </a:cubicBezTo>
                  <a:lnTo>
                    <a:pt x="63" y="1988"/>
                  </a:lnTo>
                  <a:cubicBezTo>
                    <a:pt x="54" y="2328"/>
                    <a:pt x="87" y="2655"/>
                    <a:pt x="113" y="3076"/>
                  </a:cubicBezTo>
                  <a:lnTo>
                    <a:pt x="150" y="3049"/>
                  </a:lnTo>
                  <a:cubicBezTo>
                    <a:pt x="176" y="3231"/>
                    <a:pt x="186" y="3466"/>
                    <a:pt x="196" y="3727"/>
                  </a:cubicBezTo>
                  <a:cubicBezTo>
                    <a:pt x="206" y="3989"/>
                    <a:pt x="232" y="4273"/>
                    <a:pt x="266" y="4560"/>
                  </a:cubicBezTo>
                  <a:cubicBezTo>
                    <a:pt x="249" y="4524"/>
                    <a:pt x="236" y="4375"/>
                    <a:pt x="232" y="4273"/>
                  </a:cubicBezTo>
                  <a:lnTo>
                    <a:pt x="232" y="4273"/>
                  </a:lnTo>
                  <a:cubicBezTo>
                    <a:pt x="222" y="4620"/>
                    <a:pt x="305" y="4981"/>
                    <a:pt x="385" y="5331"/>
                  </a:cubicBezTo>
                  <a:cubicBezTo>
                    <a:pt x="457" y="5685"/>
                    <a:pt x="516" y="6025"/>
                    <a:pt x="497" y="6336"/>
                  </a:cubicBezTo>
                  <a:cubicBezTo>
                    <a:pt x="507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81" y="5718"/>
                    <a:pt x="2795" y="5341"/>
                  </a:cubicBezTo>
                  <a:lnTo>
                    <a:pt x="2795" y="5341"/>
                  </a:lnTo>
                  <a:cubicBezTo>
                    <a:pt x="2801" y="5347"/>
                    <a:pt x="2812" y="5364"/>
                    <a:pt x="2825" y="5427"/>
                  </a:cubicBezTo>
                  <a:cubicBezTo>
                    <a:pt x="2815" y="5370"/>
                    <a:pt x="2805" y="5314"/>
                    <a:pt x="2795" y="5258"/>
                  </a:cubicBezTo>
                  <a:cubicBezTo>
                    <a:pt x="2781" y="5202"/>
                    <a:pt x="2766" y="5146"/>
                    <a:pt x="2752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70" y="4035"/>
                  </a:cubicBezTo>
                  <a:cubicBezTo>
                    <a:pt x="2557" y="3925"/>
                    <a:pt x="2543" y="3816"/>
                    <a:pt x="2531" y="3717"/>
                  </a:cubicBezTo>
                  <a:cubicBezTo>
                    <a:pt x="2520" y="3615"/>
                    <a:pt x="2514" y="3522"/>
                    <a:pt x="2504" y="3436"/>
                  </a:cubicBezTo>
                  <a:cubicBezTo>
                    <a:pt x="2484" y="3267"/>
                    <a:pt x="2455" y="3132"/>
                    <a:pt x="2412" y="3056"/>
                  </a:cubicBezTo>
                  <a:cubicBezTo>
                    <a:pt x="2412" y="3056"/>
                    <a:pt x="2389" y="2913"/>
                    <a:pt x="2378" y="2771"/>
                  </a:cubicBezTo>
                  <a:cubicBezTo>
                    <a:pt x="2365" y="2629"/>
                    <a:pt x="2352" y="2487"/>
                    <a:pt x="2352" y="2487"/>
                  </a:cubicBezTo>
                  <a:lnTo>
                    <a:pt x="2352" y="2487"/>
                  </a:lnTo>
                  <a:cubicBezTo>
                    <a:pt x="2354" y="2725"/>
                    <a:pt x="2348" y="2798"/>
                    <a:pt x="2337" y="2798"/>
                  </a:cubicBezTo>
                  <a:cubicBezTo>
                    <a:pt x="2321" y="2798"/>
                    <a:pt x="2295" y="2611"/>
                    <a:pt x="2278" y="2611"/>
                  </a:cubicBezTo>
                  <a:cubicBezTo>
                    <a:pt x="2273" y="2611"/>
                    <a:pt x="2268" y="2630"/>
                    <a:pt x="2266" y="2679"/>
                  </a:cubicBezTo>
                  <a:cubicBezTo>
                    <a:pt x="2254" y="2466"/>
                    <a:pt x="2274" y="2158"/>
                    <a:pt x="2292" y="2158"/>
                  </a:cubicBezTo>
                  <a:cubicBezTo>
                    <a:pt x="2299" y="2158"/>
                    <a:pt x="2305" y="2196"/>
                    <a:pt x="2309" y="2289"/>
                  </a:cubicBezTo>
                  <a:lnTo>
                    <a:pt x="2302" y="2342"/>
                  </a:lnTo>
                  <a:cubicBezTo>
                    <a:pt x="2307" y="2350"/>
                    <a:pt x="2312" y="2353"/>
                    <a:pt x="2315" y="2353"/>
                  </a:cubicBezTo>
                  <a:cubicBezTo>
                    <a:pt x="2344" y="2353"/>
                    <a:pt x="2340" y="2151"/>
                    <a:pt x="2352" y="1938"/>
                  </a:cubicBezTo>
                  <a:cubicBezTo>
                    <a:pt x="2358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401" y="959"/>
                    <a:pt x="2435" y="480"/>
                    <a:pt x="2468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8" y="225"/>
                  </a:cubicBezTo>
                  <a:cubicBezTo>
                    <a:pt x="321" y="152"/>
                    <a:pt x="315" y="76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" name="Google Shape;1177;p32">
            <a:extLst>
              <a:ext uri="{FF2B5EF4-FFF2-40B4-BE49-F238E27FC236}">
                <a16:creationId xmlns:a16="http://schemas.microsoft.com/office/drawing/2014/main" id="{18936A86-DC52-4C08-8B62-EF7B39FC6E7F}"/>
              </a:ext>
            </a:extLst>
          </p:cNvPr>
          <p:cNvGrpSpPr/>
          <p:nvPr/>
        </p:nvGrpSpPr>
        <p:grpSpPr>
          <a:xfrm>
            <a:off x="8017152" y="3065617"/>
            <a:ext cx="549360" cy="212486"/>
            <a:chOff x="6980613" y="1447325"/>
            <a:chExt cx="745854" cy="169030"/>
          </a:xfrm>
        </p:grpSpPr>
        <p:sp>
          <p:nvSpPr>
            <p:cNvPr id="185" name="Google Shape;1178;p32">
              <a:extLst>
                <a:ext uri="{FF2B5EF4-FFF2-40B4-BE49-F238E27FC236}">
                  <a16:creationId xmlns:a16="http://schemas.microsoft.com/office/drawing/2014/main" id="{39B3A324-B7DB-4718-BDD2-C97B287745D8}"/>
                </a:ext>
              </a:extLst>
            </p:cNvPr>
            <p:cNvSpPr/>
            <p:nvPr/>
          </p:nvSpPr>
          <p:spPr>
            <a:xfrm>
              <a:off x="6980613" y="1447325"/>
              <a:ext cx="745854" cy="169030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6" name="Google Shape;1179;p32">
              <a:extLst>
                <a:ext uri="{FF2B5EF4-FFF2-40B4-BE49-F238E27FC236}">
                  <a16:creationId xmlns:a16="http://schemas.microsoft.com/office/drawing/2014/main" id="{BF8E95F4-2277-42A3-948D-36DE76BE2652}"/>
                </a:ext>
              </a:extLst>
            </p:cNvPr>
            <p:cNvGrpSpPr/>
            <p:nvPr/>
          </p:nvGrpSpPr>
          <p:grpSpPr>
            <a:xfrm>
              <a:off x="7000488" y="1467163"/>
              <a:ext cx="707825" cy="118900"/>
              <a:chOff x="7000488" y="1467163"/>
              <a:chExt cx="707825" cy="118900"/>
            </a:xfrm>
          </p:grpSpPr>
          <p:sp>
            <p:nvSpPr>
              <p:cNvPr id="187" name="Google Shape;1180;p32">
                <a:extLst>
                  <a:ext uri="{FF2B5EF4-FFF2-40B4-BE49-F238E27FC236}">
                    <a16:creationId xmlns:a16="http://schemas.microsoft.com/office/drawing/2014/main" id="{E97BC476-37E2-46C5-927E-84A2C5202492}"/>
                  </a:ext>
                </a:extLst>
              </p:cNvPr>
              <p:cNvSpPr/>
              <p:nvPr/>
            </p:nvSpPr>
            <p:spPr>
              <a:xfrm>
                <a:off x="70004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181;p32">
                <a:extLst>
                  <a:ext uri="{FF2B5EF4-FFF2-40B4-BE49-F238E27FC236}">
                    <a16:creationId xmlns:a16="http://schemas.microsoft.com/office/drawing/2014/main" id="{4603CA5C-6A0D-4BF2-B4F0-D327682B2E5A}"/>
                  </a:ext>
                </a:extLst>
              </p:cNvPr>
              <p:cNvSpPr/>
              <p:nvPr/>
            </p:nvSpPr>
            <p:spPr>
              <a:xfrm>
                <a:off x="70743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182;p32">
                <a:extLst>
                  <a:ext uri="{FF2B5EF4-FFF2-40B4-BE49-F238E27FC236}">
                    <a16:creationId xmlns:a16="http://schemas.microsoft.com/office/drawing/2014/main" id="{34AF0F96-E219-4720-AB86-28F0EE99D401}"/>
                  </a:ext>
                </a:extLst>
              </p:cNvPr>
              <p:cNvSpPr/>
              <p:nvPr/>
            </p:nvSpPr>
            <p:spPr>
              <a:xfrm>
                <a:off x="714586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183;p32">
                <a:extLst>
                  <a:ext uri="{FF2B5EF4-FFF2-40B4-BE49-F238E27FC236}">
                    <a16:creationId xmlns:a16="http://schemas.microsoft.com/office/drawing/2014/main" id="{47021C4D-1F4E-409A-BAAE-8E45FE46DC2B}"/>
                  </a:ext>
                </a:extLst>
              </p:cNvPr>
              <p:cNvSpPr/>
              <p:nvPr/>
            </p:nvSpPr>
            <p:spPr>
              <a:xfrm>
                <a:off x="721968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184;p32">
                <a:extLst>
                  <a:ext uri="{FF2B5EF4-FFF2-40B4-BE49-F238E27FC236}">
                    <a16:creationId xmlns:a16="http://schemas.microsoft.com/office/drawing/2014/main" id="{F53D058B-6834-4AC0-BC4A-5F71AF6A514E}"/>
                  </a:ext>
                </a:extLst>
              </p:cNvPr>
              <p:cNvSpPr/>
              <p:nvPr/>
            </p:nvSpPr>
            <p:spPr>
              <a:xfrm>
                <a:off x="729123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185;p32">
                <a:extLst>
                  <a:ext uri="{FF2B5EF4-FFF2-40B4-BE49-F238E27FC236}">
                    <a16:creationId xmlns:a16="http://schemas.microsoft.com/office/drawing/2014/main" id="{A458E0B0-71E8-4BE4-93F2-A74C0E9F2141}"/>
                  </a:ext>
                </a:extLst>
              </p:cNvPr>
              <p:cNvSpPr/>
              <p:nvPr/>
            </p:nvSpPr>
            <p:spPr>
              <a:xfrm>
                <a:off x="736506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186;p32">
                <a:extLst>
                  <a:ext uri="{FF2B5EF4-FFF2-40B4-BE49-F238E27FC236}">
                    <a16:creationId xmlns:a16="http://schemas.microsoft.com/office/drawing/2014/main" id="{10875C45-5ABC-49EA-8C76-CA2CF30A9A96}"/>
                  </a:ext>
                </a:extLst>
              </p:cNvPr>
              <p:cNvSpPr/>
              <p:nvPr/>
            </p:nvSpPr>
            <p:spPr>
              <a:xfrm>
                <a:off x="743661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187;p32">
                <a:extLst>
                  <a:ext uri="{FF2B5EF4-FFF2-40B4-BE49-F238E27FC236}">
                    <a16:creationId xmlns:a16="http://schemas.microsoft.com/office/drawing/2014/main" id="{1B173332-D909-4B7D-85BA-945CF61865AF}"/>
                  </a:ext>
                </a:extLst>
              </p:cNvPr>
              <p:cNvSpPr/>
              <p:nvPr/>
            </p:nvSpPr>
            <p:spPr>
              <a:xfrm>
                <a:off x="751043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188;p32">
                <a:extLst>
                  <a:ext uri="{FF2B5EF4-FFF2-40B4-BE49-F238E27FC236}">
                    <a16:creationId xmlns:a16="http://schemas.microsoft.com/office/drawing/2014/main" id="{207C1BC5-31D0-44AF-B2B1-1712AC68E26F}"/>
                  </a:ext>
                </a:extLst>
              </p:cNvPr>
              <p:cNvSpPr/>
              <p:nvPr/>
            </p:nvSpPr>
            <p:spPr>
              <a:xfrm>
                <a:off x="75819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189;p32">
                <a:extLst>
                  <a:ext uri="{FF2B5EF4-FFF2-40B4-BE49-F238E27FC236}">
                    <a16:creationId xmlns:a16="http://schemas.microsoft.com/office/drawing/2014/main" id="{35AB0CED-C065-487A-9277-278AEACBFF54}"/>
                  </a:ext>
                </a:extLst>
              </p:cNvPr>
              <p:cNvSpPr/>
              <p:nvPr/>
            </p:nvSpPr>
            <p:spPr>
              <a:xfrm>
                <a:off x="76558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" name="Google Shape;1177;p32">
            <a:extLst>
              <a:ext uri="{FF2B5EF4-FFF2-40B4-BE49-F238E27FC236}">
                <a16:creationId xmlns:a16="http://schemas.microsoft.com/office/drawing/2014/main" id="{163A8E5D-A107-49FB-B9A3-BEC409FFE5E1}"/>
              </a:ext>
            </a:extLst>
          </p:cNvPr>
          <p:cNvGrpSpPr/>
          <p:nvPr/>
        </p:nvGrpSpPr>
        <p:grpSpPr>
          <a:xfrm>
            <a:off x="6312042" y="3280692"/>
            <a:ext cx="549360" cy="212486"/>
            <a:chOff x="6980613" y="1447325"/>
            <a:chExt cx="745854" cy="169030"/>
          </a:xfrm>
        </p:grpSpPr>
        <p:sp>
          <p:nvSpPr>
            <p:cNvPr id="198" name="Google Shape;1178;p32">
              <a:extLst>
                <a:ext uri="{FF2B5EF4-FFF2-40B4-BE49-F238E27FC236}">
                  <a16:creationId xmlns:a16="http://schemas.microsoft.com/office/drawing/2014/main" id="{1072CAE1-F381-436A-BBD4-D5E2995D702B}"/>
                </a:ext>
              </a:extLst>
            </p:cNvPr>
            <p:cNvSpPr/>
            <p:nvPr/>
          </p:nvSpPr>
          <p:spPr>
            <a:xfrm>
              <a:off x="6980613" y="1447325"/>
              <a:ext cx="745854" cy="169030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9" name="Google Shape;1179;p32">
              <a:extLst>
                <a:ext uri="{FF2B5EF4-FFF2-40B4-BE49-F238E27FC236}">
                  <a16:creationId xmlns:a16="http://schemas.microsoft.com/office/drawing/2014/main" id="{601141E1-BF82-4E79-B03E-9C6DC69A08C3}"/>
                </a:ext>
              </a:extLst>
            </p:cNvPr>
            <p:cNvGrpSpPr/>
            <p:nvPr/>
          </p:nvGrpSpPr>
          <p:grpSpPr>
            <a:xfrm>
              <a:off x="7000488" y="1467163"/>
              <a:ext cx="707825" cy="118900"/>
              <a:chOff x="7000488" y="1467163"/>
              <a:chExt cx="707825" cy="118900"/>
            </a:xfrm>
          </p:grpSpPr>
          <p:sp>
            <p:nvSpPr>
              <p:cNvPr id="200" name="Google Shape;1180;p32">
                <a:extLst>
                  <a:ext uri="{FF2B5EF4-FFF2-40B4-BE49-F238E27FC236}">
                    <a16:creationId xmlns:a16="http://schemas.microsoft.com/office/drawing/2014/main" id="{E2E7780E-4B68-4903-93A3-6CE033B8428B}"/>
                  </a:ext>
                </a:extLst>
              </p:cNvPr>
              <p:cNvSpPr/>
              <p:nvPr/>
            </p:nvSpPr>
            <p:spPr>
              <a:xfrm>
                <a:off x="70004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1181;p32">
                <a:extLst>
                  <a:ext uri="{FF2B5EF4-FFF2-40B4-BE49-F238E27FC236}">
                    <a16:creationId xmlns:a16="http://schemas.microsoft.com/office/drawing/2014/main" id="{02E0512A-7941-4ECA-9838-9B7ADEC389B5}"/>
                  </a:ext>
                </a:extLst>
              </p:cNvPr>
              <p:cNvSpPr/>
              <p:nvPr/>
            </p:nvSpPr>
            <p:spPr>
              <a:xfrm>
                <a:off x="70743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1182;p32">
                <a:extLst>
                  <a:ext uri="{FF2B5EF4-FFF2-40B4-BE49-F238E27FC236}">
                    <a16:creationId xmlns:a16="http://schemas.microsoft.com/office/drawing/2014/main" id="{247CD1CD-AB49-45E5-9DC9-A17631836C1C}"/>
                  </a:ext>
                </a:extLst>
              </p:cNvPr>
              <p:cNvSpPr/>
              <p:nvPr/>
            </p:nvSpPr>
            <p:spPr>
              <a:xfrm>
                <a:off x="714586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1183;p32">
                <a:extLst>
                  <a:ext uri="{FF2B5EF4-FFF2-40B4-BE49-F238E27FC236}">
                    <a16:creationId xmlns:a16="http://schemas.microsoft.com/office/drawing/2014/main" id="{2885B006-A873-44B2-B57D-BF0902FDC896}"/>
                  </a:ext>
                </a:extLst>
              </p:cNvPr>
              <p:cNvSpPr/>
              <p:nvPr/>
            </p:nvSpPr>
            <p:spPr>
              <a:xfrm>
                <a:off x="721968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1184;p32">
                <a:extLst>
                  <a:ext uri="{FF2B5EF4-FFF2-40B4-BE49-F238E27FC236}">
                    <a16:creationId xmlns:a16="http://schemas.microsoft.com/office/drawing/2014/main" id="{2EA9A3FD-5DE4-4C1B-962E-E861B880D5C7}"/>
                  </a:ext>
                </a:extLst>
              </p:cNvPr>
              <p:cNvSpPr/>
              <p:nvPr/>
            </p:nvSpPr>
            <p:spPr>
              <a:xfrm>
                <a:off x="729123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1185;p32">
                <a:extLst>
                  <a:ext uri="{FF2B5EF4-FFF2-40B4-BE49-F238E27FC236}">
                    <a16:creationId xmlns:a16="http://schemas.microsoft.com/office/drawing/2014/main" id="{305D47AD-4239-4151-BAF1-DF15E1593C55}"/>
                  </a:ext>
                </a:extLst>
              </p:cNvPr>
              <p:cNvSpPr/>
              <p:nvPr/>
            </p:nvSpPr>
            <p:spPr>
              <a:xfrm>
                <a:off x="736506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1186;p32">
                <a:extLst>
                  <a:ext uri="{FF2B5EF4-FFF2-40B4-BE49-F238E27FC236}">
                    <a16:creationId xmlns:a16="http://schemas.microsoft.com/office/drawing/2014/main" id="{69B1C529-4FEC-4A60-870F-E0A10A43F2D2}"/>
                  </a:ext>
                </a:extLst>
              </p:cNvPr>
              <p:cNvSpPr/>
              <p:nvPr/>
            </p:nvSpPr>
            <p:spPr>
              <a:xfrm>
                <a:off x="743661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1187;p32">
                <a:extLst>
                  <a:ext uri="{FF2B5EF4-FFF2-40B4-BE49-F238E27FC236}">
                    <a16:creationId xmlns:a16="http://schemas.microsoft.com/office/drawing/2014/main" id="{1390CA5A-32BD-4437-8CBB-69122432D027}"/>
                  </a:ext>
                </a:extLst>
              </p:cNvPr>
              <p:cNvSpPr/>
              <p:nvPr/>
            </p:nvSpPr>
            <p:spPr>
              <a:xfrm>
                <a:off x="751043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1188;p32">
                <a:extLst>
                  <a:ext uri="{FF2B5EF4-FFF2-40B4-BE49-F238E27FC236}">
                    <a16:creationId xmlns:a16="http://schemas.microsoft.com/office/drawing/2014/main" id="{D9CE88DC-4A01-4E5D-9ABD-1512EDDD49FE}"/>
                  </a:ext>
                </a:extLst>
              </p:cNvPr>
              <p:cNvSpPr/>
              <p:nvPr/>
            </p:nvSpPr>
            <p:spPr>
              <a:xfrm>
                <a:off x="75819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1189;p32">
                <a:extLst>
                  <a:ext uri="{FF2B5EF4-FFF2-40B4-BE49-F238E27FC236}">
                    <a16:creationId xmlns:a16="http://schemas.microsoft.com/office/drawing/2014/main" id="{A08A842F-0541-4D10-8B98-FC31A93DBCD6}"/>
                  </a:ext>
                </a:extLst>
              </p:cNvPr>
              <p:cNvSpPr/>
              <p:nvPr/>
            </p:nvSpPr>
            <p:spPr>
              <a:xfrm>
                <a:off x="76558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" name="Google Shape;1055;p32">
            <a:extLst>
              <a:ext uri="{FF2B5EF4-FFF2-40B4-BE49-F238E27FC236}">
                <a16:creationId xmlns:a16="http://schemas.microsoft.com/office/drawing/2014/main" id="{3318B3AA-870A-4800-8419-ED447B551928}"/>
              </a:ext>
            </a:extLst>
          </p:cNvPr>
          <p:cNvGrpSpPr/>
          <p:nvPr/>
        </p:nvGrpSpPr>
        <p:grpSpPr>
          <a:xfrm rot="1241371">
            <a:off x="7208015" y="1263023"/>
            <a:ext cx="745854" cy="169030"/>
            <a:chOff x="6980613" y="1447325"/>
            <a:chExt cx="745854" cy="169030"/>
          </a:xfrm>
        </p:grpSpPr>
        <p:sp>
          <p:nvSpPr>
            <p:cNvPr id="211" name="Google Shape;1056;p32">
              <a:extLst>
                <a:ext uri="{FF2B5EF4-FFF2-40B4-BE49-F238E27FC236}">
                  <a16:creationId xmlns:a16="http://schemas.microsoft.com/office/drawing/2014/main" id="{06DAF85E-E9B1-43A3-A30D-474D4DDFD2CD}"/>
                </a:ext>
              </a:extLst>
            </p:cNvPr>
            <p:cNvSpPr/>
            <p:nvPr/>
          </p:nvSpPr>
          <p:spPr>
            <a:xfrm>
              <a:off x="6980613" y="1447325"/>
              <a:ext cx="745854" cy="169030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2" name="Google Shape;1057;p32">
              <a:extLst>
                <a:ext uri="{FF2B5EF4-FFF2-40B4-BE49-F238E27FC236}">
                  <a16:creationId xmlns:a16="http://schemas.microsoft.com/office/drawing/2014/main" id="{F9D33814-0411-4081-9D64-4963E630C892}"/>
                </a:ext>
              </a:extLst>
            </p:cNvPr>
            <p:cNvGrpSpPr/>
            <p:nvPr/>
          </p:nvGrpSpPr>
          <p:grpSpPr>
            <a:xfrm>
              <a:off x="7000488" y="1467163"/>
              <a:ext cx="707825" cy="118900"/>
              <a:chOff x="7000488" y="1467163"/>
              <a:chExt cx="707825" cy="118900"/>
            </a:xfrm>
          </p:grpSpPr>
          <p:sp>
            <p:nvSpPr>
              <p:cNvPr id="213" name="Google Shape;1058;p32">
                <a:extLst>
                  <a:ext uri="{FF2B5EF4-FFF2-40B4-BE49-F238E27FC236}">
                    <a16:creationId xmlns:a16="http://schemas.microsoft.com/office/drawing/2014/main" id="{C6DB3738-46E0-4C22-A126-3FEE19EE4E6A}"/>
                  </a:ext>
                </a:extLst>
              </p:cNvPr>
              <p:cNvSpPr/>
              <p:nvPr/>
            </p:nvSpPr>
            <p:spPr>
              <a:xfrm>
                <a:off x="70004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1059;p32">
                <a:extLst>
                  <a:ext uri="{FF2B5EF4-FFF2-40B4-BE49-F238E27FC236}">
                    <a16:creationId xmlns:a16="http://schemas.microsoft.com/office/drawing/2014/main" id="{C411E75B-8CA6-4A08-9359-BFC5D3DD2808}"/>
                  </a:ext>
                </a:extLst>
              </p:cNvPr>
              <p:cNvSpPr/>
              <p:nvPr/>
            </p:nvSpPr>
            <p:spPr>
              <a:xfrm>
                <a:off x="70743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1060;p32">
                <a:extLst>
                  <a:ext uri="{FF2B5EF4-FFF2-40B4-BE49-F238E27FC236}">
                    <a16:creationId xmlns:a16="http://schemas.microsoft.com/office/drawing/2014/main" id="{9D7D7B3F-AB72-4F35-A6ED-D5B39CB32470}"/>
                  </a:ext>
                </a:extLst>
              </p:cNvPr>
              <p:cNvSpPr/>
              <p:nvPr/>
            </p:nvSpPr>
            <p:spPr>
              <a:xfrm>
                <a:off x="714586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1061;p32">
                <a:extLst>
                  <a:ext uri="{FF2B5EF4-FFF2-40B4-BE49-F238E27FC236}">
                    <a16:creationId xmlns:a16="http://schemas.microsoft.com/office/drawing/2014/main" id="{C2CEB590-B318-4780-9827-5CD3AE9E443D}"/>
                  </a:ext>
                </a:extLst>
              </p:cNvPr>
              <p:cNvSpPr/>
              <p:nvPr/>
            </p:nvSpPr>
            <p:spPr>
              <a:xfrm>
                <a:off x="721968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1062;p32">
                <a:extLst>
                  <a:ext uri="{FF2B5EF4-FFF2-40B4-BE49-F238E27FC236}">
                    <a16:creationId xmlns:a16="http://schemas.microsoft.com/office/drawing/2014/main" id="{6B02E53D-BA2C-4C94-BE32-E0B9AA97EAEB}"/>
                  </a:ext>
                </a:extLst>
              </p:cNvPr>
              <p:cNvSpPr/>
              <p:nvPr/>
            </p:nvSpPr>
            <p:spPr>
              <a:xfrm>
                <a:off x="729123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1063;p32">
                <a:extLst>
                  <a:ext uri="{FF2B5EF4-FFF2-40B4-BE49-F238E27FC236}">
                    <a16:creationId xmlns:a16="http://schemas.microsoft.com/office/drawing/2014/main" id="{A171F9F6-D622-4595-87B4-8A3BEE9FA683}"/>
                  </a:ext>
                </a:extLst>
              </p:cNvPr>
              <p:cNvSpPr/>
              <p:nvPr/>
            </p:nvSpPr>
            <p:spPr>
              <a:xfrm>
                <a:off x="736506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1064;p32">
                <a:extLst>
                  <a:ext uri="{FF2B5EF4-FFF2-40B4-BE49-F238E27FC236}">
                    <a16:creationId xmlns:a16="http://schemas.microsoft.com/office/drawing/2014/main" id="{66482C1E-69F4-4CDD-884B-35312A4926E7}"/>
                  </a:ext>
                </a:extLst>
              </p:cNvPr>
              <p:cNvSpPr/>
              <p:nvPr/>
            </p:nvSpPr>
            <p:spPr>
              <a:xfrm>
                <a:off x="743661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1065;p32">
                <a:extLst>
                  <a:ext uri="{FF2B5EF4-FFF2-40B4-BE49-F238E27FC236}">
                    <a16:creationId xmlns:a16="http://schemas.microsoft.com/office/drawing/2014/main" id="{758F1061-9942-4F55-89DE-BF2B75BC5EB1}"/>
                  </a:ext>
                </a:extLst>
              </p:cNvPr>
              <p:cNvSpPr/>
              <p:nvPr/>
            </p:nvSpPr>
            <p:spPr>
              <a:xfrm>
                <a:off x="751043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1066;p32">
                <a:extLst>
                  <a:ext uri="{FF2B5EF4-FFF2-40B4-BE49-F238E27FC236}">
                    <a16:creationId xmlns:a16="http://schemas.microsoft.com/office/drawing/2014/main" id="{2396A79A-3D42-4A72-BDB9-3D38C46D93B0}"/>
                  </a:ext>
                </a:extLst>
              </p:cNvPr>
              <p:cNvSpPr/>
              <p:nvPr/>
            </p:nvSpPr>
            <p:spPr>
              <a:xfrm>
                <a:off x="75819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1067;p32">
                <a:extLst>
                  <a:ext uri="{FF2B5EF4-FFF2-40B4-BE49-F238E27FC236}">
                    <a16:creationId xmlns:a16="http://schemas.microsoft.com/office/drawing/2014/main" id="{D8D1E91B-4EFD-4EF6-BC46-3CE76F3336DB}"/>
                  </a:ext>
                </a:extLst>
              </p:cNvPr>
              <p:cNvSpPr/>
              <p:nvPr/>
            </p:nvSpPr>
            <p:spPr>
              <a:xfrm>
                <a:off x="76558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23" name="Google Shape;1055;p32">
            <a:extLst>
              <a:ext uri="{FF2B5EF4-FFF2-40B4-BE49-F238E27FC236}">
                <a16:creationId xmlns:a16="http://schemas.microsoft.com/office/drawing/2014/main" id="{DBA4F5B7-B1ED-40B3-8A32-8E2DD1382224}"/>
              </a:ext>
            </a:extLst>
          </p:cNvPr>
          <p:cNvGrpSpPr/>
          <p:nvPr/>
        </p:nvGrpSpPr>
        <p:grpSpPr>
          <a:xfrm rot="1270703">
            <a:off x="6083027" y="2851777"/>
            <a:ext cx="745854" cy="169030"/>
            <a:chOff x="6980613" y="1447325"/>
            <a:chExt cx="745854" cy="169030"/>
          </a:xfrm>
        </p:grpSpPr>
        <p:sp>
          <p:nvSpPr>
            <p:cNvPr id="224" name="Google Shape;1056;p32">
              <a:extLst>
                <a:ext uri="{FF2B5EF4-FFF2-40B4-BE49-F238E27FC236}">
                  <a16:creationId xmlns:a16="http://schemas.microsoft.com/office/drawing/2014/main" id="{4E095F93-4181-4EBE-AA2D-E5FD23F93E4E}"/>
                </a:ext>
              </a:extLst>
            </p:cNvPr>
            <p:cNvSpPr/>
            <p:nvPr/>
          </p:nvSpPr>
          <p:spPr>
            <a:xfrm>
              <a:off x="6980613" y="1447325"/>
              <a:ext cx="745854" cy="169030"/>
            </a:xfrm>
            <a:custGeom>
              <a:avLst/>
              <a:gdLst/>
              <a:ahLst/>
              <a:cxnLst/>
              <a:rect l="l" t="t" r="r" b="b"/>
              <a:pathLst>
                <a:path w="21772" h="5352" extrusionOk="0">
                  <a:moveTo>
                    <a:pt x="0" y="1"/>
                  </a:moveTo>
                  <a:lnTo>
                    <a:pt x="0" y="60"/>
                  </a:lnTo>
                  <a:lnTo>
                    <a:pt x="66" y="163"/>
                  </a:lnTo>
                  <a:lnTo>
                    <a:pt x="0" y="187"/>
                  </a:lnTo>
                  <a:lnTo>
                    <a:pt x="0" y="226"/>
                  </a:lnTo>
                  <a:lnTo>
                    <a:pt x="225" y="375"/>
                  </a:lnTo>
                  <a:lnTo>
                    <a:pt x="0" y="375"/>
                  </a:lnTo>
                  <a:lnTo>
                    <a:pt x="225" y="471"/>
                  </a:lnTo>
                  <a:lnTo>
                    <a:pt x="92" y="533"/>
                  </a:lnTo>
                  <a:lnTo>
                    <a:pt x="225" y="629"/>
                  </a:lnTo>
                  <a:lnTo>
                    <a:pt x="92" y="722"/>
                  </a:lnTo>
                  <a:lnTo>
                    <a:pt x="225" y="811"/>
                  </a:lnTo>
                  <a:cubicBezTo>
                    <a:pt x="225" y="811"/>
                    <a:pt x="73" y="841"/>
                    <a:pt x="92" y="871"/>
                  </a:cubicBezTo>
                  <a:cubicBezTo>
                    <a:pt x="112" y="904"/>
                    <a:pt x="225" y="1010"/>
                    <a:pt x="225" y="1010"/>
                  </a:cubicBezTo>
                  <a:lnTo>
                    <a:pt x="126" y="1040"/>
                  </a:lnTo>
                  <a:lnTo>
                    <a:pt x="172" y="1152"/>
                  </a:lnTo>
                  <a:lnTo>
                    <a:pt x="136" y="1251"/>
                  </a:lnTo>
                  <a:lnTo>
                    <a:pt x="188" y="1410"/>
                  </a:lnTo>
                  <a:lnTo>
                    <a:pt x="136" y="1667"/>
                  </a:lnTo>
                  <a:lnTo>
                    <a:pt x="225" y="1939"/>
                  </a:lnTo>
                  <a:lnTo>
                    <a:pt x="165" y="2197"/>
                  </a:lnTo>
                  <a:lnTo>
                    <a:pt x="225" y="2468"/>
                  </a:lnTo>
                  <a:lnTo>
                    <a:pt x="92" y="2957"/>
                  </a:lnTo>
                  <a:lnTo>
                    <a:pt x="225" y="3473"/>
                  </a:lnTo>
                  <a:lnTo>
                    <a:pt x="126" y="3790"/>
                  </a:lnTo>
                  <a:lnTo>
                    <a:pt x="179" y="4161"/>
                  </a:lnTo>
                  <a:lnTo>
                    <a:pt x="159" y="4472"/>
                  </a:lnTo>
                  <a:lnTo>
                    <a:pt x="225" y="4654"/>
                  </a:lnTo>
                  <a:cubicBezTo>
                    <a:pt x="225" y="4654"/>
                    <a:pt x="112" y="4683"/>
                    <a:pt x="136" y="4706"/>
                  </a:cubicBezTo>
                  <a:cubicBezTo>
                    <a:pt x="159" y="4726"/>
                    <a:pt x="248" y="4813"/>
                    <a:pt x="225" y="4842"/>
                  </a:cubicBezTo>
                  <a:cubicBezTo>
                    <a:pt x="202" y="4872"/>
                    <a:pt x="96" y="5159"/>
                    <a:pt x="96" y="5159"/>
                  </a:cubicBezTo>
                  <a:lnTo>
                    <a:pt x="228" y="5226"/>
                  </a:lnTo>
                  <a:lnTo>
                    <a:pt x="126" y="5272"/>
                  </a:lnTo>
                  <a:lnTo>
                    <a:pt x="142" y="5351"/>
                  </a:lnTo>
                  <a:lnTo>
                    <a:pt x="21735" y="5351"/>
                  </a:lnTo>
                  <a:lnTo>
                    <a:pt x="21421" y="5123"/>
                  </a:lnTo>
                  <a:lnTo>
                    <a:pt x="21580" y="4885"/>
                  </a:lnTo>
                  <a:lnTo>
                    <a:pt x="21272" y="4627"/>
                  </a:lnTo>
                  <a:lnTo>
                    <a:pt x="21626" y="4432"/>
                  </a:lnTo>
                  <a:lnTo>
                    <a:pt x="21272" y="4171"/>
                  </a:lnTo>
                  <a:cubicBezTo>
                    <a:pt x="21272" y="4171"/>
                    <a:pt x="21626" y="3867"/>
                    <a:pt x="21683" y="3821"/>
                  </a:cubicBezTo>
                  <a:cubicBezTo>
                    <a:pt x="21738" y="3774"/>
                    <a:pt x="21445" y="3503"/>
                    <a:pt x="21445" y="3503"/>
                  </a:cubicBezTo>
                  <a:lnTo>
                    <a:pt x="21669" y="3321"/>
                  </a:lnTo>
                  <a:lnTo>
                    <a:pt x="21365" y="2779"/>
                  </a:lnTo>
                  <a:lnTo>
                    <a:pt x="21772" y="2534"/>
                  </a:lnTo>
                  <a:lnTo>
                    <a:pt x="21772" y="1506"/>
                  </a:lnTo>
                  <a:lnTo>
                    <a:pt x="21365" y="1089"/>
                  </a:lnTo>
                  <a:lnTo>
                    <a:pt x="21772" y="745"/>
                  </a:lnTo>
                  <a:lnTo>
                    <a:pt x="21772" y="497"/>
                  </a:lnTo>
                  <a:lnTo>
                    <a:pt x="21365" y="497"/>
                  </a:lnTo>
                  <a:lnTo>
                    <a:pt x="217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25" name="Google Shape;1057;p32">
              <a:extLst>
                <a:ext uri="{FF2B5EF4-FFF2-40B4-BE49-F238E27FC236}">
                  <a16:creationId xmlns:a16="http://schemas.microsoft.com/office/drawing/2014/main" id="{A22732A9-7408-46E4-B9AA-926CB2F4E4E9}"/>
                </a:ext>
              </a:extLst>
            </p:cNvPr>
            <p:cNvGrpSpPr/>
            <p:nvPr/>
          </p:nvGrpSpPr>
          <p:grpSpPr>
            <a:xfrm>
              <a:off x="7000488" y="1467163"/>
              <a:ext cx="707825" cy="118900"/>
              <a:chOff x="7000488" y="1467163"/>
              <a:chExt cx="707825" cy="118900"/>
            </a:xfrm>
          </p:grpSpPr>
          <p:sp>
            <p:nvSpPr>
              <p:cNvPr id="226" name="Google Shape;1058;p32">
                <a:extLst>
                  <a:ext uri="{FF2B5EF4-FFF2-40B4-BE49-F238E27FC236}">
                    <a16:creationId xmlns:a16="http://schemas.microsoft.com/office/drawing/2014/main" id="{A580D0E2-33AA-4D49-8E51-00BA12DCEB22}"/>
                  </a:ext>
                </a:extLst>
              </p:cNvPr>
              <p:cNvSpPr/>
              <p:nvPr/>
            </p:nvSpPr>
            <p:spPr>
              <a:xfrm>
                <a:off x="70004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1059;p32">
                <a:extLst>
                  <a:ext uri="{FF2B5EF4-FFF2-40B4-BE49-F238E27FC236}">
                    <a16:creationId xmlns:a16="http://schemas.microsoft.com/office/drawing/2014/main" id="{0A178B83-7C28-40FF-99CF-CFA472A502E0}"/>
                  </a:ext>
                </a:extLst>
              </p:cNvPr>
              <p:cNvSpPr/>
              <p:nvPr/>
            </p:nvSpPr>
            <p:spPr>
              <a:xfrm>
                <a:off x="70743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1060;p32">
                <a:extLst>
                  <a:ext uri="{FF2B5EF4-FFF2-40B4-BE49-F238E27FC236}">
                    <a16:creationId xmlns:a16="http://schemas.microsoft.com/office/drawing/2014/main" id="{F677AD70-1538-4855-BCA6-DD4B74F991E3}"/>
                  </a:ext>
                </a:extLst>
              </p:cNvPr>
              <p:cNvSpPr/>
              <p:nvPr/>
            </p:nvSpPr>
            <p:spPr>
              <a:xfrm>
                <a:off x="714586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1061;p32">
                <a:extLst>
                  <a:ext uri="{FF2B5EF4-FFF2-40B4-BE49-F238E27FC236}">
                    <a16:creationId xmlns:a16="http://schemas.microsoft.com/office/drawing/2014/main" id="{7BF75C4F-E1F4-4761-A445-4F485A886D6D}"/>
                  </a:ext>
                </a:extLst>
              </p:cNvPr>
              <p:cNvSpPr/>
              <p:nvPr/>
            </p:nvSpPr>
            <p:spPr>
              <a:xfrm>
                <a:off x="721968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1062;p32">
                <a:extLst>
                  <a:ext uri="{FF2B5EF4-FFF2-40B4-BE49-F238E27FC236}">
                    <a16:creationId xmlns:a16="http://schemas.microsoft.com/office/drawing/2014/main" id="{B0665044-8427-4841-956C-806414CD3F94}"/>
                  </a:ext>
                </a:extLst>
              </p:cNvPr>
              <p:cNvSpPr/>
              <p:nvPr/>
            </p:nvSpPr>
            <p:spPr>
              <a:xfrm>
                <a:off x="729123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1063;p32">
                <a:extLst>
                  <a:ext uri="{FF2B5EF4-FFF2-40B4-BE49-F238E27FC236}">
                    <a16:creationId xmlns:a16="http://schemas.microsoft.com/office/drawing/2014/main" id="{E4E8B7D3-5B40-433F-B1DE-BE5A9B14840E}"/>
                  </a:ext>
                </a:extLst>
              </p:cNvPr>
              <p:cNvSpPr/>
              <p:nvPr/>
            </p:nvSpPr>
            <p:spPr>
              <a:xfrm>
                <a:off x="736506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1064;p32">
                <a:extLst>
                  <a:ext uri="{FF2B5EF4-FFF2-40B4-BE49-F238E27FC236}">
                    <a16:creationId xmlns:a16="http://schemas.microsoft.com/office/drawing/2014/main" id="{08EA290D-9A86-41AC-848E-FE77B637E868}"/>
                  </a:ext>
                </a:extLst>
              </p:cNvPr>
              <p:cNvSpPr/>
              <p:nvPr/>
            </p:nvSpPr>
            <p:spPr>
              <a:xfrm>
                <a:off x="7436613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1065;p32">
                <a:extLst>
                  <a:ext uri="{FF2B5EF4-FFF2-40B4-BE49-F238E27FC236}">
                    <a16:creationId xmlns:a16="http://schemas.microsoft.com/office/drawing/2014/main" id="{5F0F478E-5DE6-4D05-97EE-9D4DC4570C83}"/>
                  </a:ext>
                </a:extLst>
              </p:cNvPr>
              <p:cNvSpPr/>
              <p:nvPr/>
            </p:nvSpPr>
            <p:spPr>
              <a:xfrm>
                <a:off x="7510438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1066;p32">
                <a:extLst>
                  <a:ext uri="{FF2B5EF4-FFF2-40B4-BE49-F238E27FC236}">
                    <a16:creationId xmlns:a16="http://schemas.microsoft.com/office/drawing/2014/main" id="{1398F599-4A7A-4171-9878-5764A7254A21}"/>
                  </a:ext>
                </a:extLst>
              </p:cNvPr>
              <p:cNvSpPr/>
              <p:nvPr/>
            </p:nvSpPr>
            <p:spPr>
              <a:xfrm>
                <a:off x="7581988" y="14671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1067;p32">
                <a:extLst>
                  <a:ext uri="{FF2B5EF4-FFF2-40B4-BE49-F238E27FC236}">
                    <a16:creationId xmlns:a16="http://schemas.microsoft.com/office/drawing/2014/main" id="{BD2CE571-2CDD-4319-8927-96F5F562227A}"/>
                  </a:ext>
                </a:extLst>
              </p:cNvPr>
              <p:cNvSpPr/>
              <p:nvPr/>
            </p:nvSpPr>
            <p:spPr>
              <a:xfrm>
                <a:off x="7655813" y="1536263"/>
                <a:ext cx="52500" cy="49800"/>
              </a:xfrm>
              <a:prstGeom prst="star5">
                <a:avLst>
                  <a:gd name="adj" fmla="val 19098"/>
                  <a:gd name="hf" fmla="val 105146"/>
                  <a:gd name="vf" fmla="val 11055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" name="Google Shape;1138;p32">
            <a:extLst>
              <a:ext uri="{FF2B5EF4-FFF2-40B4-BE49-F238E27FC236}">
                <a16:creationId xmlns:a16="http://schemas.microsoft.com/office/drawing/2014/main" id="{6D052521-3B29-448B-81A7-75AFFCA82BFD}"/>
              </a:ext>
            </a:extLst>
          </p:cNvPr>
          <p:cNvGrpSpPr/>
          <p:nvPr/>
        </p:nvGrpSpPr>
        <p:grpSpPr>
          <a:xfrm rot="21204278">
            <a:off x="1915080" y="1130452"/>
            <a:ext cx="1038842" cy="169028"/>
            <a:chOff x="4254988" y="1429701"/>
            <a:chExt cx="1038862" cy="169031"/>
          </a:xfrm>
        </p:grpSpPr>
        <p:sp>
          <p:nvSpPr>
            <p:cNvPr id="237" name="Google Shape;1139;p32">
              <a:extLst>
                <a:ext uri="{FF2B5EF4-FFF2-40B4-BE49-F238E27FC236}">
                  <a16:creationId xmlns:a16="http://schemas.microsoft.com/office/drawing/2014/main" id="{293173D8-0926-4FE5-AF3D-69D3A7108254}"/>
                </a:ext>
              </a:extLst>
            </p:cNvPr>
            <p:cNvSpPr/>
            <p:nvPr/>
          </p:nvSpPr>
          <p:spPr>
            <a:xfrm>
              <a:off x="4254988" y="1429701"/>
              <a:ext cx="1038862" cy="169031"/>
            </a:xfrm>
            <a:custGeom>
              <a:avLst/>
              <a:gdLst/>
              <a:ahLst/>
              <a:cxnLst/>
              <a:rect l="l" t="t" r="r" b="b"/>
              <a:pathLst>
                <a:path w="35450" h="5768" extrusionOk="0">
                  <a:moveTo>
                    <a:pt x="1" y="1"/>
                  </a:moveTo>
                  <a:cubicBezTo>
                    <a:pt x="1" y="1"/>
                    <a:pt x="83" y="1069"/>
                    <a:pt x="840" y="1565"/>
                  </a:cubicBezTo>
                  <a:cubicBezTo>
                    <a:pt x="1594" y="2064"/>
                    <a:pt x="996" y="2775"/>
                    <a:pt x="1082" y="3347"/>
                  </a:cubicBezTo>
                  <a:cubicBezTo>
                    <a:pt x="1165" y="3916"/>
                    <a:pt x="1651" y="4558"/>
                    <a:pt x="1988" y="4911"/>
                  </a:cubicBezTo>
                  <a:cubicBezTo>
                    <a:pt x="2322" y="5268"/>
                    <a:pt x="2659" y="5768"/>
                    <a:pt x="2659" y="5768"/>
                  </a:cubicBezTo>
                  <a:lnTo>
                    <a:pt x="34559" y="5768"/>
                  </a:lnTo>
                  <a:cubicBezTo>
                    <a:pt x="34559" y="5768"/>
                    <a:pt x="35132" y="5371"/>
                    <a:pt x="35257" y="4395"/>
                  </a:cubicBezTo>
                  <a:cubicBezTo>
                    <a:pt x="35449" y="2884"/>
                    <a:pt x="34930" y="3016"/>
                    <a:pt x="34999" y="2279"/>
                  </a:cubicBezTo>
                  <a:cubicBezTo>
                    <a:pt x="35098" y="1151"/>
                    <a:pt x="34880" y="712"/>
                    <a:pt x="350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14288" dist="9525" dir="1938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8" name="Google Shape;1140;p32">
              <a:extLst>
                <a:ext uri="{FF2B5EF4-FFF2-40B4-BE49-F238E27FC236}">
                  <a16:creationId xmlns:a16="http://schemas.microsoft.com/office/drawing/2014/main" id="{C5D31398-2F3E-493A-889D-7F85B7EBE754}"/>
                </a:ext>
              </a:extLst>
            </p:cNvPr>
            <p:cNvGrpSpPr/>
            <p:nvPr/>
          </p:nvGrpSpPr>
          <p:grpSpPr>
            <a:xfrm>
              <a:off x="4350723" y="1458858"/>
              <a:ext cx="900841" cy="112150"/>
              <a:chOff x="4350723" y="1458858"/>
              <a:chExt cx="900841" cy="112150"/>
            </a:xfrm>
          </p:grpSpPr>
          <p:sp>
            <p:nvSpPr>
              <p:cNvPr id="239" name="Google Shape;1141;p32">
                <a:extLst>
                  <a:ext uri="{FF2B5EF4-FFF2-40B4-BE49-F238E27FC236}">
                    <a16:creationId xmlns:a16="http://schemas.microsoft.com/office/drawing/2014/main" id="{026F44B9-1D4D-480D-8A3F-D9EBF2BB323A}"/>
                  </a:ext>
                </a:extLst>
              </p:cNvPr>
              <p:cNvSpPr/>
              <p:nvPr/>
            </p:nvSpPr>
            <p:spPr>
              <a:xfrm>
                <a:off x="4350723" y="1458858"/>
                <a:ext cx="240653" cy="112150"/>
              </a:xfrm>
              <a:custGeom>
                <a:avLst/>
                <a:gdLst/>
                <a:ahLst/>
                <a:cxnLst/>
                <a:rect l="l" t="t" r="r" b="b"/>
                <a:pathLst>
                  <a:path w="8212" h="3827" extrusionOk="0">
                    <a:moveTo>
                      <a:pt x="1" y="1"/>
                    </a:moveTo>
                    <a:cubicBezTo>
                      <a:pt x="1" y="110"/>
                      <a:pt x="1" y="219"/>
                      <a:pt x="10" y="332"/>
                    </a:cubicBezTo>
                    <a:cubicBezTo>
                      <a:pt x="158" y="2319"/>
                      <a:pt x="1933" y="3826"/>
                      <a:pt x="4048" y="3826"/>
                    </a:cubicBezTo>
                    <a:cubicBezTo>
                      <a:pt x="4161" y="3826"/>
                      <a:pt x="4274" y="3822"/>
                      <a:pt x="4389" y="3813"/>
                    </a:cubicBezTo>
                    <a:cubicBezTo>
                      <a:pt x="6532" y="3655"/>
                      <a:pt x="8178" y="2002"/>
                      <a:pt x="8212" y="47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1142;p32">
                <a:extLst>
                  <a:ext uri="{FF2B5EF4-FFF2-40B4-BE49-F238E27FC236}">
                    <a16:creationId xmlns:a16="http://schemas.microsoft.com/office/drawing/2014/main" id="{2FAB76B9-BC51-44B2-B066-43E34941173A}"/>
                  </a:ext>
                </a:extLst>
              </p:cNvPr>
              <p:cNvSpPr/>
              <p:nvPr/>
            </p:nvSpPr>
            <p:spPr>
              <a:xfrm>
                <a:off x="4366606" y="1458975"/>
                <a:ext cx="208505" cy="95065"/>
              </a:xfrm>
              <a:custGeom>
                <a:avLst/>
                <a:gdLst/>
                <a:ahLst/>
                <a:cxnLst/>
                <a:rect l="l" t="t" r="r" b="b"/>
                <a:pathLst>
                  <a:path w="7115" h="3244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5" y="1863"/>
                      <a:pt x="1660" y="3243"/>
                      <a:pt x="3519" y="3243"/>
                    </a:cubicBezTo>
                    <a:cubicBezTo>
                      <a:pt x="3620" y="3243"/>
                      <a:pt x="3723" y="3239"/>
                      <a:pt x="3827" y="3231"/>
                    </a:cubicBezTo>
                    <a:cubicBezTo>
                      <a:pt x="5616" y="3086"/>
                      <a:pt x="6823" y="1729"/>
                      <a:pt x="7114" y="40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1143;p32">
                <a:extLst>
                  <a:ext uri="{FF2B5EF4-FFF2-40B4-BE49-F238E27FC236}">
                    <a16:creationId xmlns:a16="http://schemas.microsoft.com/office/drawing/2014/main" id="{24AFEBC7-DFAF-495C-AAB5-A70BF896BB66}"/>
                  </a:ext>
                </a:extLst>
              </p:cNvPr>
              <p:cNvSpPr/>
              <p:nvPr/>
            </p:nvSpPr>
            <p:spPr>
              <a:xfrm>
                <a:off x="4453551" y="1521393"/>
                <a:ext cx="33964" cy="26052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89" extrusionOk="0">
                    <a:moveTo>
                      <a:pt x="585" y="0"/>
                    </a:moveTo>
                    <a:cubicBezTo>
                      <a:pt x="585" y="0"/>
                      <a:pt x="1" y="886"/>
                      <a:pt x="579" y="889"/>
                    </a:cubicBezTo>
                    <a:cubicBezTo>
                      <a:pt x="580" y="889"/>
                      <a:pt x="582" y="889"/>
                      <a:pt x="583" y="889"/>
                    </a:cubicBezTo>
                    <a:cubicBezTo>
                      <a:pt x="1158" y="889"/>
                      <a:pt x="585" y="0"/>
                      <a:pt x="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1144;p32">
                <a:extLst>
                  <a:ext uri="{FF2B5EF4-FFF2-40B4-BE49-F238E27FC236}">
                    <a16:creationId xmlns:a16="http://schemas.microsoft.com/office/drawing/2014/main" id="{95459567-C31B-4017-8847-66DAE94F71FD}"/>
                  </a:ext>
                </a:extLst>
              </p:cNvPr>
              <p:cNvSpPr/>
              <p:nvPr/>
            </p:nvSpPr>
            <p:spPr>
              <a:xfrm>
                <a:off x="4495514" y="1490946"/>
                <a:ext cx="34052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62" h="890" extrusionOk="0">
                    <a:moveTo>
                      <a:pt x="588" y="0"/>
                    </a:moveTo>
                    <a:cubicBezTo>
                      <a:pt x="588" y="0"/>
                      <a:pt x="0" y="887"/>
                      <a:pt x="582" y="890"/>
                    </a:cubicBezTo>
                    <a:cubicBezTo>
                      <a:pt x="583" y="890"/>
                      <a:pt x="584" y="890"/>
                      <a:pt x="585" y="890"/>
                    </a:cubicBezTo>
                    <a:cubicBezTo>
                      <a:pt x="1162" y="890"/>
                      <a:pt x="588" y="0"/>
                      <a:pt x="5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1145;p32">
                <a:extLst>
                  <a:ext uri="{FF2B5EF4-FFF2-40B4-BE49-F238E27FC236}">
                    <a16:creationId xmlns:a16="http://schemas.microsoft.com/office/drawing/2014/main" id="{AC2FBC9F-5F2F-4CFD-9481-12E0BF7B3903}"/>
                  </a:ext>
                </a:extLst>
              </p:cNvPr>
              <p:cNvSpPr/>
              <p:nvPr/>
            </p:nvSpPr>
            <p:spPr>
              <a:xfrm>
                <a:off x="4416628" y="1490565"/>
                <a:ext cx="3396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0" extrusionOk="0">
                    <a:moveTo>
                      <a:pt x="586" y="1"/>
                    </a:moveTo>
                    <a:cubicBezTo>
                      <a:pt x="586" y="1"/>
                      <a:pt x="0" y="886"/>
                      <a:pt x="582" y="889"/>
                    </a:cubicBezTo>
                    <a:cubicBezTo>
                      <a:pt x="583" y="889"/>
                      <a:pt x="585" y="889"/>
                      <a:pt x="586" y="889"/>
                    </a:cubicBezTo>
                    <a:cubicBezTo>
                      <a:pt x="1159" y="889"/>
                      <a:pt x="586" y="1"/>
                      <a:pt x="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1146;p32">
                <a:extLst>
                  <a:ext uri="{FF2B5EF4-FFF2-40B4-BE49-F238E27FC236}">
                    <a16:creationId xmlns:a16="http://schemas.microsoft.com/office/drawing/2014/main" id="{BC22B175-DB28-40BE-AF56-C2D29FB21594}"/>
                  </a:ext>
                </a:extLst>
              </p:cNvPr>
              <p:cNvSpPr/>
              <p:nvPr/>
            </p:nvSpPr>
            <p:spPr>
              <a:xfrm>
                <a:off x="4381258" y="1464192"/>
                <a:ext cx="33994" cy="26199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4" extrusionOk="0">
                    <a:moveTo>
                      <a:pt x="586" y="1"/>
                    </a:moveTo>
                    <a:lnTo>
                      <a:pt x="586" y="1"/>
                    </a:lnTo>
                    <a:cubicBezTo>
                      <a:pt x="586" y="1"/>
                      <a:pt x="0" y="890"/>
                      <a:pt x="583" y="893"/>
                    </a:cubicBezTo>
                    <a:cubicBezTo>
                      <a:pt x="584" y="893"/>
                      <a:pt x="585" y="893"/>
                      <a:pt x="586" y="893"/>
                    </a:cubicBezTo>
                    <a:cubicBezTo>
                      <a:pt x="1159" y="893"/>
                      <a:pt x="586" y="1"/>
                      <a:pt x="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1147;p32">
                <a:extLst>
                  <a:ext uri="{FF2B5EF4-FFF2-40B4-BE49-F238E27FC236}">
                    <a16:creationId xmlns:a16="http://schemas.microsoft.com/office/drawing/2014/main" id="{15A250FB-D198-47C5-A8D8-40DB4B7563DA}"/>
                  </a:ext>
                </a:extLst>
              </p:cNvPr>
              <p:cNvSpPr/>
              <p:nvPr/>
            </p:nvSpPr>
            <p:spPr>
              <a:xfrm>
                <a:off x="4453844" y="1464602"/>
                <a:ext cx="33964" cy="26169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3" extrusionOk="0">
                    <a:moveTo>
                      <a:pt x="586" y="0"/>
                    </a:moveTo>
                    <a:lnTo>
                      <a:pt x="586" y="0"/>
                    </a:lnTo>
                    <a:cubicBezTo>
                      <a:pt x="586" y="0"/>
                      <a:pt x="0" y="890"/>
                      <a:pt x="582" y="893"/>
                    </a:cubicBezTo>
                    <a:cubicBezTo>
                      <a:pt x="583" y="893"/>
                      <a:pt x="584" y="893"/>
                      <a:pt x="585" y="893"/>
                    </a:cubicBezTo>
                    <a:cubicBezTo>
                      <a:pt x="1159" y="893"/>
                      <a:pt x="586" y="0"/>
                      <a:pt x="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1148;p32">
                <a:extLst>
                  <a:ext uri="{FF2B5EF4-FFF2-40B4-BE49-F238E27FC236}">
                    <a16:creationId xmlns:a16="http://schemas.microsoft.com/office/drawing/2014/main" id="{35952249-E2D6-4C73-A86E-DA2ED420CD34}"/>
                  </a:ext>
                </a:extLst>
              </p:cNvPr>
              <p:cNvSpPr/>
              <p:nvPr/>
            </p:nvSpPr>
            <p:spPr>
              <a:xfrm>
                <a:off x="4528422" y="1465071"/>
                <a:ext cx="33994" cy="2611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1" extrusionOk="0">
                    <a:moveTo>
                      <a:pt x="587" y="1"/>
                    </a:moveTo>
                    <a:cubicBezTo>
                      <a:pt x="587" y="1"/>
                      <a:pt x="1" y="886"/>
                      <a:pt x="580" y="890"/>
                    </a:cubicBezTo>
                    <a:cubicBezTo>
                      <a:pt x="581" y="890"/>
                      <a:pt x="582" y="890"/>
                      <a:pt x="583" y="890"/>
                    </a:cubicBezTo>
                    <a:cubicBezTo>
                      <a:pt x="1160" y="890"/>
                      <a:pt x="587" y="1"/>
                      <a:pt x="5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1149;p32">
                <a:extLst>
                  <a:ext uri="{FF2B5EF4-FFF2-40B4-BE49-F238E27FC236}">
                    <a16:creationId xmlns:a16="http://schemas.microsoft.com/office/drawing/2014/main" id="{AE8FE573-55EF-41C6-8AF3-01681C57B03A}"/>
                  </a:ext>
                </a:extLst>
              </p:cNvPr>
              <p:cNvSpPr/>
              <p:nvPr/>
            </p:nvSpPr>
            <p:spPr>
              <a:xfrm>
                <a:off x="4401097" y="1467972"/>
                <a:ext cx="65555" cy="48090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1641" extrusionOk="0">
                    <a:moveTo>
                      <a:pt x="1119" y="1"/>
                    </a:moveTo>
                    <a:cubicBezTo>
                      <a:pt x="660" y="1"/>
                      <a:pt x="219" y="57"/>
                      <a:pt x="60" y="157"/>
                    </a:cubicBezTo>
                    <a:cubicBezTo>
                      <a:pt x="167" y="391"/>
                      <a:pt x="249" y="695"/>
                      <a:pt x="1" y="755"/>
                    </a:cubicBezTo>
                    <a:cubicBezTo>
                      <a:pt x="91" y="1102"/>
                      <a:pt x="283" y="1486"/>
                      <a:pt x="402" y="1572"/>
                    </a:cubicBezTo>
                    <a:cubicBezTo>
                      <a:pt x="471" y="1618"/>
                      <a:pt x="527" y="1641"/>
                      <a:pt x="576" y="1641"/>
                    </a:cubicBezTo>
                    <a:cubicBezTo>
                      <a:pt x="699" y="1641"/>
                      <a:pt x="775" y="1509"/>
                      <a:pt x="861" y="1353"/>
                    </a:cubicBezTo>
                    <a:cubicBezTo>
                      <a:pt x="901" y="1095"/>
                      <a:pt x="1116" y="772"/>
                      <a:pt x="1116" y="772"/>
                    </a:cubicBezTo>
                    <a:cubicBezTo>
                      <a:pt x="1116" y="772"/>
                      <a:pt x="1159" y="837"/>
                      <a:pt x="1211" y="933"/>
                    </a:cubicBezTo>
                    <a:cubicBezTo>
                      <a:pt x="1255" y="910"/>
                      <a:pt x="1304" y="891"/>
                      <a:pt x="1360" y="880"/>
                    </a:cubicBezTo>
                    <a:cubicBezTo>
                      <a:pt x="1608" y="834"/>
                      <a:pt x="1916" y="738"/>
                      <a:pt x="2134" y="622"/>
                    </a:cubicBezTo>
                    <a:cubicBezTo>
                      <a:pt x="2101" y="494"/>
                      <a:pt x="2163" y="311"/>
                      <a:pt x="2237" y="160"/>
                    </a:cubicBezTo>
                    <a:cubicBezTo>
                      <a:pt x="1992" y="50"/>
                      <a:pt x="1548" y="1"/>
                      <a:pt x="1119" y="1"/>
                    </a:cubicBezTo>
                    <a:close/>
                  </a:path>
                </a:pathLst>
              </a:custGeom>
              <a:solidFill>
                <a:schemeClr val="dk1">
                  <a:alpha val="182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1150;p32">
                <a:extLst>
                  <a:ext uri="{FF2B5EF4-FFF2-40B4-BE49-F238E27FC236}">
                    <a16:creationId xmlns:a16="http://schemas.microsoft.com/office/drawing/2014/main" id="{E5D2B607-0817-452B-92A7-24D049CC8354}"/>
                  </a:ext>
                </a:extLst>
              </p:cNvPr>
              <p:cNvSpPr/>
              <p:nvPr/>
            </p:nvSpPr>
            <p:spPr>
              <a:xfrm>
                <a:off x="4426328" y="1490565"/>
                <a:ext cx="10286" cy="17085"/>
              </a:xfrm>
              <a:custGeom>
                <a:avLst/>
                <a:gdLst/>
                <a:ahLst/>
                <a:cxnLst/>
                <a:rect l="l" t="t" r="r" b="b"/>
                <a:pathLst>
                  <a:path w="351" h="583" extrusionOk="0">
                    <a:moveTo>
                      <a:pt x="255" y="1"/>
                    </a:moveTo>
                    <a:cubicBezTo>
                      <a:pt x="255" y="1"/>
                      <a:pt x="40" y="324"/>
                      <a:pt x="0" y="582"/>
                    </a:cubicBezTo>
                    <a:cubicBezTo>
                      <a:pt x="86" y="430"/>
                      <a:pt x="185" y="251"/>
                      <a:pt x="350" y="162"/>
                    </a:cubicBezTo>
                    <a:cubicBezTo>
                      <a:pt x="298" y="66"/>
                      <a:pt x="255" y="1"/>
                      <a:pt x="2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1151;p32">
                <a:extLst>
                  <a:ext uri="{FF2B5EF4-FFF2-40B4-BE49-F238E27FC236}">
                    <a16:creationId xmlns:a16="http://schemas.microsoft.com/office/drawing/2014/main" id="{19C6B444-5D2F-4B24-A856-C198737DE9AC}"/>
                  </a:ext>
                </a:extLst>
              </p:cNvPr>
              <p:cNvSpPr/>
              <p:nvPr/>
            </p:nvSpPr>
            <p:spPr>
              <a:xfrm>
                <a:off x="4398987" y="1472543"/>
                <a:ext cx="9436" cy="17554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9" extrusionOk="0">
                    <a:moveTo>
                      <a:pt x="132" y="1"/>
                    </a:moveTo>
                    <a:lnTo>
                      <a:pt x="132" y="1"/>
                    </a:lnTo>
                    <a:cubicBezTo>
                      <a:pt x="129" y="4"/>
                      <a:pt x="126" y="7"/>
                      <a:pt x="123" y="7"/>
                    </a:cubicBezTo>
                    <a:cubicBezTo>
                      <a:pt x="1" y="96"/>
                      <a:pt x="7" y="338"/>
                      <a:pt x="73" y="599"/>
                    </a:cubicBezTo>
                    <a:cubicBezTo>
                      <a:pt x="321" y="539"/>
                      <a:pt x="239" y="235"/>
                      <a:pt x="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1152;p32">
                <a:extLst>
                  <a:ext uri="{FF2B5EF4-FFF2-40B4-BE49-F238E27FC236}">
                    <a16:creationId xmlns:a16="http://schemas.microsoft.com/office/drawing/2014/main" id="{4921757D-DC2E-43B4-89E1-F1605696630B}"/>
                  </a:ext>
                </a:extLst>
              </p:cNvPr>
              <p:cNvSpPr/>
              <p:nvPr/>
            </p:nvSpPr>
            <p:spPr>
              <a:xfrm>
                <a:off x="4462635" y="1472631"/>
                <a:ext cx="12630" cy="13598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64" extrusionOk="0">
                    <a:moveTo>
                      <a:pt x="137" y="1"/>
                    </a:moveTo>
                    <a:cubicBezTo>
                      <a:pt x="63" y="152"/>
                      <a:pt x="1" y="335"/>
                      <a:pt x="34" y="463"/>
                    </a:cubicBezTo>
                    <a:cubicBezTo>
                      <a:pt x="298" y="321"/>
                      <a:pt x="431" y="152"/>
                      <a:pt x="170" y="17"/>
                    </a:cubicBezTo>
                    <a:cubicBezTo>
                      <a:pt x="160" y="10"/>
                      <a:pt x="147" y="4"/>
                      <a:pt x="1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1153;p32">
                <a:extLst>
                  <a:ext uri="{FF2B5EF4-FFF2-40B4-BE49-F238E27FC236}">
                    <a16:creationId xmlns:a16="http://schemas.microsoft.com/office/drawing/2014/main" id="{8E8C14EB-4993-450E-A7DA-E5FB294FBD38}"/>
                  </a:ext>
                </a:extLst>
              </p:cNvPr>
              <p:cNvSpPr/>
              <p:nvPr/>
            </p:nvSpPr>
            <p:spPr>
              <a:xfrm>
                <a:off x="4680891" y="1458888"/>
                <a:ext cx="240623" cy="112121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826" extrusionOk="0">
                    <a:moveTo>
                      <a:pt x="4154" y="1"/>
                    </a:moveTo>
                    <a:cubicBezTo>
                      <a:pt x="4043" y="1"/>
                      <a:pt x="3932" y="5"/>
                      <a:pt x="3819" y="13"/>
                    </a:cubicBezTo>
                    <a:cubicBezTo>
                      <a:pt x="1676" y="175"/>
                      <a:pt x="33" y="1828"/>
                      <a:pt x="0" y="3783"/>
                    </a:cubicBezTo>
                    <a:lnTo>
                      <a:pt x="8210" y="3826"/>
                    </a:lnTo>
                    <a:cubicBezTo>
                      <a:pt x="8210" y="3716"/>
                      <a:pt x="8207" y="3608"/>
                      <a:pt x="8201" y="3498"/>
                    </a:cubicBezTo>
                    <a:cubicBezTo>
                      <a:pt x="8053" y="1509"/>
                      <a:pt x="6274" y="1"/>
                      <a:pt x="415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1154;p32">
                <a:extLst>
                  <a:ext uri="{FF2B5EF4-FFF2-40B4-BE49-F238E27FC236}">
                    <a16:creationId xmlns:a16="http://schemas.microsoft.com/office/drawing/2014/main" id="{F1A9C959-3361-4C80-AD7A-6DC2DCA8A703}"/>
                  </a:ext>
                </a:extLst>
              </p:cNvPr>
              <p:cNvSpPr/>
              <p:nvPr/>
            </p:nvSpPr>
            <p:spPr>
              <a:xfrm>
                <a:off x="4697154" y="1475942"/>
                <a:ext cx="208476" cy="94978"/>
              </a:xfrm>
              <a:custGeom>
                <a:avLst/>
                <a:gdLst/>
                <a:ahLst/>
                <a:cxnLst/>
                <a:rect l="l" t="t" r="r" b="b"/>
                <a:pathLst>
                  <a:path w="7114" h="3241" extrusionOk="0">
                    <a:moveTo>
                      <a:pt x="3593" y="1"/>
                    </a:moveTo>
                    <a:cubicBezTo>
                      <a:pt x="3492" y="1"/>
                      <a:pt x="3388" y="5"/>
                      <a:pt x="3284" y="13"/>
                    </a:cubicBezTo>
                    <a:cubicBezTo>
                      <a:pt x="1498" y="158"/>
                      <a:pt x="291" y="1511"/>
                      <a:pt x="1" y="3204"/>
                    </a:cubicBezTo>
                    <a:lnTo>
                      <a:pt x="7113" y="3241"/>
                    </a:lnTo>
                    <a:cubicBezTo>
                      <a:pt x="6859" y="1378"/>
                      <a:pt x="5455" y="1"/>
                      <a:pt x="35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1155;p32">
                <a:extLst>
                  <a:ext uri="{FF2B5EF4-FFF2-40B4-BE49-F238E27FC236}">
                    <a16:creationId xmlns:a16="http://schemas.microsoft.com/office/drawing/2014/main" id="{07FB6FA3-9E53-4578-A85D-E8A713A7DF55}"/>
                  </a:ext>
                </a:extLst>
              </p:cNvPr>
              <p:cNvSpPr/>
              <p:nvPr/>
            </p:nvSpPr>
            <p:spPr>
              <a:xfrm>
                <a:off x="4784627" y="1482507"/>
                <a:ext cx="34082" cy="26111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891" extrusionOk="0">
                    <a:moveTo>
                      <a:pt x="577" y="1"/>
                    </a:moveTo>
                    <a:cubicBezTo>
                      <a:pt x="0" y="1"/>
                      <a:pt x="573" y="891"/>
                      <a:pt x="573" y="891"/>
                    </a:cubicBezTo>
                    <a:cubicBezTo>
                      <a:pt x="573" y="891"/>
                      <a:pt x="1162" y="4"/>
                      <a:pt x="580" y="1"/>
                    </a:cubicBezTo>
                    <a:cubicBezTo>
                      <a:pt x="579" y="1"/>
                      <a:pt x="578" y="1"/>
                      <a:pt x="5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1156;p32">
                <a:extLst>
                  <a:ext uri="{FF2B5EF4-FFF2-40B4-BE49-F238E27FC236}">
                    <a16:creationId xmlns:a16="http://schemas.microsoft.com/office/drawing/2014/main" id="{6AB1F87A-4B5B-486E-A5A5-27AE22D30B11}"/>
                  </a:ext>
                </a:extLst>
              </p:cNvPr>
              <p:cNvSpPr/>
              <p:nvPr/>
            </p:nvSpPr>
            <p:spPr>
              <a:xfrm>
                <a:off x="4742663" y="1512953"/>
                <a:ext cx="3396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0" extrusionOk="0">
                    <a:moveTo>
                      <a:pt x="577" y="0"/>
                    </a:moveTo>
                    <a:cubicBezTo>
                      <a:pt x="0" y="0"/>
                      <a:pt x="574" y="890"/>
                      <a:pt x="574" y="890"/>
                    </a:cubicBezTo>
                    <a:cubicBezTo>
                      <a:pt x="574" y="890"/>
                      <a:pt x="1159" y="0"/>
                      <a:pt x="580" y="0"/>
                    </a:cubicBezTo>
                    <a:cubicBezTo>
                      <a:pt x="579" y="0"/>
                      <a:pt x="578" y="0"/>
                      <a:pt x="5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1157;p32">
                <a:extLst>
                  <a:ext uri="{FF2B5EF4-FFF2-40B4-BE49-F238E27FC236}">
                    <a16:creationId xmlns:a16="http://schemas.microsoft.com/office/drawing/2014/main" id="{D973AF76-EBA0-445B-910B-5A0061CDD2AA}"/>
                  </a:ext>
                </a:extLst>
              </p:cNvPr>
              <p:cNvSpPr/>
              <p:nvPr/>
            </p:nvSpPr>
            <p:spPr>
              <a:xfrm>
                <a:off x="4821520" y="1513334"/>
                <a:ext cx="33994" cy="2611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1" extrusionOk="0">
                    <a:moveTo>
                      <a:pt x="578" y="1"/>
                    </a:moveTo>
                    <a:cubicBezTo>
                      <a:pt x="1" y="1"/>
                      <a:pt x="574" y="890"/>
                      <a:pt x="574" y="890"/>
                    </a:cubicBezTo>
                    <a:cubicBezTo>
                      <a:pt x="574" y="890"/>
                      <a:pt x="1160" y="4"/>
                      <a:pt x="581" y="1"/>
                    </a:cubicBezTo>
                    <a:cubicBezTo>
                      <a:pt x="580" y="1"/>
                      <a:pt x="579" y="1"/>
                      <a:pt x="5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1158;p32">
                <a:extLst>
                  <a:ext uri="{FF2B5EF4-FFF2-40B4-BE49-F238E27FC236}">
                    <a16:creationId xmlns:a16="http://schemas.microsoft.com/office/drawing/2014/main" id="{9739110C-AC11-44BD-A477-A3B082C78628}"/>
                  </a:ext>
                </a:extLst>
              </p:cNvPr>
              <p:cNvSpPr/>
              <p:nvPr/>
            </p:nvSpPr>
            <p:spPr>
              <a:xfrm>
                <a:off x="4856978" y="1539591"/>
                <a:ext cx="33994" cy="2611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1" extrusionOk="0">
                    <a:moveTo>
                      <a:pt x="575" y="1"/>
                    </a:moveTo>
                    <a:cubicBezTo>
                      <a:pt x="1" y="1"/>
                      <a:pt x="574" y="890"/>
                      <a:pt x="574" y="890"/>
                    </a:cubicBezTo>
                    <a:cubicBezTo>
                      <a:pt x="574" y="890"/>
                      <a:pt x="1160" y="4"/>
                      <a:pt x="578" y="1"/>
                    </a:cubicBezTo>
                    <a:cubicBezTo>
                      <a:pt x="577" y="1"/>
                      <a:pt x="576" y="1"/>
                      <a:pt x="5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1159;p32">
                <a:extLst>
                  <a:ext uri="{FF2B5EF4-FFF2-40B4-BE49-F238E27FC236}">
                    <a16:creationId xmlns:a16="http://schemas.microsoft.com/office/drawing/2014/main" id="{7B39F999-DD4E-4FC0-A4FD-87368951ED9D}"/>
                  </a:ext>
                </a:extLst>
              </p:cNvPr>
              <p:cNvSpPr/>
              <p:nvPr/>
            </p:nvSpPr>
            <p:spPr>
              <a:xfrm>
                <a:off x="4784304" y="1539210"/>
                <a:ext cx="3399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0" extrusionOk="0">
                    <a:moveTo>
                      <a:pt x="578" y="0"/>
                    </a:moveTo>
                    <a:cubicBezTo>
                      <a:pt x="1" y="0"/>
                      <a:pt x="574" y="890"/>
                      <a:pt x="574" y="890"/>
                    </a:cubicBezTo>
                    <a:cubicBezTo>
                      <a:pt x="574" y="890"/>
                      <a:pt x="1160" y="3"/>
                      <a:pt x="581" y="0"/>
                    </a:cubicBezTo>
                    <a:cubicBezTo>
                      <a:pt x="580" y="0"/>
                      <a:pt x="579" y="0"/>
                      <a:pt x="5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1160;p32">
                <a:extLst>
                  <a:ext uri="{FF2B5EF4-FFF2-40B4-BE49-F238E27FC236}">
                    <a16:creationId xmlns:a16="http://schemas.microsoft.com/office/drawing/2014/main" id="{628D051D-6A9C-42DF-AD30-E5C6709E1280}"/>
                  </a:ext>
                </a:extLst>
              </p:cNvPr>
              <p:cNvSpPr/>
              <p:nvPr/>
            </p:nvSpPr>
            <p:spPr>
              <a:xfrm>
                <a:off x="4709814" y="1538829"/>
                <a:ext cx="3399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0" extrusionOk="0">
                    <a:moveTo>
                      <a:pt x="573" y="0"/>
                    </a:moveTo>
                    <a:cubicBezTo>
                      <a:pt x="1" y="0"/>
                      <a:pt x="573" y="889"/>
                      <a:pt x="573" y="889"/>
                    </a:cubicBezTo>
                    <a:cubicBezTo>
                      <a:pt x="573" y="889"/>
                      <a:pt x="1159" y="4"/>
                      <a:pt x="577" y="0"/>
                    </a:cubicBezTo>
                    <a:cubicBezTo>
                      <a:pt x="575" y="0"/>
                      <a:pt x="574" y="0"/>
                      <a:pt x="5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1161;p32">
                <a:extLst>
                  <a:ext uri="{FF2B5EF4-FFF2-40B4-BE49-F238E27FC236}">
                    <a16:creationId xmlns:a16="http://schemas.microsoft.com/office/drawing/2014/main" id="{6A5726C7-6A5B-4DD2-A5EA-2BAAD66395E5}"/>
                  </a:ext>
                </a:extLst>
              </p:cNvPr>
              <p:cNvSpPr/>
              <p:nvPr/>
            </p:nvSpPr>
            <p:spPr>
              <a:xfrm>
                <a:off x="4805579" y="1513920"/>
                <a:ext cx="65438" cy="4806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640" extrusionOk="0">
                    <a:moveTo>
                      <a:pt x="1661" y="0"/>
                    </a:moveTo>
                    <a:cubicBezTo>
                      <a:pt x="1539" y="0"/>
                      <a:pt x="1462" y="132"/>
                      <a:pt x="1373" y="288"/>
                    </a:cubicBezTo>
                    <a:cubicBezTo>
                      <a:pt x="1333" y="542"/>
                      <a:pt x="1118" y="870"/>
                      <a:pt x="1118" y="870"/>
                    </a:cubicBezTo>
                    <a:cubicBezTo>
                      <a:pt x="1118" y="870"/>
                      <a:pt x="1075" y="804"/>
                      <a:pt x="1026" y="707"/>
                    </a:cubicBezTo>
                    <a:cubicBezTo>
                      <a:pt x="979" y="731"/>
                      <a:pt x="930" y="751"/>
                      <a:pt x="877" y="761"/>
                    </a:cubicBezTo>
                    <a:cubicBezTo>
                      <a:pt x="626" y="804"/>
                      <a:pt x="321" y="903"/>
                      <a:pt x="103" y="1019"/>
                    </a:cubicBezTo>
                    <a:cubicBezTo>
                      <a:pt x="136" y="1144"/>
                      <a:pt x="70" y="1330"/>
                      <a:pt x="0" y="1481"/>
                    </a:cubicBezTo>
                    <a:cubicBezTo>
                      <a:pt x="242" y="1591"/>
                      <a:pt x="689" y="1640"/>
                      <a:pt x="1115" y="1640"/>
                    </a:cubicBezTo>
                    <a:cubicBezTo>
                      <a:pt x="1574" y="1640"/>
                      <a:pt x="2018" y="1584"/>
                      <a:pt x="2177" y="1481"/>
                    </a:cubicBezTo>
                    <a:cubicBezTo>
                      <a:pt x="2070" y="1250"/>
                      <a:pt x="1988" y="946"/>
                      <a:pt x="2233" y="886"/>
                    </a:cubicBezTo>
                    <a:cubicBezTo>
                      <a:pt x="2146" y="536"/>
                      <a:pt x="1951" y="156"/>
                      <a:pt x="1836" y="69"/>
                    </a:cubicBezTo>
                    <a:cubicBezTo>
                      <a:pt x="1766" y="20"/>
                      <a:pt x="1710" y="0"/>
                      <a:pt x="1661" y="0"/>
                    </a:cubicBezTo>
                    <a:close/>
                  </a:path>
                </a:pathLst>
              </a:custGeom>
              <a:solidFill>
                <a:schemeClr val="dk1">
                  <a:alpha val="182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1162;p32">
                <a:extLst>
                  <a:ext uri="{FF2B5EF4-FFF2-40B4-BE49-F238E27FC236}">
                    <a16:creationId xmlns:a16="http://schemas.microsoft.com/office/drawing/2014/main" id="{F5CA2010-78D1-474E-8FFF-CE47AFC9247F}"/>
                  </a:ext>
                </a:extLst>
              </p:cNvPr>
              <p:cNvSpPr/>
              <p:nvPr/>
            </p:nvSpPr>
            <p:spPr>
              <a:xfrm>
                <a:off x="4835615" y="1522331"/>
                <a:ext cx="10198" cy="17114"/>
              </a:xfrm>
              <a:custGeom>
                <a:avLst/>
                <a:gdLst/>
                <a:ahLst/>
                <a:cxnLst/>
                <a:rect l="l" t="t" r="r" b="b"/>
                <a:pathLst>
                  <a:path w="348" h="584" extrusionOk="0">
                    <a:moveTo>
                      <a:pt x="348" y="1"/>
                    </a:moveTo>
                    <a:lnTo>
                      <a:pt x="348" y="1"/>
                    </a:lnTo>
                    <a:cubicBezTo>
                      <a:pt x="262" y="153"/>
                      <a:pt x="166" y="328"/>
                      <a:pt x="1" y="420"/>
                    </a:cubicBezTo>
                    <a:cubicBezTo>
                      <a:pt x="50" y="517"/>
                      <a:pt x="93" y="583"/>
                      <a:pt x="93" y="583"/>
                    </a:cubicBezTo>
                    <a:cubicBezTo>
                      <a:pt x="93" y="583"/>
                      <a:pt x="308" y="255"/>
                      <a:pt x="3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1163;p32">
                <a:extLst>
                  <a:ext uri="{FF2B5EF4-FFF2-40B4-BE49-F238E27FC236}">
                    <a16:creationId xmlns:a16="http://schemas.microsoft.com/office/drawing/2014/main" id="{8097A4D0-92A7-47EE-8933-D041ACB91459}"/>
                  </a:ext>
                </a:extLst>
              </p:cNvPr>
              <p:cNvSpPr/>
              <p:nvPr/>
            </p:nvSpPr>
            <p:spPr>
              <a:xfrm>
                <a:off x="4863806" y="1539884"/>
                <a:ext cx="9436" cy="17466"/>
              </a:xfrm>
              <a:custGeom>
                <a:avLst/>
                <a:gdLst/>
                <a:ahLst/>
                <a:cxnLst/>
                <a:rect l="l" t="t" r="r" b="b"/>
                <a:pathLst>
                  <a:path w="322" h="596" extrusionOk="0">
                    <a:moveTo>
                      <a:pt x="246" y="0"/>
                    </a:moveTo>
                    <a:lnTo>
                      <a:pt x="246" y="0"/>
                    </a:lnTo>
                    <a:cubicBezTo>
                      <a:pt x="1" y="60"/>
                      <a:pt x="83" y="364"/>
                      <a:pt x="190" y="595"/>
                    </a:cubicBezTo>
                    <a:cubicBezTo>
                      <a:pt x="193" y="595"/>
                      <a:pt x="196" y="592"/>
                      <a:pt x="196" y="589"/>
                    </a:cubicBezTo>
                    <a:cubicBezTo>
                      <a:pt x="321" y="503"/>
                      <a:pt x="312" y="262"/>
                      <a:pt x="2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1164;p32">
                <a:extLst>
                  <a:ext uri="{FF2B5EF4-FFF2-40B4-BE49-F238E27FC236}">
                    <a16:creationId xmlns:a16="http://schemas.microsoft.com/office/drawing/2014/main" id="{39DDAB2C-835F-438D-8FCA-63CC72F9E49A}"/>
                  </a:ext>
                </a:extLst>
              </p:cNvPr>
              <p:cNvSpPr/>
              <p:nvPr/>
            </p:nvSpPr>
            <p:spPr>
              <a:xfrm>
                <a:off x="4796846" y="1543752"/>
                <a:ext cx="12748" cy="13598"/>
              </a:xfrm>
              <a:custGeom>
                <a:avLst/>
                <a:gdLst/>
                <a:ahLst/>
                <a:cxnLst/>
                <a:rect l="l" t="t" r="r" b="b"/>
                <a:pathLst>
                  <a:path w="435" h="464" extrusionOk="0">
                    <a:moveTo>
                      <a:pt x="401" y="1"/>
                    </a:moveTo>
                    <a:lnTo>
                      <a:pt x="401" y="1"/>
                    </a:lnTo>
                    <a:cubicBezTo>
                      <a:pt x="137" y="143"/>
                      <a:pt x="1" y="312"/>
                      <a:pt x="262" y="447"/>
                    </a:cubicBezTo>
                    <a:cubicBezTo>
                      <a:pt x="275" y="454"/>
                      <a:pt x="285" y="457"/>
                      <a:pt x="298" y="463"/>
                    </a:cubicBezTo>
                    <a:cubicBezTo>
                      <a:pt x="368" y="312"/>
                      <a:pt x="434" y="126"/>
                      <a:pt x="4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1165;p32">
                <a:extLst>
                  <a:ext uri="{FF2B5EF4-FFF2-40B4-BE49-F238E27FC236}">
                    <a16:creationId xmlns:a16="http://schemas.microsoft.com/office/drawing/2014/main" id="{7AE14F01-6EED-43FE-BF64-A5CD46190FE6}"/>
                  </a:ext>
                </a:extLst>
              </p:cNvPr>
              <p:cNvSpPr/>
              <p:nvPr/>
            </p:nvSpPr>
            <p:spPr>
              <a:xfrm>
                <a:off x="5010911" y="1458858"/>
                <a:ext cx="240653" cy="112150"/>
              </a:xfrm>
              <a:custGeom>
                <a:avLst/>
                <a:gdLst/>
                <a:ahLst/>
                <a:cxnLst/>
                <a:rect l="l" t="t" r="r" b="b"/>
                <a:pathLst>
                  <a:path w="8212" h="3827" extrusionOk="0">
                    <a:moveTo>
                      <a:pt x="4" y="1"/>
                    </a:moveTo>
                    <a:lnTo>
                      <a:pt x="4" y="1"/>
                    </a:lnTo>
                    <a:cubicBezTo>
                      <a:pt x="0" y="110"/>
                      <a:pt x="4" y="219"/>
                      <a:pt x="11" y="332"/>
                    </a:cubicBezTo>
                    <a:cubicBezTo>
                      <a:pt x="161" y="2319"/>
                      <a:pt x="1937" y="3826"/>
                      <a:pt x="4052" y="3826"/>
                    </a:cubicBezTo>
                    <a:cubicBezTo>
                      <a:pt x="4164" y="3826"/>
                      <a:pt x="4278" y="3822"/>
                      <a:pt x="4392" y="3813"/>
                    </a:cubicBezTo>
                    <a:cubicBezTo>
                      <a:pt x="6535" y="3655"/>
                      <a:pt x="8178" y="2002"/>
                      <a:pt x="8211" y="47"/>
                    </a:cubicBezTo>
                    <a:lnTo>
                      <a:pt x="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1166;p32">
                <a:extLst>
                  <a:ext uri="{FF2B5EF4-FFF2-40B4-BE49-F238E27FC236}">
                    <a16:creationId xmlns:a16="http://schemas.microsoft.com/office/drawing/2014/main" id="{70055EA1-FF60-40FC-9142-1B5DCB58C651}"/>
                  </a:ext>
                </a:extLst>
              </p:cNvPr>
              <p:cNvSpPr/>
              <p:nvPr/>
            </p:nvSpPr>
            <p:spPr>
              <a:xfrm>
                <a:off x="5026823" y="1458975"/>
                <a:ext cx="208446" cy="95065"/>
              </a:xfrm>
              <a:custGeom>
                <a:avLst/>
                <a:gdLst/>
                <a:ahLst/>
                <a:cxnLst/>
                <a:rect l="l" t="t" r="r" b="b"/>
                <a:pathLst>
                  <a:path w="7113" h="324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54" y="1863"/>
                      <a:pt x="1658" y="3243"/>
                      <a:pt x="3520" y="3243"/>
                    </a:cubicBezTo>
                    <a:cubicBezTo>
                      <a:pt x="3622" y="3243"/>
                      <a:pt x="3725" y="3239"/>
                      <a:pt x="3829" y="3231"/>
                    </a:cubicBezTo>
                    <a:cubicBezTo>
                      <a:pt x="5618" y="3086"/>
                      <a:pt x="6825" y="1729"/>
                      <a:pt x="7113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1167;p32">
                <a:extLst>
                  <a:ext uri="{FF2B5EF4-FFF2-40B4-BE49-F238E27FC236}">
                    <a16:creationId xmlns:a16="http://schemas.microsoft.com/office/drawing/2014/main" id="{7E4E3EB4-E3EC-4F09-93F1-A4ED3CA5EF1E}"/>
                  </a:ext>
                </a:extLst>
              </p:cNvPr>
              <p:cNvSpPr/>
              <p:nvPr/>
            </p:nvSpPr>
            <p:spPr>
              <a:xfrm>
                <a:off x="5113827" y="1521393"/>
                <a:ext cx="33964" cy="26052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89" extrusionOk="0">
                    <a:moveTo>
                      <a:pt x="586" y="0"/>
                    </a:moveTo>
                    <a:lnTo>
                      <a:pt x="586" y="0"/>
                    </a:lnTo>
                    <a:cubicBezTo>
                      <a:pt x="586" y="0"/>
                      <a:pt x="0" y="886"/>
                      <a:pt x="579" y="889"/>
                    </a:cubicBezTo>
                    <a:cubicBezTo>
                      <a:pt x="580" y="889"/>
                      <a:pt x="581" y="889"/>
                      <a:pt x="582" y="889"/>
                    </a:cubicBezTo>
                    <a:cubicBezTo>
                      <a:pt x="1159" y="889"/>
                      <a:pt x="586" y="0"/>
                      <a:pt x="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1168;p32">
                <a:extLst>
                  <a:ext uri="{FF2B5EF4-FFF2-40B4-BE49-F238E27FC236}">
                    <a16:creationId xmlns:a16="http://schemas.microsoft.com/office/drawing/2014/main" id="{EA2E4C62-105D-4FF7-9226-8F39F4AC0E4A}"/>
                  </a:ext>
                </a:extLst>
              </p:cNvPr>
              <p:cNvSpPr/>
              <p:nvPr/>
            </p:nvSpPr>
            <p:spPr>
              <a:xfrm>
                <a:off x="5155761" y="1490946"/>
                <a:ext cx="3399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60" h="890" extrusionOk="0">
                    <a:moveTo>
                      <a:pt x="586" y="0"/>
                    </a:moveTo>
                    <a:cubicBezTo>
                      <a:pt x="586" y="0"/>
                      <a:pt x="1" y="887"/>
                      <a:pt x="583" y="890"/>
                    </a:cubicBezTo>
                    <a:cubicBezTo>
                      <a:pt x="584" y="890"/>
                      <a:pt x="585" y="890"/>
                      <a:pt x="586" y="890"/>
                    </a:cubicBezTo>
                    <a:cubicBezTo>
                      <a:pt x="1160" y="890"/>
                      <a:pt x="587" y="0"/>
                      <a:pt x="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1169;p32">
                <a:extLst>
                  <a:ext uri="{FF2B5EF4-FFF2-40B4-BE49-F238E27FC236}">
                    <a16:creationId xmlns:a16="http://schemas.microsoft.com/office/drawing/2014/main" id="{C7958235-D6BA-4AE0-BF5C-90D8FD344B25}"/>
                  </a:ext>
                </a:extLst>
              </p:cNvPr>
              <p:cNvSpPr/>
              <p:nvPr/>
            </p:nvSpPr>
            <p:spPr>
              <a:xfrm>
                <a:off x="5076904" y="1490565"/>
                <a:ext cx="33964" cy="26081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0" extrusionOk="0">
                    <a:moveTo>
                      <a:pt x="586" y="1"/>
                    </a:moveTo>
                    <a:cubicBezTo>
                      <a:pt x="586" y="1"/>
                      <a:pt x="1" y="886"/>
                      <a:pt x="582" y="889"/>
                    </a:cubicBezTo>
                    <a:cubicBezTo>
                      <a:pt x="584" y="889"/>
                      <a:pt x="585" y="889"/>
                      <a:pt x="586" y="889"/>
                    </a:cubicBezTo>
                    <a:cubicBezTo>
                      <a:pt x="1158" y="889"/>
                      <a:pt x="586" y="1"/>
                      <a:pt x="5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1170;p32">
                <a:extLst>
                  <a:ext uri="{FF2B5EF4-FFF2-40B4-BE49-F238E27FC236}">
                    <a16:creationId xmlns:a16="http://schemas.microsoft.com/office/drawing/2014/main" id="{B3F3066C-1613-4E4E-BDA3-41183C0A504B}"/>
                  </a:ext>
                </a:extLst>
              </p:cNvPr>
              <p:cNvSpPr/>
              <p:nvPr/>
            </p:nvSpPr>
            <p:spPr>
              <a:xfrm>
                <a:off x="5041534" y="1464192"/>
                <a:ext cx="33964" cy="26199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4" extrusionOk="0">
                    <a:moveTo>
                      <a:pt x="585" y="1"/>
                    </a:moveTo>
                    <a:cubicBezTo>
                      <a:pt x="585" y="1"/>
                      <a:pt x="1" y="890"/>
                      <a:pt x="579" y="893"/>
                    </a:cubicBezTo>
                    <a:cubicBezTo>
                      <a:pt x="580" y="893"/>
                      <a:pt x="581" y="893"/>
                      <a:pt x="582" y="893"/>
                    </a:cubicBezTo>
                    <a:cubicBezTo>
                      <a:pt x="1159" y="893"/>
                      <a:pt x="586" y="1"/>
                      <a:pt x="5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1171;p32">
                <a:extLst>
                  <a:ext uri="{FF2B5EF4-FFF2-40B4-BE49-F238E27FC236}">
                    <a16:creationId xmlns:a16="http://schemas.microsoft.com/office/drawing/2014/main" id="{FBF5B320-E6D6-495F-976E-4F12CD2656EA}"/>
                  </a:ext>
                </a:extLst>
              </p:cNvPr>
              <p:cNvSpPr/>
              <p:nvPr/>
            </p:nvSpPr>
            <p:spPr>
              <a:xfrm>
                <a:off x="5114120" y="1464602"/>
                <a:ext cx="33964" cy="26169"/>
              </a:xfrm>
              <a:custGeom>
                <a:avLst/>
                <a:gdLst/>
                <a:ahLst/>
                <a:cxnLst/>
                <a:rect l="l" t="t" r="r" b="b"/>
                <a:pathLst>
                  <a:path w="1159" h="893" extrusionOk="0">
                    <a:moveTo>
                      <a:pt x="585" y="0"/>
                    </a:moveTo>
                    <a:cubicBezTo>
                      <a:pt x="585" y="0"/>
                      <a:pt x="0" y="890"/>
                      <a:pt x="579" y="893"/>
                    </a:cubicBezTo>
                    <a:cubicBezTo>
                      <a:pt x="580" y="893"/>
                      <a:pt x="581" y="893"/>
                      <a:pt x="582" y="893"/>
                    </a:cubicBezTo>
                    <a:cubicBezTo>
                      <a:pt x="1159" y="893"/>
                      <a:pt x="585" y="0"/>
                      <a:pt x="5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1172;p32">
                <a:extLst>
                  <a:ext uri="{FF2B5EF4-FFF2-40B4-BE49-F238E27FC236}">
                    <a16:creationId xmlns:a16="http://schemas.microsoft.com/office/drawing/2014/main" id="{A9EDACEE-8999-4A38-8D8D-F2E38B150F50}"/>
                  </a:ext>
                </a:extLst>
              </p:cNvPr>
              <p:cNvSpPr/>
              <p:nvPr/>
            </p:nvSpPr>
            <p:spPr>
              <a:xfrm>
                <a:off x="5188640" y="1465071"/>
                <a:ext cx="34082" cy="26111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891" extrusionOk="0">
                    <a:moveTo>
                      <a:pt x="589" y="1"/>
                    </a:moveTo>
                    <a:lnTo>
                      <a:pt x="589" y="1"/>
                    </a:lnTo>
                    <a:cubicBezTo>
                      <a:pt x="589" y="1"/>
                      <a:pt x="0" y="886"/>
                      <a:pt x="582" y="890"/>
                    </a:cubicBezTo>
                    <a:cubicBezTo>
                      <a:pt x="583" y="890"/>
                      <a:pt x="584" y="890"/>
                      <a:pt x="585" y="890"/>
                    </a:cubicBezTo>
                    <a:cubicBezTo>
                      <a:pt x="1162" y="890"/>
                      <a:pt x="589" y="1"/>
                      <a:pt x="5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1173;p32">
                <a:extLst>
                  <a:ext uri="{FF2B5EF4-FFF2-40B4-BE49-F238E27FC236}">
                    <a16:creationId xmlns:a16="http://schemas.microsoft.com/office/drawing/2014/main" id="{CFB3231D-02EE-468C-9C02-DF23C79E6649}"/>
                  </a:ext>
                </a:extLst>
              </p:cNvPr>
              <p:cNvSpPr/>
              <p:nvPr/>
            </p:nvSpPr>
            <p:spPr>
              <a:xfrm>
                <a:off x="5061402" y="1467972"/>
                <a:ext cx="65438" cy="48090"/>
              </a:xfrm>
              <a:custGeom>
                <a:avLst/>
                <a:gdLst/>
                <a:ahLst/>
                <a:cxnLst/>
                <a:rect l="l" t="t" r="r" b="b"/>
                <a:pathLst>
                  <a:path w="2233" h="1641" extrusionOk="0">
                    <a:moveTo>
                      <a:pt x="1118" y="1"/>
                    </a:moveTo>
                    <a:cubicBezTo>
                      <a:pt x="658" y="1"/>
                      <a:pt x="215" y="57"/>
                      <a:pt x="60" y="157"/>
                    </a:cubicBezTo>
                    <a:cubicBezTo>
                      <a:pt x="165" y="391"/>
                      <a:pt x="245" y="695"/>
                      <a:pt x="0" y="755"/>
                    </a:cubicBezTo>
                    <a:cubicBezTo>
                      <a:pt x="90" y="1102"/>
                      <a:pt x="281" y="1486"/>
                      <a:pt x="400" y="1572"/>
                    </a:cubicBezTo>
                    <a:cubicBezTo>
                      <a:pt x="467" y="1618"/>
                      <a:pt x="522" y="1641"/>
                      <a:pt x="572" y="1641"/>
                    </a:cubicBezTo>
                    <a:cubicBezTo>
                      <a:pt x="698" y="1641"/>
                      <a:pt x="774" y="1509"/>
                      <a:pt x="860" y="1353"/>
                    </a:cubicBezTo>
                    <a:cubicBezTo>
                      <a:pt x="899" y="1095"/>
                      <a:pt x="1115" y="772"/>
                      <a:pt x="1115" y="772"/>
                    </a:cubicBezTo>
                    <a:cubicBezTo>
                      <a:pt x="1115" y="772"/>
                      <a:pt x="1157" y="837"/>
                      <a:pt x="1207" y="933"/>
                    </a:cubicBezTo>
                    <a:cubicBezTo>
                      <a:pt x="1253" y="910"/>
                      <a:pt x="1303" y="891"/>
                      <a:pt x="1360" y="880"/>
                    </a:cubicBezTo>
                    <a:cubicBezTo>
                      <a:pt x="1607" y="834"/>
                      <a:pt x="1911" y="738"/>
                      <a:pt x="2130" y="622"/>
                    </a:cubicBezTo>
                    <a:cubicBezTo>
                      <a:pt x="2100" y="494"/>
                      <a:pt x="2163" y="311"/>
                      <a:pt x="2233" y="160"/>
                    </a:cubicBezTo>
                    <a:cubicBezTo>
                      <a:pt x="1991" y="50"/>
                      <a:pt x="1548" y="1"/>
                      <a:pt x="1118" y="1"/>
                    </a:cubicBezTo>
                    <a:close/>
                  </a:path>
                </a:pathLst>
              </a:custGeom>
              <a:solidFill>
                <a:schemeClr val="dk1">
                  <a:alpha val="182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1174;p32">
                <a:extLst>
                  <a:ext uri="{FF2B5EF4-FFF2-40B4-BE49-F238E27FC236}">
                    <a16:creationId xmlns:a16="http://schemas.microsoft.com/office/drawing/2014/main" id="{04C6BF4F-6D01-49FC-B319-1DF22FFABA1B}"/>
                  </a:ext>
                </a:extLst>
              </p:cNvPr>
              <p:cNvSpPr/>
              <p:nvPr/>
            </p:nvSpPr>
            <p:spPr>
              <a:xfrm>
                <a:off x="5086574" y="1490565"/>
                <a:ext cx="10227" cy="17085"/>
              </a:xfrm>
              <a:custGeom>
                <a:avLst/>
                <a:gdLst/>
                <a:ahLst/>
                <a:cxnLst/>
                <a:rect l="l" t="t" r="r" b="b"/>
                <a:pathLst>
                  <a:path w="349" h="583" extrusionOk="0">
                    <a:moveTo>
                      <a:pt x="256" y="1"/>
                    </a:moveTo>
                    <a:cubicBezTo>
                      <a:pt x="256" y="1"/>
                      <a:pt x="40" y="324"/>
                      <a:pt x="1" y="582"/>
                    </a:cubicBezTo>
                    <a:cubicBezTo>
                      <a:pt x="87" y="430"/>
                      <a:pt x="183" y="251"/>
                      <a:pt x="348" y="162"/>
                    </a:cubicBezTo>
                    <a:cubicBezTo>
                      <a:pt x="298" y="66"/>
                      <a:pt x="256" y="1"/>
                      <a:pt x="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1175;p32">
                <a:extLst>
                  <a:ext uri="{FF2B5EF4-FFF2-40B4-BE49-F238E27FC236}">
                    <a16:creationId xmlns:a16="http://schemas.microsoft.com/office/drawing/2014/main" id="{7CB847A2-4507-491F-B589-D0D454454115}"/>
                  </a:ext>
                </a:extLst>
              </p:cNvPr>
              <p:cNvSpPr/>
              <p:nvPr/>
            </p:nvSpPr>
            <p:spPr>
              <a:xfrm>
                <a:off x="5059175" y="1472543"/>
                <a:ext cx="9407" cy="1755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599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33" y="4"/>
                      <a:pt x="129" y="7"/>
                      <a:pt x="126" y="7"/>
                    </a:cubicBezTo>
                    <a:cubicBezTo>
                      <a:pt x="0" y="96"/>
                      <a:pt x="10" y="338"/>
                      <a:pt x="76" y="599"/>
                    </a:cubicBezTo>
                    <a:cubicBezTo>
                      <a:pt x="321" y="539"/>
                      <a:pt x="241" y="235"/>
                      <a:pt x="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1176;p32">
                <a:extLst>
                  <a:ext uri="{FF2B5EF4-FFF2-40B4-BE49-F238E27FC236}">
                    <a16:creationId xmlns:a16="http://schemas.microsoft.com/office/drawing/2014/main" id="{E98D7310-401C-4C8A-B658-E5050F250F3F}"/>
                  </a:ext>
                </a:extLst>
              </p:cNvPr>
              <p:cNvSpPr/>
              <p:nvPr/>
            </p:nvSpPr>
            <p:spPr>
              <a:xfrm>
                <a:off x="5122940" y="1472631"/>
                <a:ext cx="12630" cy="13598"/>
              </a:xfrm>
              <a:custGeom>
                <a:avLst/>
                <a:gdLst/>
                <a:ahLst/>
                <a:cxnLst/>
                <a:rect l="l" t="t" r="r" b="b"/>
                <a:pathLst>
                  <a:path w="431" h="464" extrusionOk="0">
                    <a:moveTo>
                      <a:pt x="133" y="1"/>
                    </a:moveTo>
                    <a:cubicBezTo>
                      <a:pt x="63" y="152"/>
                      <a:pt x="0" y="335"/>
                      <a:pt x="30" y="463"/>
                    </a:cubicBezTo>
                    <a:cubicBezTo>
                      <a:pt x="295" y="321"/>
                      <a:pt x="430" y="152"/>
                      <a:pt x="168" y="17"/>
                    </a:cubicBezTo>
                    <a:cubicBezTo>
                      <a:pt x="156" y="10"/>
                      <a:pt x="145" y="4"/>
                      <a:pt x="1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8" name="Google Shape;946;p32">
            <a:extLst>
              <a:ext uri="{FF2B5EF4-FFF2-40B4-BE49-F238E27FC236}">
                <a16:creationId xmlns:a16="http://schemas.microsoft.com/office/drawing/2014/main" id="{CCEBD7EA-C57F-4C32-ABDD-49AA4F88507C}"/>
              </a:ext>
            </a:extLst>
          </p:cNvPr>
          <p:cNvGrpSpPr/>
          <p:nvPr/>
        </p:nvGrpSpPr>
        <p:grpSpPr>
          <a:xfrm rot="19221298">
            <a:off x="931830" y="3465065"/>
            <a:ext cx="626532" cy="169025"/>
            <a:chOff x="1752138" y="1442100"/>
            <a:chExt cx="886300" cy="169025"/>
          </a:xfrm>
        </p:grpSpPr>
        <p:sp>
          <p:nvSpPr>
            <p:cNvPr id="289" name="Google Shape;947;p32">
              <a:extLst>
                <a:ext uri="{FF2B5EF4-FFF2-40B4-BE49-F238E27FC236}">
                  <a16:creationId xmlns:a16="http://schemas.microsoft.com/office/drawing/2014/main" id="{80BE64E2-4965-4E2A-A34C-9D50CBBF5DAD}"/>
                </a:ext>
              </a:extLst>
            </p:cNvPr>
            <p:cNvSpPr/>
            <p:nvPr/>
          </p:nvSpPr>
          <p:spPr>
            <a:xfrm>
              <a:off x="2630413" y="1515025"/>
              <a:ext cx="450" cy="3675"/>
            </a:xfrm>
            <a:custGeom>
              <a:avLst/>
              <a:gdLst/>
              <a:ahLst/>
              <a:cxnLst/>
              <a:rect l="l" t="t" r="r" b="b"/>
              <a:pathLst>
                <a:path w="18" h="147" extrusionOk="0">
                  <a:moveTo>
                    <a:pt x="17" y="1"/>
                  </a:moveTo>
                  <a:lnTo>
                    <a:pt x="0" y="90"/>
                  </a:lnTo>
                  <a:cubicBezTo>
                    <a:pt x="5" y="118"/>
                    <a:pt x="9" y="146"/>
                    <a:pt x="12" y="146"/>
                  </a:cubicBezTo>
                  <a:cubicBezTo>
                    <a:pt x="15" y="146"/>
                    <a:pt x="17" y="111"/>
                    <a:pt x="17" y="1"/>
                  </a:cubicBezTo>
                  <a:close/>
                </a:path>
              </a:pathLst>
            </a:custGeom>
            <a:solidFill>
              <a:srgbClr val="F987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948;p32">
              <a:extLst>
                <a:ext uri="{FF2B5EF4-FFF2-40B4-BE49-F238E27FC236}">
                  <a16:creationId xmlns:a16="http://schemas.microsoft.com/office/drawing/2014/main" id="{FAC09116-4D79-497B-B9C8-D208C7421FFC}"/>
                </a:ext>
              </a:extLst>
            </p:cNvPr>
            <p:cNvSpPr/>
            <p:nvPr/>
          </p:nvSpPr>
          <p:spPr>
            <a:xfrm>
              <a:off x="1752138" y="1442100"/>
              <a:ext cx="886300" cy="169025"/>
            </a:xfrm>
            <a:custGeom>
              <a:avLst/>
              <a:gdLst/>
              <a:ahLst/>
              <a:cxnLst/>
              <a:rect l="l" t="t" r="r" b="b"/>
              <a:pathLst>
                <a:path w="35452" h="6761" extrusionOk="0">
                  <a:moveTo>
                    <a:pt x="13370" y="1"/>
                  </a:moveTo>
                  <a:lnTo>
                    <a:pt x="13370" y="1"/>
                  </a:lnTo>
                  <a:cubicBezTo>
                    <a:pt x="13358" y="32"/>
                    <a:pt x="13345" y="71"/>
                    <a:pt x="13334" y="71"/>
                  </a:cubicBezTo>
                  <a:cubicBezTo>
                    <a:pt x="13333" y="71"/>
                    <a:pt x="13331" y="70"/>
                    <a:pt x="13330" y="68"/>
                  </a:cubicBezTo>
                  <a:lnTo>
                    <a:pt x="13330" y="68"/>
                  </a:lnTo>
                  <a:cubicBezTo>
                    <a:pt x="13330" y="107"/>
                    <a:pt x="13330" y="147"/>
                    <a:pt x="13333" y="187"/>
                  </a:cubicBezTo>
                  <a:lnTo>
                    <a:pt x="11147" y="187"/>
                  </a:lnTo>
                  <a:cubicBezTo>
                    <a:pt x="11144" y="157"/>
                    <a:pt x="11144" y="123"/>
                    <a:pt x="11138" y="94"/>
                  </a:cubicBezTo>
                  <a:cubicBezTo>
                    <a:pt x="11134" y="123"/>
                    <a:pt x="11134" y="157"/>
                    <a:pt x="11131" y="187"/>
                  </a:cubicBezTo>
                  <a:lnTo>
                    <a:pt x="893" y="187"/>
                  </a:lnTo>
                  <a:cubicBezTo>
                    <a:pt x="893" y="187"/>
                    <a:pt x="318" y="633"/>
                    <a:pt x="195" y="1730"/>
                  </a:cubicBezTo>
                  <a:cubicBezTo>
                    <a:pt x="0" y="3433"/>
                    <a:pt x="519" y="3282"/>
                    <a:pt x="453" y="4115"/>
                  </a:cubicBezTo>
                  <a:cubicBezTo>
                    <a:pt x="351" y="5385"/>
                    <a:pt x="569" y="5877"/>
                    <a:pt x="404" y="6681"/>
                  </a:cubicBezTo>
                  <a:lnTo>
                    <a:pt x="10949" y="6681"/>
                  </a:lnTo>
                  <a:cubicBezTo>
                    <a:pt x="10955" y="6710"/>
                    <a:pt x="10963" y="6737"/>
                    <a:pt x="10972" y="6760"/>
                  </a:cubicBezTo>
                  <a:lnTo>
                    <a:pt x="10975" y="6681"/>
                  </a:lnTo>
                  <a:lnTo>
                    <a:pt x="19778" y="6681"/>
                  </a:lnTo>
                  <a:cubicBezTo>
                    <a:pt x="19784" y="6710"/>
                    <a:pt x="19795" y="6737"/>
                    <a:pt x="19804" y="6760"/>
                  </a:cubicBezTo>
                  <a:lnTo>
                    <a:pt x="19804" y="6681"/>
                  </a:lnTo>
                  <a:lnTo>
                    <a:pt x="28607" y="6681"/>
                  </a:lnTo>
                  <a:cubicBezTo>
                    <a:pt x="28613" y="6710"/>
                    <a:pt x="28624" y="6737"/>
                    <a:pt x="28633" y="6760"/>
                  </a:cubicBezTo>
                  <a:lnTo>
                    <a:pt x="28633" y="6681"/>
                  </a:lnTo>
                  <a:lnTo>
                    <a:pt x="35452" y="6681"/>
                  </a:lnTo>
                  <a:cubicBezTo>
                    <a:pt x="35452" y="6681"/>
                    <a:pt x="35412" y="6142"/>
                    <a:pt x="35161" y="5616"/>
                  </a:cubicBezTo>
                  <a:cubicBezTo>
                    <a:pt x="35038" y="5358"/>
                    <a:pt x="34860" y="5100"/>
                    <a:pt x="34612" y="4915"/>
                  </a:cubicBezTo>
                  <a:cubicBezTo>
                    <a:pt x="33858" y="4356"/>
                    <a:pt x="34454" y="3552"/>
                    <a:pt x="34371" y="2911"/>
                  </a:cubicBezTo>
                  <a:cubicBezTo>
                    <a:pt x="34288" y="2270"/>
                    <a:pt x="33799" y="1549"/>
                    <a:pt x="33465" y="1149"/>
                  </a:cubicBezTo>
                  <a:cubicBezTo>
                    <a:pt x="33343" y="1003"/>
                    <a:pt x="33220" y="834"/>
                    <a:pt x="33114" y="683"/>
                  </a:cubicBezTo>
                  <a:cubicBezTo>
                    <a:pt x="32929" y="414"/>
                    <a:pt x="32793" y="187"/>
                    <a:pt x="32793" y="187"/>
                  </a:cubicBezTo>
                  <a:lnTo>
                    <a:pt x="31018" y="187"/>
                  </a:lnTo>
                  <a:cubicBezTo>
                    <a:pt x="31021" y="123"/>
                    <a:pt x="31024" y="64"/>
                    <a:pt x="31028" y="1"/>
                  </a:cubicBezTo>
                  <a:lnTo>
                    <a:pt x="31028" y="1"/>
                  </a:lnTo>
                  <a:cubicBezTo>
                    <a:pt x="31019" y="32"/>
                    <a:pt x="31006" y="71"/>
                    <a:pt x="30994" y="71"/>
                  </a:cubicBezTo>
                  <a:cubicBezTo>
                    <a:pt x="30992" y="71"/>
                    <a:pt x="30990" y="70"/>
                    <a:pt x="30988" y="68"/>
                  </a:cubicBezTo>
                  <a:lnTo>
                    <a:pt x="30988" y="68"/>
                  </a:lnTo>
                  <a:cubicBezTo>
                    <a:pt x="30988" y="107"/>
                    <a:pt x="30991" y="147"/>
                    <a:pt x="30991" y="187"/>
                  </a:cubicBezTo>
                  <a:lnTo>
                    <a:pt x="28809" y="187"/>
                  </a:lnTo>
                  <a:cubicBezTo>
                    <a:pt x="28805" y="157"/>
                    <a:pt x="28802" y="123"/>
                    <a:pt x="28799" y="94"/>
                  </a:cubicBezTo>
                  <a:cubicBezTo>
                    <a:pt x="28796" y="123"/>
                    <a:pt x="28792" y="157"/>
                    <a:pt x="28789" y="187"/>
                  </a:cubicBezTo>
                  <a:lnTo>
                    <a:pt x="22189" y="187"/>
                  </a:lnTo>
                  <a:cubicBezTo>
                    <a:pt x="22192" y="123"/>
                    <a:pt x="22195" y="64"/>
                    <a:pt x="22199" y="1"/>
                  </a:cubicBezTo>
                  <a:lnTo>
                    <a:pt x="22199" y="1"/>
                  </a:lnTo>
                  <a:cubicBezTo>
                    <a:pt x="22190" y="32"/>
                    <a:pt x="22175" y="71"/>
                    <a:pt x="22164" y="71"/>
                  </a:cubicBezTo>
                  <a:cubicBezTo>
                    <a:pt x="22162" y="71"/>
                    <a:pt x="22160" y="70"/>
                    <a:pt x="22159" y="68"/>
                  </a:cubicBezTo>
                  <a:lnTo>
                    <a:pt x="22159" y="68"/>
                  </a:lnTo>
                  <a:cubicBezTo>
                    <a:pt x="22159" y="107"/>
                    <a:pt x="22159" y="147"/>
                    <a:pt x="22162" y="187"/>
                  </a:cubicBezTo>
                  <a:lnTo>
                    <a:pt x="19976" y="187"/>
                  </a:lnTo>
                  <a:cubicBezTo>
                    <a:pt x="19976" y="157"/>
                    <a:pt x="19973" y="123"/>
                    <a:pt x="19967" y="94"/>
                  </a:cubicBezTo>
                  <a:cubicBezTo>
                    <a:pt x="19967" y="123"/>
                    <a:pt x="19963" y="157"/>
                    <a:pt x="19960" y="187"/>
                  </a:cubicBezTo>
                  <a:lnTo>
                    <a:pt x="13360" y="187"/>
                  </a:lnTo>
                  <a:cubicBezTo>
                    <a:pt x="13363" y="123"/>
                    <a:pt x="13366" y="64"/>
                    <a:pt x="133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28575" dist="9525" dir="1932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949;p32">
              <a:extLst>
                <a:ext uri="{FF2B5EF4-FFF2-40B4-BE49-F238E27FC236}">
                  <a16:creationId xmlns:a16="http://schemas.microsoft.com/office/drawing/2014/main" id="{D2A6EAE6-9996-492C-A9B5-194A2BFBBFEB}"/>
                </a:ext>
              </a:extLst>
            </p:cNvPr>
            <p:cNvSpPr/>
            <p:nvPr/>
          </p:nvSpPr>
          <p:spPr>
            <a:xfrm>
              <a:off x="2317913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2" y="2842"/>
                    <a:pt x="70" y="2877"/>
                    <a:pt x="67" y="2877"/>
                  </a:cubicBezTo>
                  <a:cubicBezTo>
                    <a:pt x="64" y="2877"/>
                    <a:pt x="60" y="2849"/>
                    <a:pt x="57" y="2821"/>
                  </a:cubicBezTo>
                  <a:lnTo>
                    <a:pt x="70" y="2732"/>
                  </a:lnTo>
                  <a:close/>
                  <a:moveTo>
                    <a:pt x="2382" y="3356"/>
                  </a:moveTo>
                  <a:cubicBezTo>
                    <a:pt x="2379" y="3382"/>
                    <a:pt x="2374" y="3429"/>
                    <a:pt x="2368" y="3485"/>
                  </a:cubicBezTo>
                  <a:lnTo>
                    <a:pt x="2368" y="3476"/>
                  </a:lnTo>
                  <a:cubicBezTo>
                    <a:pt x="2375" y="3416"/>
                    <a:pt x="2380" y="3378"/>
                    <a:pt x="2382" y="3356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9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21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32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6" y="2510"/>
                    <a:pt x="2217" y="2580"/>
                  </a:cubicBezTo>
                  <a:cubicBezTo>
                    <a:pt x="2246" y="2199"/>
                    <a:pt x="2279" y="1819"/>
                    <a:pt x="2325" y="1436"/>
                  </a:cubicBezTo>
                  <a:cubicBezTo>
                    <a:pt x="2332" y="1280"/>
                    <a:pt x="2332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lnTo>
                    <a:pt x="2309" y="5698"/>
                  </a:ln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51" y="6336"/>
                  </a:moveTo>
                  <a:cubicBezTo>
                    <a:pt x="2448" y="6350"/>
                    <a:pt x="2448" y="6362"/>
                    <a:pt x="2444" y="6376"/>
                  </a:cubicBezTo>
                  <a:cubicBezTo>
                    <a:pt x="2448" y="6359"/>
                    <a:pt x="2448" y="6346"/>
                    <a:pt x="2451" y="6336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22" y="886"/>
                  </a:lnTo>
                  <a:lnTo>
                    <a:pt x="222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9" y="1371"/>
                    <a:pt x="173" y="1181"/>
                  </a:cubicBezTo>
                  <a:lnTo>
                    <a:pt x="173" y="1181"/>
                  </a:lnTo>
                  <a:cubicBezTo>
                    <a:pt x="153" y="1270"/>
                    <a:pt x="163" y="1405"/>
                    <a:pt x="169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9" y="1986"/>
                  </a:cubicBezTo>
                  <a:cubicBezTo>
                    <a:pt x="119" y="1986"/>
                    <a:pt x="130" y="1664"/>
                    <a:pt x="124" y="1664"/>
                  </a:cubicBezTo>
                  <a:lnTo>
                    <a:pt x="124" y="1664"/>
                  </a:lnTo>
                  <a:cubicBezTo>
                    <a:pt x="123" y="1664"/>
                    <a:pt x="122" y="1673"/>
                    <a:pt x="120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7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4" y="3856"/>
                    <a:pt x="54" y="4071"/>
                  </a:cubicBezTo>
                  <a:cubicBezTo>
                    <a:pt x="54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40" y="6161"/>
                    <a:pt x="169" y="6323"/>
                    <a:pt x="199" y="6495"/>
                  </a:cubicBezTo>
                  <a:lnTo>
                    <a:pt x="2306" y="6495"/>
                  </a:lnTo>
                  <a:cubicBezTo>
                    <a:pt x="2296" y="6409"/>
                    <a:pt x="2283" y="6323"/>
                    <a:pt x="2272" y="6240"/>
                  </a:cubicBezTo>
                  <a:cubicBezTo>
                    <a:pt x="2252" y="6062"/>
                    <a:pt x="2240" y="5883"/>
                    <a:pt x="2226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20" y="4738"/>
                    <a:pt x="2245" y="5003"/>
                    <a:pt x="2257" y="5003"/>
                  </a:cubicBezTo>
                  <a:cubicBezTo>
                    <a:pt x="2260" y="5003"/>
                    <a:pt x="2262" y="4981"/>
                    <a:pt x="2263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5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27" y="5816"/>
                    <a:pt x="2326" y="5962"/>
                    <a:pt x="2329" y="6111"/>
                  </a:cubicBezTo>
                  <a:lnTo>
                    <a:pt x="2329" y="6111"/>
                  </a:lnTo>
                  <a:lnTo>
                    <a:pt x="2332" y="6104"/>
                  </a:lnTo>
                  <a:lnTo>
                    <a:pt x="2332" y="6104"/>
                  </a:lnTo>
                  <a:cubicBezTo>
                    <a:pt x="2332" y="6108"/>
                    <a:pt x="2332" y="6108"/>
                    <a:pt x="2329" y="6111"/>
                  </a:cubicBezTo>
                  <a:lnTo>
                    <a:pt x="2329" y="6111"/>
                  </a:lnTo>
                  <a:cubicBezTo>
                    <a:pt x="2329" y="6111"/>
                    <a:pt x="2329" y="6111"/>
                    <a:pt x="2329" y="6111"/>
                  </a:cubicBezTo>
                  <a:lnTo>
                    <a:pt x="2329" y="6111"/>
                  </a:lnTo>
                  <a:lnTo>
                    <a:pt x="2329" y="6112"/>
                  </a:lnTo>
                  <a:cubicBezTo>
                    <a:pt x="2329" y="6112"/>
                    <a:pt x="2329" y="6112"/>
                    <a:pt x="2329" y="6111"/>
                  </a:cubicBezTo>
                  <a:lnTo>
                    <a:pt x="2329" y="6111"/>
                  </a:lnTo>
                  <a:cubicBezTo>
                    <a:pt x="2331" y="6249"/>
                    <a:pt x="2338" y="6390"/>
                    <a:pt x="2362" y="6495"/>
                  </a:cubicBezTo>
                  <a:lnTo>
                    <a:pt x="2388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5" y="6383"/>
                    <a:pt x="2473" y="6300"/>
                    <a:pt x="2462" y="6300"/>
                  </a:cubicBezTo>
                  <a:cubicBezTo>
                    <a:pt x="2458" y="6300"/>
                    <a:pt x="2454" y="6311"/>
                    <a:pt x="2451" y="6336"/>
                  </a:cubicBezTo>
                  <a:cubicBezTo>
                    <a:pt x="2464" y="6211"/>
                    <a:pt x="2461" y="6098"/>
                    <a:pt x="2458" y="5976"/>
                  </a:cubicBezTo>
                  <a:cubicBezTo>
                    <a:pt x="2451" y="5843"/>
                    <a:pt x="2441" y="5701"/>
                    <a:pt x="2464" y="5512"/>
                  </a:cubicBezTo>
                  <a:lnTo>
                    <a:pt x="2464" y="5512"/>
                  </a:lnTo>
                  <a:cubicBezTo>
                    <a:pt x="2457" y="5518"/>
                    <a:pt x="2451" y="5545"/>
                    <a:pt x="2446" y="5545"/>
                  </a:cubicBezTo>
                  <a:cubicBezTo>
                    <a:pt x="2439" y="5545"/>
                    <a:pt x="2434" y="5502"/>
                    <a:pt x="2428" y="5318"/>
                  </a:cubicBezTo>
                  <a:cubicBezTo>
                    <a:pt x="2425" y="5304"/>
                    <a:pt x="2415" y="5268"/>
                    <a:pt x="2411" y="5248"/>
                  </a:cubicBezTo>
                  <a:lnTo>
                    <a:pt x="2411" y="5245"/>
                  </a:lnTo>
                  <a:cubicBezTo>
                    <a:pt x="2410" y="5237"/>
                    <a:pt x="2408" y="5233"/>
                    <a:pt x="2407" y="5233"/>
                  </a:cubicBezTo>
                  <a:lnTo>
                    <a:pt x="2407" y="5233"/>
                  </a:lnTo>
                  <a:cubicBezTo>
                    <a:pt x="2406" y="5233"/>
                    <a:pt x="2406" y="5239"/>
                    <a:pt x="2408" y="5251"/>
                  </a:cubicBezTo>
                  <a:cubicBezTo>
                    <a:pt x="2405" y="5327"/>
                    <a:pt x="2402" y="5390"/>
                    <a:pt x="2391" y="5417"/>
                  </a:cubicBezTo>
                  <a:cubicBezTo>
                    <a:pt x="2348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5" y="4020"/>
                  </a:cubicBezTo>
                  <a:cubicBezTo>
                    <a:pt x="2373" y="4020"/>
                    <a:pt x="2381" y="4069"/>
                    <a:pt x="2388" y="4213"/>
                  </a:cubicBezTo>
                  <a:lnTo>
                    <a:pt x="2388" y="3803"/>
                  </a:lnTo>
                  <a:cubicBezTo>
                    <a:pt x="2402" y="3562"/>
                    <a:pt x="2438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cubicBezTo>
                    <a:pt x="2431" y="2702"/>
                    <a:pt x="2431" y="2663"/>
                    <a:pt x="2435" y="2603"/>
                  </a:cubicBezTo>
                  <a:cubicBezTo>
                    <a:pt x="2431" y="2540"/>
                    <a:pt x="2438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lnTo>
                    <a:pt x="2521" y="1317"/>
                  </a:lnTo>
                  <a:cubicBezTo>
                    <a:pt x="2517" y="1234"/>
                    <a:pt x="2517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950;p32">
              <a:extLst>
                <a:ext uri="{FF2B5EF4-FFF2-40B4-BE49-F238E27FC236}">
                  <a16:creationId xmlns:a16="http://schemas.microsoft.com/office/drawing/2014/main" id="{0A3E3315-A655-4BE6-BADC-C9193CBBC621}"/>
                </a:ext>
              </a:extLst>
            </p:cNvPr>
            <p:cNvSpPr/>
            <p:nvPr/>
          </p:nvSpPr>
          <p:spPr>
            <a:xfrm>
              <a:off x="2428763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1697"/>
                  </a:lnTo>
                  <a:cubicBezTo>
                    <a:pt x="283" y="1866"/>
                    <a:pt x="283" y="2034"/>
                    <a:pt x="286" y="2203"/>
                  </a:cubicBezTo>
                  <a:lnTo>
                    <a:pt x="223" y="2213"/>
                  </a:lnTo>
                  <a:lnTo>
                    <a:pt x="286" y="2272"/>
                  </a:lnTo>
                  <a:cubicBezTo>
                    <a:pt x="286" y="2441"/>
                    <a:pt x="292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7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9" y="2051"/>
                    <a:pt x="252" y="1832"/>
                    <a:pt x="266" y="1747"/>
                  </a:cubicBezTo>
                  <a:cubicBezTo>
                    <a:pt x="272" y="1720"/>
                    <a:pt x="279" y="1703"/>
                    <a:pt x="286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6" y="5440"/>
                  </a:cubicBezTo>
                  <a:cubicBezTo>
                    <a:pt x="623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90" y="5787"/>
                    <a:pt x="556" y="5668"/>
                  </a:cubicBezTo>
                  <a:cubicBezTo>
                    <a:pt x="536" y="5599"/>
                    <a:pt x="517" y="5529"/>
                    <a:pt x="501" y="5457"/>
                  </a:cubicBezTo>
                  <a:cubicBezTo>
                    <a:pt x="481" y="5384"/>
                    <a:pt x="461" y="5311"/>
                    <a:pt x="441" y="5235"/>
                  </a:cubicBezTo>
                  <a:lnTo>
                    <a:pt x="451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21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3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5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5" y="5314"/>
                    <a:pt x="2792" y="5258"/>
                  </a:cubicBezTo>
                  <a:cubicBezTo>
                    <a:pt x="2778" y="5202"/>
                    <a:pt x="2766" y="5146"/>
                    <a:pt x="2749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2" y="2725"/>
                    <a:pt x="2346" y="2798"/>
                    <a:pt x="2336" y="2798"/>
                  </a:cubicBezTo>
                  <a:cubicBezTo>
                    <a:pt x="2320" y="2798"/>
                    <a:pt x="2294" y="2611"/>
                    <a:pt x="2276" y="2611"/>
                  </a:cubicBezTo>
                  <a:cubicBezTo>
                    <a:pt x="2271" y="2611"/>
                    <a:pt x="2266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3" y="2353"/>
                  </a:cubicBezTo>
                  <a:cubicBezTo>
                    <a:pt x="2341" y="2353"/>
                    <a:pt x="2340" y="2151"/>
                    <a:pt x="2349" y="1938"/>
                  </a:cubicBezTo>
                  <a:cubicBezTo>
                    <a:pt x="2355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395" y="1128"/>
                    <a:pt x="2412" y="810"/>
                    <a:pt x="2432" y="497"/>
                  </a:cubicBezTo>
                  <a:cubicBezTo>
                    <a:pt x="2247" y="228"/>
                    <a:pt x="2111" y="1"/>
                    <a:pt x="2111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9" y="225"/>
                  </a:cubicBezTo>
                  <a:cubicBezTo>
                    <a:pt x="318" y="152"/>
                    <a:pt x="315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951;p32">
              <a:extLst>
                <a:ext uri="{FF2B5EF4-FFF2-40B4-BE49-F238E27FC236}">
                  <a16:creationId xmlns:a16="http://schemas.microsoft.com/office/drawing/2014/main" id="{56F03E94-63B8-4649-A3A9-EEA70D16D268}"/>
                </a:ext>
              </a:extLst>
            </p:cNvPr>
            <p:cNvSpPr/>
            <p:nvPr/>
          </p:nvSpPr>
          <p:spPr>
            <a:xfrm>
              <a:off x="2097188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4" y="3334"/>
                  </a:moveTo>
                  <a:cubicBezTo>
                    <a:pt x="2385" y="3334"/>
                    <a:pt x="2377" y="3397"/>
                    <a:pt x="2368" y="3485"/>
                  </a:cubicBezTo>
                  <a:cubicBezTo>
                    <a:pt x="2368" y="3479"/>
                    <a:pt x="2368" y="3479"/>
                    <a:pt x="2365" y="3476"/>
                  </a:cubicBezTo>
                  <a:cubicBezTo>
                    <a:pt x="2378" y="3374"/>
                    <a:pt x="2384" y="3334"/>
                    <a:pt x="2384" y="3334"/>
                  </a:cubicBezTo>
                  <a:close/>
                  <a:moveTo>
                    <a:pt x="2332" y="599"/>
                  </a:moveTo>
                  <a:cubicBezTo>
                    <a:pt x="2342" y="642"/>
                    <a:pt x="2352" y="695"/>
                    <a:pt x="2362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8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5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3" y="1810"/>
                    <a:pt x="2386" y="1861"/>
                    <a:pt x="2373" y="1861"/>
                  </a:cubicBezTo>
                  <a:cubicBezTo>
                    <a:pt x="2365" y="1861"/>
                    <a:pt x="2359" y="1840"/>
                    <a:pt x="2356" y="1840"/>
                  </a:cubicBezTo>
                  <a:cubicBezTo>
                    <a:pt x="2355" y="1840"/>
                    <a:pt x="2355" y="1845"/>
                    <a:pt x="2356" y="1859"/>
                  </a:cubicBezTo>
                  <a:cubicBezTo>
                    <a:pt x="2302" y="2335"/>
                    <a:pt x="2309" y="2540"/>
                    <a:pt x="2329" y="2722"/>
                  </a:cubicBezTo>
                  <a:cubicBezTo>
                    <a:pt x="2348" y="2904"/>
                    <a:pt x="2362" y="3069"/>
                    <a:pt x="2316" y="3462"/>
                  </a:cubicBezTo>
                  <a:cubicBezTo>
                    <a:pt x="2296" y="3575"/>
                    <a:pt x="2278" y="3609"/>
                    <a:pt x="2263" y="3609"/>
                  </a:cubicBezTo>
                  <a:cubicBezTo>
                    <a:pt x="2240" y="3609"/>
                    <a:pt x="2221" y="3534"/>
                    <a:pt x="2202" y="3534"/>
                  </a:cubicBezTo>
                  <a:cubicBezTo>
                    <a:pt x="2198" y="3534"/>
                    <a:pt x="2194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32" y="973"/>
                  </a:cubicBezTo>
                  <a:lnTo>
                    <a:pt x="2332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332" y="6104"/>
                  </a:moveTo>
                  <a:lnTo>
                    <a:pt x="2332" y="6104"/>
                  </a:lnTo>
                  <a:cubicBezTo>
                    <a:pt x="2332" y="6106"/>
                    <a:pt x="2331" y="6107"/>
                    <a:pt x="2330" y="6107"/>
                  </a:cubicBezTo>
                  <a:lnTo>
                    <a:pt x="2330" y="6107"/>
                  </a:lnTo>
                  <a:lnTo>
                    <a:pt x="2332" y="6104"/>
                  </a:lnTo>
                  <a:close/>
                  <a:moveTo>
                    <a:pt x="2448" y="6339"/>
                  </a:moveTo>
                  <a:cubicBezTo>
                    <a:pt x="2448" y="6353"/>
                    <a:pt x="2448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lnTo>
                    <a:pt x="169" y="27"/>
                  </a:ln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6" y="1350"/>
                  </a:lnTo>
                  <a:cubicBezTo>
                    <a:pt x="209" y="1402"/>
                    <a:pt x="199" y="1439"/>
                    <a:pt x="190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53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6" y="1747"/>
                  </a:cubicBezTo>
                  <a:cubicBezTo>
                    <a:pt x="162" y="1924"/>
                    <a:pt x="147" y="1986"/>
                    <a:pt x="138" y="1986"/>
                  </a:cubicBezTo>
                  <a:cubicBezTo>
                    <a:pt x="119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70" y="2794"/>
                    <a:pt x="50" y="2669"/>
                    <a:pt x="44" y="2768"/>
                  </a:cubicBezTo>
                  <a:cubicBezTo>
                    <a:pt x="41" y="2768"/>
                    <a:pt x="41" y="2778"/>
                    <a:pt x="37" y="2801"/>
                  </a:cubicBezTo>
                  <a:cubicBezTo>
                    <a:pt x="37" y="2824"/>
                    <a:pt x="37" y="2861"/>
                    <a:pt x="34" y="2924"/>
                  </a:cubicBezTo>
                  <a:lnTo>
                    <a:pt x="1" y="3508"/>
                  </a:lnTo>
                  <a:lnTo>
                    <a:pt x="1" y="3508"/>
                  </a:lnTo>
                  <a:lnTo>
                    <a:pt x="60" y="3274"/>
                  </a:lnTo>
                  <a:lnTo>
                    <a:pt x="60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9" y="3665"/>
                    <a:pt x="77" y="3639"/>
                    <a:pt x="94" y="3578"/>
                  </a:cubicBezTo>
                  <a:lnTo>
                    <a:pt x="94" y="3578"/>
                  </a:lnTo>
                  <a:cubicBezTo>
                    <a:pt x="70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7" y="4567"/>
                    <a:pt x="44" y="4699"/>
                    <a:pt x="54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72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7" y="5245"/>
                    <a:pt x="2186" y="5013"/>
                  </a:cubicBezTo>
                  <a:lnTo>
                    <a:pt x="2186" y="5013"/>
                  </a:lnTo>
                  <a:cubicBezTo>
                    <a:pt x="2190" y="5033"/>
                    <a:pt x="2193" y="5043"/>
                    <a:pt x="2197" y="5043"/>
                  </a:cubicBezTo>
                  <a:cubicBezTo>
                    <a:pt x="2200" y="5043"/>
                    <a:pt x="2203" y="5035"/>
                    <a:pt x="2206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83" y="5083"/>
                    <a:pt x="2306" y="5248"/>
                    <a:pt x="2325" y="5430"/>
                  </a:cubicBezTo>
                  <a:cubicBezTo>
                    <a:pt x="2336" y="5520"/>
                    <a:pt x="2345" y="5616"/>
                    <a:pt x="2352" y="5715"/>
                  </a:cubicBezTo>
                  <a:cubicBezTo>
                    <a:pt x="2362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41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4" y="5545"/>
                  </a:cubicBezTo>
                  <a:cubicBezTo>
                    <a:pt x="2438" y="5545"/>
                    <a:pt x="2434" y="5502"/>
                    <a:pt x="2428" y="5318"/>
                  </a:cubicBezTo>
                  <a:cubicBezTo>
                    <a:pt x="2421" y="5304"/>
                    <a:pt x="2415" y="5268"/>
                    <a:pt x="2411" y="5248"/>
                  </a:cubicBezTo>
                  <a:lnTo>
                    <a:pt x="2411" y="5225"/>
                  </a:lnTo>
                  <a:cubicBezTo>
                    <a:pt x="2408" y="5231"/>
                    <a:pt x="2408" y="5235"/>
                    <a:pt x="2408" y="5245"/>
                  </a:cubicBez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3" y="4488"/>
                  </a:cubicBezTo>
                  <a:cubicBezTo>
                    <a:pt x="2308" y="4488"/>
                    <a:pt x="2316" y="4559"/>
                    <a:pt x="2324" y="4559"/>
                  </a:cubicBezTo>
                  <a:cubicBezTo>
                    <a:pt x="2326" y="4559"/>
                    <a:pt x="2329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8" y="4020"/>
                    <a:pt x="2364" y="4020"/>
                  </a:cubicBezTo>
                  <a:cubicBezTo>
                    <a:pt x="2372" y="4020"/>
                    <a:pt x="2379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3" y="2652"/>
                    <a:pt x="2425" y="2652"/>
                  </a:cubicBezTo>
                  <a:lnTo>
                    <a:pt x="2425" y="2652"/>
                  </a:lnTo>
                  <a:cubicBezTo>
                    <a:pt x="2425" y="2652"/>
                    <a:pt x="2427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21" y="1399"/>
                    <a:pt x="2521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952;p32">
              <a:extLst>
                <a:ext uri="{FF2B5EF4-FFF2-40B4-BE49-F238E27FC236}">
                  <a16:creationId xmlns:a16="http://schemas.microsoft.com/office/drawing/2014/main" id="{BAF22607-9AA2-48BA-A42A-14E23D30CE0E}"/>
                </a:ext>
              </a:extLst>
            </p:cNvPr>
            <p:cNvSpPr/>
            <p:nvPr/>
          </p:nvSpPr>
          <p:spPr>
            <a:xfrm>
              <a:off x="2208038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3" y="1697"/>
                  </a:moveTo>
                  <a:lnTo>
                    <a:pt x="283" y="2203"/>
                  </a:lnTo>
                  <a:lnTo>
                    <a:pt x="219" y="2213"/>
                  </a:lnTo>
                  <a:lnTo>
                    <a:pt x="283" y="2272"/>
                  </a:lnTo>
                  <a:cubicBezTo>
                    <a:pt x="286" y="2441"/>
                    <a:pt x="289" y="2606"/>
                    <a:pt x="295" y="2771"/>
                  </a:cubicBezTo>
                  <a:cubicBezTo>
                    <a:pt x="293" y="2771"/>
                    <a:pt x="291" y="2771"/>
                    <a:pt x="289" y="2771"/>
                  </a:cubicBezTo>
                  <a:cubicBezTo>
                    <a:pt x="245" y="2771"/>
                    <a:pt x="205" y="2742"/>
                    <a:pt x="183" y="2682"/>
                  </a:cubicBezTo>
                  <a:cubicBezTo>
                    <a:pt x="187" y="2655"/>
                    <a:pt x="196" y="2464"/>
                    <a:pt x="210" y="2259"/>
                  </a:cubicBezTo>
                  <a:cubicBezTo>
                    <a:pt x="226" y="2051"/>
                    <a:pt x="249" y="1832"/>
                    <a:pt x="266" y="1747"/>
                  </a:cubicBezTo>
                  <a:cubicBezTo>
                    <a:pt x="272" y="1720"/>
                    <a:pt x="279" y="1703"/>
                    <a:pt x="283" y="1697"/>
                  </a:cubicBezTo>
                  <a:close/>
                  <a:moveTo>
                    <a:pt x="338" y="4663"/>
                  </a:moveTo>
                  <a:lnTo>
                    <a:pt x="338" y="4663"/>
                  </a:lnTo>
                  <a:cubicBezTo>
                    <a:pt x="388" y="4778"/>
                    <a:pt x="467" y="4987"/>
                    <a:pt x="553" y="5219"/>
                  </a:cubicBezTo>
                  <a:cubicBezTo>
                    <a:pt x="567" y="5291"/>
                    <a:pt x="580" y="5364"/>
                    <a:pt x="593" y="5440"/>
                  </a:cubicBezTo>
                  <a:cubicBezTo>
                    <a:pt x="620" y="5625"/>
                    <a:pt x="643" y="5807"/>
                    <a:pt x="663" y="5993"/>
                  </a:cubicBezTo>
                  <a:lnTo>
                    <a:pt x="663" y="6002"/>
                  </a:lnTo>
                  <a:cubicBezTo>
                    <a:pt x="629" y="5900"/>
                    <a:pt x="586" y="5787"/>
                    <a:pt x="553" y="5668"/>
                  </a:cubicBezTo>
                  <a:cubicBezTo>
                    <a:pt x="533" y="5599"/>
                    <a:pt x="517" y="5529"/>
                    <a:pt x="501" y="5457"/>
                  </a:cubicBezTo>
                  <a:cubicBezTo>
                    <a:pt x="481" y="5384"/>
                    <a:pt x="457" y="5311"/>
                    <a:pt x="441" y="5235"/>
                  </a:cubicBezTo>
                  <a:lnTo>
                    <a:pt x="448" y="5120"/>
                  </a:lnTo>
                  <a:lnTo>
                    <a:pt x="338" y="4663"/>
                  </a:lnTo>
                  <a:close/>
                  <a:moveTo>
                    <a:pt x="94" y="1"/>
                  </a:moveTo>
                  <a:cubicBezTo>
                    <a:pt x="94" y="50"/>
                    <a:pt x="97" y="90"/>
                    <a:pt x="100" y="113"/>
                  </a:cubicBezTo>
                  <a:cubicBezTo>
                    <a:pt x="1" y="417"/>
                    <a:pt x="25" y="1475"/>
                    <a:pt x="17" y="1971"/>
                  </a:cubicBezTo>
                  <a:lnTo>
                    <a:pt x="60" y="1988"/>
                  </a:lnTo>
                  <a:cubicBezTo>
                    <a:pt x="54" y="2328"/>
                    <a:pt x="84" y="2655"/>
                    <a:pt x="114" y="3076"/>
                  </a:cubicBezTo>
                  <a:lnTo>
                    <a:pt x="147" y="3049"/>
                  </a:lnTo>
                  <a:cubicBezTo>
                    <a:pt x="176" y="3231"/>
                    <a:pt x="187" y="3466"/>
                    <a:pt x="193" y="3727"/>
                  </a:cubicBezTo>
                  <a:cubicBezTo>
                    <a:pt x="203" y="3989"/>
                    <a:pt x="233" y="4273"/>
                    <a:pt x="266" y="4560"/>
                  </a:cubicBezTo>
                  <a:cubicBezTo>
                    <a:pt x="246" y="4524"/>
                    <a:pt x="233" y="4375"/>
                    <a:pt x="229" y="4273"/>
                  </a:cubicBezTo>
                  <a:lnTo>
                    <a:pt x="229" y="4273"/>
                  </a:lnTo>
                  <a:cubicBezTo>
                    <a:pt x="219" y="4620"/>
                    <a:pt x="306" y="4981"/>
                    <a:pt x="382" y="5331"/>
                  </a:cubicBezTo>
                  <a:cubicBezTo>
                    <a:pt x="454" y="5685"/>
                    <a:pt x="517" y="6025"/>
                    <a:pt x="497" y="6336"/>
                  </a:cubicBezTo>
                  <a:cubicBezTo>
                    <a:pt x="504" y="6396"/>
                    <a:pt x="510" y="6445"/>
                    <a:pt x="513" y="6495"/>
                  </a:cubicBezTo>
                  <a:lnTo>
                    <a:pt x="2905" y="6495"/>
                  </a:lnTo>
                  <a:cubicBezTo>
                    <a:pt x="2911" y="6141"/>
                    <a:pt x="2878" y="5718"/>
                    <a:pt x="2792" y="5341"/>
                  </a:cubicBezTo>
                  <a:lnTo>
                    <a:pt x="2792" y="5341"/>
                  </a:lnTo>
                  <a:cubicBezTo>
                    <a:pt x="2798" y="5347"/>
                    <a:pt x="2809" y="5364"/>
                    <a:pt x="2825" y="5427"/>
                  </a:cubicBezTo>
                  <a:cubicBezTo>
                    <a:pt x="2815" y="5370"/>
                    <a:pt x="2802" y="5314"/>
                    <a:pt x="2792" y="5258"/>
                  </a:cubicBezTo>
                  <a:cubicBezTo>
                    <a:pt x="2778" y="5202"/>
                    <a:pt x="2763" y="5146"/>
                    <a:pt x="2749" y="5089"/>
                  </a:cubicBezTo>
                  <a:cubicBezTo>
                    <a:pt x="2723" y="4974"/>
                    <a:pt x="2696" y="4854"/>
                    <a:pt x="2670" y="4735"/>
                  </a:cubicBezTo>
                  <a:cubicBezTo>
                    <a:pt x="2613" y="4497"/>
                    <a:pt x="2594" y="4259"/>
                    <a:pt x="2567" y="4035"/>
                  </a:cubicBezTo>
                  <a:cubicBezTo>
                    <a:pt x="2554" y="3925"/>
                    <a:pt x="2540" y="3816"/>
                    <a:pt x="2528" y="3717"/>
                  </a:cubicBezTo>
                  <a:cubicBezTo>
                    <a:pt x="2521" y="3615"/>
                    <a:pt x="2511" y="3522"/>
                    <a:pt x="2501" y="3436"/>
                  </a:cubicBezTo>
                  <a:cubicBezTo>
                    <a:pt x="2481" y="3267"/>
                    <a:pt x="2451" y="3132"/>
                    <a:pt x="2409" y="3056"/>
                  </a:cubicBezTo>
                  <a:cubicBezTo>
                    <a:pt x="2409" y="3056"/>
                    <a:pt x="2386" y="2913"/>
                    <a:pt x="2375" y="2771"/>
                  </a:cubicBezTo>
                  <a:cubicBezTo>
                    <a:pt x="2362" y="2629"/>
                    <a:pt x="2349" y="2487"/>
                    <a:pt x="2349" y="2487"/>
                  </a:cubicBezTo>
                  <a:lnTo>
                    <a:pt x="2349" y="2487"/>
                  </a:lnTo>
                  <a:cubicBezTo>
                    <a:pt x="2351" y="2725"/>
                    <a:pt x="2345" y="2798"/>
                    <a:pt x="2334" y="2798"/>
                  </a:cubicBezTo>
                  <a:cubicBezTo>
                    <a:pt x="2318" y="2798"/>
                    <a:pt x="2292" y="2611"/>
                    <a:pt x="2275" y="2611"/>
                  </a:cubicBezTo>
                  <a:cubicBezTo>
                    <a:pt x="2270" y="2611"/>
                    <a:pt x="2265" y="2630"/>
                    <a:pt x="2263" y="2679"/>
                  </a:cubicBezTo>
                  <a:cubicBezTo>
                    <a:pt x="2251" y="2466"/>
                    <a:pt x="2271" y="2158"/>
                    <a:pt x="2289" y="2158"/>
                  </a:cubicBezTo>
                  <a:cubicBezTo>
                    <a:pt x="2296" y="2158"/>
                    <a:pt x="2302" y="2196"/>
                    <a:pt x="2306" y="2289"/>
                  </a:cubicBezTo>
                  <a:lnTo>
                    <a:pt x="2299" y="2342"/>
                  </a:lnTo>
                  <a:cubicBezTo>
                    <a:pt x="2304" y="2350"/>
                    <a:pt x="2309" y="2353"/>
                    <a:pt x="2312" y="2353"/>
                  </a:cubicBezTo>
                  <a:cubicBezTo>
                    <a:pt x="2341" y="2353"/>
                    <a:pt x="2337" y="2151"/>
                    <a:pt x="2349" y="1938"/>
                  </a:cubicBezTo>
                  <a:cubicBezTo>
                    <a:pt x="2355" y="1698"/>
                    <a:pt x="2359" y="1449"/>
                    <a:pt x="2384" y="1449"/>
                  </a:cubicBezTo>
                  <a:cubicBezTo>
                    <a:pt x="2385" y="1449"/>
                    <a:pt x="2385" y="1449"/>
                    <a:pt x="2386" y="1449"/>
                  </a:cubicBezTo>
                  <a:cubicBezTo>
                    <a:pt x="2402" y="959"/>
                    <a:pt x="2432" y="480"/>
                    <a:pt x="2465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5" y="225"/>
                  </a:cubicBezTo>
                  <a:cubicBezTo>
                    <a:pt x="318" y="152"/>
                    <a:pt x="312" y="76"/>
                    <a:pt x="3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953;p32">
              <a:extLst>
                <a:ext uri="{FF2B5EF4-FFF2-40B4-BE49-F238E27FC236}">
                  <a16:creationId xmlns:a16="http://schemas.microsoft.com/office/drawing/2014/main" id="{9B77E60D-3C47-4D48-942D-C18E233ECB4E}"/>
                </a:ext>
              </a:extLst>
            </p:cNvPr>
            <p:cNvSpPr/>
            <p:nvPr/>
          </p:nvSpPr>
          <p:spPr>
            <a:xfrm>
              <a:off x="1876463" y="1446750"/>
              <a:ext cx="63525" cy="162375"/>
            </a:xfrm>
            <a:custGeom>
              <a:avLst/>
              <a:gdLst/>
              <a:ahLst/>
              <a:cxnLst/>
              <a:rect l="l" t="t" r="r" b="b"/>
              <a:pathLst>
                <a:path w="2541" h="6495" extrusionOk="0">
                  <a:moveTo>
                    <a:pt x="70" y="2732"/>
                  </a:moveTo>
                  <a:cubicBezTo>
                    <a:pt x="70" y="2842"/>
                    <a:pt x="68" y="2877"/>
                    <a:pt x="65" y="2877"/>
                  </a:cubicBezTo>
                  <a:cubicBezTo>
                    <a:pt x="62" y="2877"/>
                    <a:pt x="59" y="2849"/>
                    <a:pt x="54" y="2821"/>
                  </a:cubicBezTo>
                  <a:lnTo>
                    <a:pt x="70" y="2732"/>
                  </a:lnTo>
                  <a:close/>
                  <a:moveTo>
                    <a:pt x="2382" y="3334"/>
                  </a:moveTo>
                  <a:lnTo>
                    <a:pt x="2382" y="3334"/>
                  </a:lnTo>
                  <a:cubicBezTo>
                    <a:pt x="2382" y="3334"/>
                    <a:pt x="2376" y="3397"/>
                    <a:pt x="2368" y="3485"/>
                  </a:cubicBezTo>
                  <a:cubicBezTo>
                    <a:pt x="2365" y="3479"/>
                    <a:pt x="2365" y="3479"/>
                    <a:pt x="2365" y="3476"/>
                  </a:cubicBezTo>
                  <a:cubicBezTo>
                    <a:pt x="2377" y="3374"/>
                    <a:pt x="2381" y="3334"/>
                    <a:pt x="2382" y="3334"/>
                  </a:cubicBezTo>
                  <a:close/>
                  <a:moveTo>
                    <a:pt x="2329" y="599"/>
                  </a:moveTo>
                  <a:cubicBezTo>
                    <a:pt x="2339" y="642"/>
                    <a:pt x="2352" y="695"/>
                    <a:pt x="2359" y="755"/>
                  </a:cubicBezTo>
                  <a:cubicBezTo>
                    <a:pt x="2375" y="854"/>
                    <a:pt x="2391" y="973"/>
                    <a:pt x="2402" y="1108"/>
                  </a:cubicBezTo>
                  <a:cubicBezTo>
                    <a:pt x="2405" y="1174"/>
                    <a:pt x="2411" y="1244"/>
                    <a:pt x="2418" y="1320"/>
                  </a:cubicBezTo>
                  <a:cubicBezTo>
                    <a:pt x="2418" y="1356"/>
                    <a:pt x="2421" y="1396"/>
                    <a:pt x="2421" y="1432"/>
                  </a:cubicBezTo>
                  <a:cubicBezTo>
                    <a:pt x="2421" y="1472"/>
                    <a:pt x="2421" y="1512"/>
                    <a:pt x="2418" y="1551"/>
                  </a:cubicBezTo>
                  <a:cubicBezTo>
                    <a:pt x="2401" y="1810"/>
                    <a:pt x="2384" y="1861"/>
                    <a:pt x="2371" y="1861"/>
                  </a:cubicBezTo>
                  <a:cubicBezTo>
                    <a:pt x="2363" y="1861"/>
                    <a:pt x="2357" y="1840"/>
                    <a:pt x="2354" y="1840"/>
                  </a:cubicBezTo>
                  <a:cubicBezTo>
                    <a:pt x="2352" y="1840"/>
                    <a:pt x="2352" y="1845"/>
                    <a:pt x="2352" y="1859"/>
                  </a:cubicBezTo>
                  <a:cubicBezTo>
                    <a:pt x="2299" y="2335"/>
                    <a:pt x="2309" y="2540"/>
                    <a:pt x="2329" y="2722"/>
                  </a:cubicBezTo>
                  <a:cubicBezTo>
                    <a:pt x="2345" y="2904"/>
                    <a:pt x="2359" y="3069"/>
                    <a:pt x="2316" y="3462"/>
                  </a:cubicBezTo>
                  <a:cubicBezTo>
                    <a:pt x="2296" y="3575"/>
                    <a:pt x="2278" y="3609"/>
                    <a:pt x="2262" y="3609"/>
                  </a:cubicBezTo>
                  <a:cubicBezTo>
                    <a:pt x="2239" y="3609"/>
                    <a:pt x="2219" y="3534"/>
                    <a:pt x="2201" y="3534"/>
                  </a:cubicBezTo>
                  <a:cubicBezTo>
                    <a:pt x="2197" y="3534"/>
                    <a:pt x="2193" y="3537"/>
                    <a:pt x="2190" y="3545"/>
                  </a:cubicBezTo>
                  <a:cubicBezTo>
                    <a:pt x="2193" y="3132"/>
                    <a:pt x="2249" y="2910"/>
                    <a:pt x="2263" y="2632"/>
                  </a:cubicBezTo>
                  <a:lnTo>
                    <a:pt x="2263" y="2632"/>
                  </a:lnTo>
                  <a:lnTo>
                    <a:pt x="2223" y="2977"/>
                  </a:lnTo>
                  <a:cubicBezTo>
                    <a:pt x="2217" y="2844"/>
                    <a:pt x="2213" y="2566"/>
                    <a:pt x="2243" y="2417"/>
                  </a:cubicBezTo>
                  <a:lnTo>
                    <a:pt x="2243" y="2417"/>
                  </a:lnTo>
                  <a:cubicBezTo>
                    <a:pt x="2233" y="2454"/>
                    <a:pt x="2223" y="2510"/>
                    <a:pt x="2217" y="2580"/>
                  </a:cubicBezTo>
                  <a:cubicBezTo>
                    <a:pt x="2243" y="2199"/>
                    <a:pt x="2279" y="1819"/>
                    <a:pt x="2325" y="1436"/>
                  </a:cubicBezTo>
                  <a:cubicBezTo>
                    <a:pt x="2329" y="1280"/>
                    <a:pt x="2329" y="1128"/>
                    <a:pt x="2329" y="973"/>
                  </a:cubicBezTo>
                  <a:lnTo>
                    <a:pt x="2329" y="599"/>
                  </a:lnTo>
                  <a:close/>
                  <a:moveTo>
                    <a:pt x="2309" y="5698"/>
                  </a:moveTo>
                  <a:cubicBezTo>
                    <a:pt x="2310" y="5706"/>
                    <a:pt x="2312" y="5715"/>
                    <a:pt x="2313" y="5725"/>
                  </a:cubicBezTo>
                  <a:lnTo>
                    <a:pt x="2313" y="5725"/>
                  </a:lnTo>
                  <a:cubicBezTo>
                    <a:pt x="2312" y="5715"/>
                    <a:pt x="2310" y="5706"/>
                    <a:pt x="2309" y="5698"/>
                  </a:cubicBezTo>
                  <a:close/>
                  <a:moveTo>
                    <a:pt x="2448" y="6339"/>
                  </a:moveTo>
                  <a:cubicBezTo>
                    <a:pt x="2448" y="6353"/>
                    <a:pt x="2444" y="6362"/>
                    <a:pt x="2444" y="6376"/>
                  </a:cubicBezTo>
                  <a:cubicBezTo>
                    <a:pt x="2444" y="6362"/>
                    <a:pt x="2448" y="6350"/>
                    <a:pt x="2448" y="6339"/>
                  </a:cubicBezTo>
                  <a:close/>
                  <a:moveTo>
                    <a:pt x="169" y="1"/>
                  </a:moveTo>
                  <a:cubicBezTo>
                    <a:pt x="166" y="10"/>
                    <a:pt x="166" y="21"/>
                    <a:pt x="166" y="27"/>
                  </a:cubicBezTo>
                  <a:cubicBezTo>
                    <a:pt x="166" y="367"/>
                    <a:pt x="163" y="705"/>
                    <a:pt x="160" y="1039"/>
                  </a:cubicBezTo>
                  <a:lnTo>
                    <a:pt x="219" y="886"/>
                  </a:lnTo>
                  <a:lnTo>
                    <a:pt x="213" y="1350"/>
                  </a:lnTo>
                  <a:cubicBezTo>
                    <a:pt x="207" y="1402"/>
                    <a:pt x="198" y="1439"/>
                    <a:pt x="189" y="1439"/>
                  </a:cubicBezTo>
                  <a:cubicBezTo>
                    <a:pt x="178" y="1439"/>
                    <a:pt x="167" y="1371"/>
                    <a:pt x="169" y="1181"/>
                  </a:cubicBezTo>
                  <a:lnTo>
                    <a:pt x="169" y="1181"/>
                  </a:lnTo>
                  <a:cubicBezTo>
                    <a:pt x="149" y="1270"/>
                    <a:pt x="163" y="1405"/>
                    <a:pt x="166" y="1524"/>
                  </a:cubicBezTo>
                  <a:cubicBezTo>
                    <a:pt x="169" y="1643"/>
                    <a:pt x="179" y="1743"/>
                    <a:pt x="183" y="1747"/>
                  </a:cubicBezTo>
                  <a:cubicBezTo>
                    <a:pt x="159" y="1924"/>
                    <a:pt x="145" y="1986"/>
                    <a:pt x="137" y="1986"/>
                  </a:cubicBezTo>
                  <a:cubicBezTo>
                    <a:pt x="118" y="1986"/>
                    <a:pt x="129" y="1664"/>
                    <a:pt x="122" y="1664"/>
                  </a:cubicBezTo>
                  <a:lnTo>
                    <a:pt x="122" y="1664"/>
                  </a:lnTo>
                  <a:cubicBezTo>
                    <a:pt x="121" y="1664"/>
                    <a:pt x="119" y="1673"/>
                    <a:pt x="117" y="1693"/>
                  </a:cubicBezTo>
                  <a:lnTo>
                    <a:pt x="97" y="1965"/>
                  </a:lnTo>
                  <a:lnTo>
                    <a:pt x="110" y="1901"/>
                  </a:lnTo>
                  <a:lnTo>
                    <a:pt x="110" y="1901"/>
                  </a:lnTo>
                  <a:cubicBezTo>
                    <a:pt x="114" y="2120"/>
                    <a:pt x="137" y="2143"/>
                    <a:pt x="94" y="2540"/>
                  </a:cubicBezTo>
                  <a:cubicBezTo>
                    <a:pt x="67" y="2794"/>
                    <a:pt x="50" y="2669"/>
                    <a:pt x="44" y="2768"/>
                  </a:cubicBezTo>
                  <a:cubicBezTo>
                    <a:pt x="41" y="2768"/>
                    <a:pt x="37" y="2778"/>
                    <a:pt x="37" y="2801"/>
                  </a:cubicBezTo>
                  <a:cubicBezTo>
                    <a:pt x="37" y="2824"/>
                    <a:pt x="34" y="2861"/>
                    <a:pt x="34" y="2924"/>
                  </a:cubicBezTo>
                  <a:lnTo>
                    <a:pt x="1" y="3508"/>
                  </a:lnTo>
                  <a:lnTo>
                    <a:pt x="57" y="3274"/>
                  </a:lnTo>
                  <a:cubicBezTo>
                    <a:pt x="64" y="3406"/>
                    <a:pt x="57" y="3545"/>
                    <a:pt x="57" y="3615"/>
                  </a:cubicBezTo>
                  <a:cubicBezTo>
                    <a:pt x="59" y="3647"/>
                    <a:pt x="60" y="3665"/>
                    <a:pt x="64" y="3665"/>
                  </a:cubicBezTo>
                  <a:cubicBezTo>
                    <a:pt x="68" y="3665"/>
                    <a:pt x="76" y="3639"/>
                    <a:pt x="90" y="3578"/>
                  </a:cubicBezTo>
                  <a:lnTo>
                    <a:pt x="90" y="3578"/>
                  </a:lnTo>
                  <a:cubicBezTo>
                    <a:pt x="67" y="3681"/>
                    <a:pt x="60" y="3856"/>
                    <a:pt x="54" y="4071"/>
                  </a:cubicBezTo>
                  <a:cubicBezTo>
                    <a:pt x="50" y="4187"/>
                    <a:pt x="50" y="4309"/>
                    <a:pt x="47" y="4438"/>
                  </a:cubicBezTo>
                  <a:cubicBezTo>
                    <a:pt x="44" y="4567"/>
                    <a:pt x="44" y="4699"/>
                    <a:pt x="50" y="4831"/>
                  </a:cubicBezTo>
                  <a:cubicBezTo>
                    <a:pt x="80" y="5361"/>
                    <a:pt x="106" y="5870"/>
                    <a:pt x="114" y="5996"/>
                  </a:cubicBezTo>
                  <a:cubicBezTo>
                    <a:pt x="137" y="6161"/>
                    <a:pt x="169" y="6323"/>
                    <a:pt x="199" y="6495"/>
                  </a:cubicBezTo>
                  <a:lnTo>
                    <a:pt x="2302" y="6495"/>
                  </a:lnTo>
                  <a:cubicBezTo>
                    <a:pt x="2292" y="6409"/>
                    <a:pt x="2283" y="6323"/>
                    <a:pt x="2269" y="6240"/>
                  </a:cubicBezTo>
                  <a:cubicBezTo>
                    <a:pt x="2252" y="6062"/>
                    <a:pt x="2236" y="5883"/>
                    <a:pt x="2223" y="5704"/>
                  </a:cubicBezTo>
                  <a:cubicBezTo>
                    <a:pt x="2206" y="5477"/>
                    <a:pt x="2193" y="5245"/>
                    <a:pt x="2183" y="5013"/>
                  </a:cubicBezTo>
                  <a:lnTo>
                    <a:pt x="2183" y="5013"/>
                  </a:lnTo>
                  <a:cubicBezTo>
                    <a:pt x="2188" y="5033"/>
                    <a:pt x="2193" y="5043"/>
                    <a:pt x="2196" y="5043"/>
                  </a:cubicBezTo>
                  <a:cubicBezTo>
                    <a:pt x="2199" y="5043"/>
                    <a:pt x="2202" y="5035"/>
                    <a:pt x="2203" y="5016"/>
                  </a:cubicBezTo>
                  <a:lnTo>
                    <a:pt x="2186" y="4782"/>
                  </a:lnTo>
                  <a:cubicBezTo>
                    <a:pt x="2190" y="4751"/>
                    <a:pt x="2195" y="4738"/>
                    <a:pt x="2199" y="4738"/>
                  </a:cubicBezTo>
                  <a:cubicBezTo>
                    <a:pt x="2219" y="4738"/>
                    <a:pt x="2245" y="5003"/>
                    <a:pt x="2255" y="5003"/>
                  </a:cubicBezTo>
                  <a:cubicBezTo>
                    <a:pt x="2258" y="5003"/>
                    <a:pt x="2260" y="4981"/>
                    <a:pt x="2260" y="4924"/>
                  </a:cubicBezTo>
                  <a:cubicBezTo>
                    <a:pt x="2279" y="5083"/>
                    <a:pt x="2306" y="5248"/>
                    <a:pt x="2325" y="5430"/>
                  </a:cubicBezTo>
                  <a:cubicBezTo>
                    <a:pt x="2336" y="5520"/>
                    <a:pt x="2342" y="5616"/>
                    <a:pt x="2348" y="5715"/>
                  </a:cubicBezTo>
                  <a:cubicBezTo>
                    <a:pt x="2359" y="5814"/>
                    <a:pt x="2368" y="5916"/>
                    <a:pt x="2371" y="6025"/>
                  </a:cubicBezTo>
                  <a:lnTo>
                    <a:pt x="2332" y="6104"/>
                  </a:lnTo>
                  <a:cubicBezTo>
                    <a:pt x="2341" y="6074"/>
                    <a:pt x="2333" y="5851"/>
                    <a:pt x="2313" y="5725"/>
                  </a:cubicBezTo>
                  <a:lnTo>
                    <a:pt x="2313" y="5725"/>
                  </a:lnTo>
                  <a:cubicBezTo>
                    <a:pt x="2339" y="5900"/>
                    <a:pt x="2311" y="6275"/>
                    <a:pt x="2359" y="6495"/>
                  </a:cubicBezTo>
                  <a:lnTo>
                    <a:pt x="2385" y="6495"/>
                  </a:lnTo>
                  <a:lnTo>
                    <a:pt x="2391" y="6263"/>
                  </a:lnTo>
                  <a:cubicBezTo>
                    <a:pt x="2405" y="6336"/>
                    <a:pt x="2418" y="6416"/>
                    <a:pt x="2435" y="6495"/>
                  </a:cubicBezTo>
                  <a:lnTo>
                    <a:pt x="2494" y="6495"/>
                  </a:lnTo>
                  <a:cubicBezTo>
                    <a:pt x="2482" y="6384"/>
                    <a:pt x="2472" y="6301"/>
                    <a:pt x="2461" y="6301"/>
                  </a:cubicBezTo>
                  <a:cubicBezTo>
                    <a:pt x="2456" y="6301"/>
                    <a:pt x="2452" y="6313"/>
                    <a:pt x="2448" y="6339"/>
                  </a:cubicBezTo>
                  <a:cubicBezTo>
                    <a:pt x="2464" y="6211"/>
                    <a:pt x="2461" y="6098"/>
                    <a:pt x="2455" y="5976"/>
                  </a:cubicBezTo>
                  <a:cubicBezTo>
                    <a:pt x="2451" y="5843"/>
                    <a:pt x="2438" y="5701"/>
                    <a:pt x="2461" y="5512"/>
                  </a:cubicBezTo>
                  <a:lnTo>
                    <a:pt x="2461" y="5512"/>
                  </a:lnTo>
                  <a:cubicBezTo>
                    <a:pt x="2454" y="5518"/>
                    <a:pt x="2448" y="5545"/>
                    <a:pt x="2443" y="5545"/>
                  </a:cubicBezTo>
                  <a:cubicBezTo>
                    <a:pt x="2437" y="5545"/>
                    <a:pt x="2432" y="5502"/>
                    <a:pt x="2428" y="5318"/>
                  </a:cubicBezTo>
                  <a:cubicBezTo>
                    <a:pt x="2421" y="5304"/>
                    <a:pt x="2415" y="5268"/>
                    <a:pt x="2408" y="5248"/>
                  </a:cubicBezTo>
                  <a:lnTo>
                    <a:pt x="2408" y="5245"/>
                  </a:lnTo>
                  <a:cubicBezTo>
                    <a:pt x="2406" y="5237"/>
                    <a:pt x="2406" y="5233"/>
                    <a:pt x="2406" y="5233"/>
                  </a:cubicBezTo>
                  <a:lnTo>
                    <a:pt x="2406" y="5233"/>
                  </a:lnTo>
                  <a:cubicBezTo>
                    <a:pt x="2405" y="5233"/>
                    <a:pt x="2406" y="5239"/>
                    <a:pt x="2408" y="5251"/>
                  </a:cubicBezTo>
                  <a:cubicBezTo>
                    <a:pt x="2405" y="5327"/>
                    <a:pt x="2398" y="5390"/>
                    <a:pt x="2391" y="5417"/>
                  </a:cubicBezTo>
                  <a:cubicBezTo>
                    <a:pt x="2345" y="5254"/>
                    <a:pt x="2316" y="4735"/>
                    <a:pt x="2296" y="4560"/>
                  </a:cubicBezTo>
                  <a:cubicBezTo>
                    <a:pt x="2298" y="4506"/>
                    <a:pt x="2300" y="4488"/>
                    <a:pt x="2302" y="4488"/>
                  </a:cubicBezTo>
                  <a:cubicBezTo>
                    <a:pt x="2307" y="4488"/>
                    <a:pt x="2313" y="4559"/>
                    <a:pt x="2322" y="4559"/>
                  </a:cubicBezTo>
                  <a:cubicBezTo>
                    <a:pt x="2325" y="4559"/>
                    <a:pt x="2328" y="4552"/>
                    <a:pt x="2332" y="4534"/>
                  </a:cubicBezTo>
                  <a:lnTo>
                    <a:pt x="2302" y="4273"/>
                  </a:lnTo>
                  <a:cubicBezTo>
                    <a:pt x="2327" y="4255"/>
                    <a:pt x="2346" y="4020"/>
                    <a:pt x="2363" y="4020"/>
                  </a:cubicBezTo>
                  <a:cubicBezTo>
                    <a:pt x="2370" y="4020"/>
                    <a:pt x="2378" y="4069"/>
                    <a:pt x="2385" y="4213"/>
                  </a:cubicBezTo>
                  <a:lnTo>
                    <a:pt x="2388" y="3803"/>
                  </a:lnTo>
                  <a:cubicBezTo>
                    <a:pt x="2402" y="3562"/>
                    <a:pt x="2435" y="3228"/>
                    <a:pt x="2428" y="3023"/>
                  </a:cubicBezTo>
                  <a:cubicBezTo>
                    <a:pt x="2441" y="2868"/>
                    <a:pt x="2421" y="2652"/>
                    <a:pt x="2423" y="2652"/>
                  </a:cubicBezTo>
                  <a:lnTo>
                    <a:pt x="2423" y="2652"/>
                  </a:lnTo>
                  <a:cubicBezTo>
                    <a:pt x="2424" y="2652"/>
                    <a:pt x="2426" y="2667"/>
                    <a:pt x="2431" y="2702"/>
                  </a:cubicBezTo>
                  <a:lnTo>
                    <a:pt x="2431" y="2603"/>
                  </a:lnTo>
                  <a:cubicBezTo>
                    <a:pt x="2431" y="2540"/>
                    <a:pt x="2435" y="2461"/>
                    <a:pt x="2441" y="2378"/>
                  </a:cubicBezTo>
                  <a:cubicBezTo>
                    <a:pt x="2451" y="2219"/>
                    <a:pt x="2461" y="2057"/>
                    <a:pt x="2461" y="2057"/>
                  </a:cubicBezTo>
                  <a:lnTo>
                    <a:pt x="2471" y="2051"/>
                  </a:lnTo>
                  <a:cubicBezTo>
                    <a:pt x="2487" y="1892"/>
                    <a:pt x="2501" y="1730"/>
                    <a:pt x="2510" y="1564"/>
                  </a:cubicBezTo>
                  <a:cubicBezTo>
                    <a:pt x="2514" y="1524"/>
                    <a:pt x="2517" y="1482"/>
                    <a:pt x="2521" y="1442"/>
                  </a:cubicBezTo>
                  <a:cubicBezTo>
                    <a:pt x="2517" y="1399"/>
                    <a:pt x="2517" y="1359"/>
                    <a:pt x="2517" y="1317"/>
                  </a:cubicBezTo>
                  <a:cubicBezTo>
                    <a:pt x="2517" y="1234"/>
                    <a:pt x="2514" y="1147"/>
                    <a:pt x="2514" y="1062"/>
                  </a:cubicBezTo>
                  <a:cubicBezTo>
                    <a:pt x="2507" y="721"/>
                    <a:pt x="2507" y="371"/>
                    <a:pt x="2540" y="7"/>
                  </a:cubicBezTo>
                  <a:lnTo>
                    <a:pt x="2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954;p32">
              <a:extLst>
                <a:ext uri="{FF2B5EF4-FFF2-40B4-BE49-F238E27FC236}">
                  <a16:creationId xmlns:a16="http://schemas.microsoft.com/office/drawing/2014/main" id="{46326EDD-79B8-4646-A5EF-3AB61921ED66}"/>
                </a:ext>
              </a:extLst>
            </p:cNvPr>
            <p:cNvSpPr/>
            <p:nvPr/>
          </p:nvSpPr>
          <p:spPr>
            <a:xfrm>
              <a:off x="1987238" y="1446750"/>
              <a:ext cx="72775" cy="162375"/>
            </a:xfrm>
            <a:custGeom>
              <a:avLst/>
              <a:gdLst/>
              <a:ahLst/>
              <a:cxnLst/>
              <a:rect l="l" t="t" r="r" b="b"/>
              <a:pathLst>
                <a:path w="2911" h="6495" extrusionOk="0">
                  <a:moveTo>
                    <a:pt x="286" y="1697"/>
                  </a:moveTo>
                  <a:lnTo>
                    <a:pt x="286" y="2203"/>
                  </a:lnTo>
                  <a:lnTo>
                    <a:pt x="222" y="2213"/>
                  </a:lnTo>
                  <a:lnTo>
                    <a:pt x="286" y="2272"/>
                  </a:lnTo>
                  <a:cubicBezTo>
                    <a:pt x="289" y="2441"/>
                    <a:pt x="292" y="2606"/>
                    <a:pt x="298" y="2771"/>
                  </a:cubicBezTo>
                  <a:cubicBezTo>
                    <a:pt x="296" y="2771"/>
                    <a:pt x="294" y="2771"/>
                    <a:pt x="292" y="2771"/>
                  </a:cubicBezTo>
                  <a:cubicBezTo>
                    <a:pt x="248" y="2771"/>
                    <a:pt x="208" y="2742"/>
                    <a:pt x="186" y="2682"/>
                  </a:cubicBezTo>
                  <a:cubicBezTo>
                    <a:pt x="190" y="2655"/>
                    <a:pt x="199" y="2464"/>
                    <a:pt x="209" y="2259"/>
                  </a:cubicBezTo>
                  <a:cubicBezTo>
                    <a:pt x="229" y="2051"/>
                    <a:pt x="252" y="1832"/>
                    <a:pt x="269" y="1747"/>
                  </a:cubicBezTo>
                  <a:cubicBezTo>
                    <a:pt x="275" y="1720"/>
                    <a:pt x="278" y="1703"/>
                    <a:pt x="286" y="1697"/>
                  </a:cubicBezTo>
                  <a:close/>
                  <a:moveTo>
                    <a:pt x="341" y="4663"/>
                  </a:moveTo>
                  <a:lnTo>
                    <a:pt x="341" y="4663"/>
                  </a:lnTo>
                  <a:cubicBezTo>
                    <a:pt x="391" y="4778"/>
                    <a:pt x="470" y="4987"/>
                    <a:pt x="556" y="5219"/>
                  </a:cubicBezTo>
                  <a:cubicBezTo>
                    <a:pt x="570" y="5291"/>
                    <a:pt x="583" y="5364"/>
                    <a:pt x="596" y="5440"/>
                  </a:cubicBezTo>
                  <a:cubicBezTo>
                    <a:pt x="623" y="5625"/>
                    <a:pt x="646" y="5807"/>
                    <a:pt x="662" y="5992"/>
                  </a:cubicBezTo>
                  <a:lnTo>
                    <a:pt x="662" y="5992"/>
                  </a:lnTo>
                  <a:cubicBezTo>
                    <a:pt x="630" y="5893"/>
                    <a:pt x="588" y="5783"/>
                    <a:pt x="556" y="5668"/>
                  </a:cubicBezTo>
                  <a:cubicBezTo>
                    <a:pt x="536" y="5599"/>
                    <a:pt x="516" y="5529"/>
                    <a:pt x="500" y="5457"/>
                  </a:cubicBezTo>
                  <a:cubicBezTo>
                    <a:pt x="480" y="5384"/>
                    <a:pt x="460" y="5311"/>
                    <a:pt x="444" y="5235"/>
                  </a:cubicBezTo>
                  <a:lnTo>
                    <a:pt x="451" y="5120"/>
                  </a:lnTo>
                  <a:lnTo>
                    <a:pt x="341" y="4663"/>
                  </a:lnTo>
                  <a:close/>
                  <a:moveTo>
                    <a:pt x="97" y="1"/>
                  </a:moveTo>
                  <a:cubicBezTo>
                    <a:pt x="97" y="50"/>
                    <a:pt x="97" y="90"/>
                    <a:pt x="103" y="113"/>
                  </a:cubicBezTo>
                  <a:cubicBezTo>
                    <a:pt x="1" y="417"/>
                    <a:pt x="28" y="1475"/>
                    <a:pt x="20" y="1971"/>
                  </a:cubicBezTo>
                  <a:lnTo>
                    <a:pt x="63" y="1988"/>
                  </a:lnTo>
                  <a:cubicBezTo>
                    <a:pt x="54" y="2328"/>
                    <a:pt x="87" y="2655"/>
                    <a:pt x="113" y="3076"/>
                  </a:cubicBezTo>
                  <a:lnTo>
                    <a:pt x="150" y="3049"/>
                  </a:lnTo>
                  <a:cubicBezTo>
                    <a:pt x="176" y="3231"/>
                    <a:pt x="186" y="3466"/>
                    <a:pt x="196" y="3727"/>
                  </a:cubicBezTo>
                  <a:cubicBezTo>
                    <a:pt x="206" y="3989"/>
                    <a:pt x="232" y="4273"/>
                    <a:pt x="266" y="4560"/>
                  </a:cubicBezTo>
                  <a:cubicBezTo>
                    <a:pt x="249" y="4524"/>
                    <a:pt x="236" y="4375"/>
                    <a:pt x="232" y="4273"/>
                  </a:cubicBezTo>
                  <a:lnTo>
                    <a:pt x="232" y="4273"/>
                  </a:lnTo>
                  <a:cubicBezTo>
                    <a:pt x="222" y="4620"/>
                    <a:pt x="305" y="4981"/>
                    <a:pt x="385" y="5331"/>
                  </a:cubicBezTo>
                  <a:cubicBezTo>
                    <a:pt x="457" y="5685"/>
                    <a:pt x="516" y="6025"/>
                    <a:pt x="497" y="6336"/>
                  </a:cubicBezTo>
                  <a:cubicBezTo>
                    <a:pt x="507" y="6396"/>
                    <a:pt x="510" y="6445"/>
                    <a:pt x="513" y="6495"/>
                  </a:cubicBezTo>
                  <a:lnTo>
                    <a:pt x="2908" y="6495"/>
                  </a:lnTo>
                  <a:cubicBezTo>
                    <a:pt x="2911" y="6141"/>
                    <a:pt x="2881" y="5718"/>
                    <a:pt x="2795" y="5341"/>
                  </a:cubicBezTo>
                  <a:lnTo>
                    <a:pt x="2795" y="5341"/>
                  </a:lnTo>
                  <a:cubicBezTo>
                    <a:pt x="2801" y="5347"/>
                    <a:pt x="2812" y="5364"/>
                    <a:pt x="2825" y="5427"/>
                  </a:cubicBezTo>
                  <a:cubicBezTo>
                    <a:pt x="2815" y="5370"/>
                    <a:pt x="2805" y="5314"/>
                    <a:pt x="2795" y="5258"/>
                  </a:cubicBezTo>
                  <a:cubicBezTo>
                    <a:pt x="2781" y="5202"/>
                    <a:pt x="2766" y="5146"/>
                    <a:pt x="2752" y="5089"/>
                  </a:cubicBezTo>
                  <a:cubicBezTo>
                    <a:pt x="2726" y="4974"/>
                    <a:pt x="2699" y="4854"/>
                    <a:pt x="2673" y="4735"/>
                  </a:cubicBezTo>
                  <a:cubicBezTo>
                    <a:pt x="2613" y="4497"/>
                    <a:pt x="2597" y="4259"/>
                    <a:pt x="2570" y="4035"/>
                  </a:cubicBezTo>
                  <a:cubicBezTo>
                    <a:pt x="2557" y="3925"/>
                    <a:pt x="2543" y="3816"/>
                    <a:pt x="2531" y="3717"/>
                  </a:cubicBezTo>
                  <a:cubicBezTo>
                    <a:pt x="2520" y="3615"/>
                    <a:pt x="2514" y="3522"/>
                    <a:pt x="2504" y="3436"/>
                  </a:cubicBezTo>
                  <a:cubicBezTo>
                    <a:pt x="2484" y="3267"/>
                    <a:pt x="2455" y="3132"/>
                    <a:pt x="2412" y="3056"/>
                  </a:cubicBezTo>
                  <a:cubicBezTo>
                    <a:pt x="2412" y="3056"/>
                    <a:pt x="2389" y="2913"/>
                    <a:pt x="2378" y="2771"/>
                  </a:cubicBezTo>
                  <a:cubicBezTo>
                    <a:pt x="2365" y="2629"/>
                    <a:pt x="2352" y="2487"/>
                    <a:pt x="2352" y="2487"/>
                  </a:cubicBezTo>
                  <a:lnTo>
                    <a:pt x="2352" y="2487"/>
                  </a:lnTo>
                  <a:cubicBezTo>
                    <a:pt x="2354" y="2725"/>
                    <a:pt x="2348" y="2798"/>
                    <a:pt x="2337" y="2798"/>
                  </a:cubicBezTo>
                  <a:cubicBezTo>
                    <a:pt x="2321" y="2798"/>
                    <a:pt x="2295" y="2611"/>
                    <a:pt x="2278" y="2611"/>
                  </a:cubicBezTo>
                  <a:cubicBezTo>
                    <a:pt x="2273" y="2611"/>
                    <a:pt x="2268" y="2630"/>
                    <a:pt x="2266" y="2679"/>
                  </a:cubicBezTo>
                  <a:cubicBezTo>
                    <a:pt x="2254" y="2466"/>
                    <a:pt x="2274" y="2158"/>
                    <a:pt x="2292" y="2158"/>
                  </a:cubicBezTo>
                  <a:cubicBezTo>
                    <a:pt x="2299" y="2158"/>
                    <a:pt x="2305" y="2196"/>
                    <a:pt x="2309" y="2289"/>
                  </a:cubicBezTo>
                  <a:lnTo>
                    <a:pt x="2302" y="2342"/>
                  </a:lnTo>
                  <a:cubicBezTo>
                    <a:pt x="2307" y="2350"/>
                    <a:pt x="2312" y="2353"/>
                    <a:pt x="2315" y="2353"/>
                  </a:cubicBezTo>
                  <a:cubicBezTo>
                    <a:pt x="2344" y="2353"/>
                    <a:pt x="2340" y="2151"/>
                    <a:pt x="2352" y="1938"/>
                  </a:cubicBezTo>
                  <a:cubicBezTo>
                    <a:pt x="2358" y="1698"/>
                    <a:pt x="2362" y="1449"/>
                    <a:pt x="2387" y="1449"/>
                  </a:cubicBezTo>
                  <a:cubicBezTo>
                    <a:pt x="2388" y="1449"/>
                    <a:pt x="2388" y="1449"/>
                    <a:pt x="2389" y="1449"/>
                  </a:cubicBezTo>
                  <a:cubicBezTo>
                    <a:pt x="2401" y="959"/>
                    <a:pt x="2435" y="480"/>
                    <a:pt x="2468" y="1"/>
                  </a:cubicBezTo>
                  <a:lnTo>
                    <a:pt x="338" y="1"/>
                  </a:lnTo>
                  <a:cubicBezTo>
                    <a:pt x="335" y="76"/>
                    <a:pt x="332" y="152"/>
                    <a:pt x="328" y="225"/>
                  </a:cubicBezTo>
                  <a:cubicBezTo>
                    <a:pt x="321" y="152"/>
                    <a:pt x="315" y="76"/>
                    <a:pt x="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win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nd of the School Year by Slidesgo">
  <a:themeElements>
    <a:clrScheme name="Simple Light">
      <a:dk1>
        <a:srgbClr val="434343"/>
      </a:dk1>
      <a:lt1>
        <a:srgbClr val="FFFBEF"/>
      </a:lt1>
      <a:dk2>
        <a:srgbClr val="FFE466"/>
      </a:dk2>
      <a:lt2>
        <a:srgbClr val="FFAE24"/>
      </a:lt2>
      <a:accent1>
        <a:srgbClr val="F95858"/>
      </a:accent1>
      <a:accent2>
        <a:srgbClr val="8F357D"/>
      </a:accent2>
      <a:accent3>
        <a:srgbClr val="5295AF"/>
      </a:accent3>
      <a:accent4>
        <a:srgbClr val="65C1C9"/>
      </a:accent4>
      <a:accent5>
        <a:srgbClr val="9CE8D9"/>
      </a:accent5>
      <a:accent6>
        <a:srgbClr val="BFE8E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699</Words>
  <Application>Microsoft Office PowerPoint</Application>
  <PresentationFormat>On-screen Show (16:9)</PresentationFormat>
  <Paragraphs>70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Bellota Text</vt:lpstr>
      <vt:lpstr>iCiel Cadena</vt:lpstr>
      <vt:lpstr>Odibee Sans</vt:lpstr>
      <vt:lpstr>Wingdings</vt:lpstr>
      <vt:lpstr>Roboto Condensed</vt:lpstr>
      <vt:lpstr>Times New Roman</vt:lpstr>
      <vt:lpstr>Didact Gothic</vt:lpstr>
      <vt:lpstr>Lobster</vt:lpstr>
      <vt:lpstr>Cambria</vt:lpstr>
      <vt:lpstr>Calibri</vt:lpstr>
      <vt:lpstr>Arial</vt:lpstr>
      <vt:lpstr>End of the School Year by Slidesgo</vt:lpstr>
      <vt:lpstr>Để chuẩn bị cho việc đi học trực tiếp, các em HS cần thực hiện tốt các nội dung sau đây:</vt:lpstr>
      <vt:lpstr>Nhận xét tuần</vt:lpstr>
      <vt:lpstr>Nhận xét tuần</vt:lpstr>
      <vt:lpstr>Nhận xét tuần</vt:lpstr>
      <vt:lpstr>Khen thưởng</vt:lpstr>
      <vt:lpstr>KHEN THƯỞNG</vt:lpstr>
      <vt:lpstr>PowerPoint Presentation</vt:lpstr>
      <vt:lpstr>PowerPoint Presentation</vt:lpstr>
      <vt:lpstr>GÓC KỶ NIỆM CỦA LỚP</vt:lpstr>
      <vt:lpstr>Kế hoạch tuần mới</vt:lpstr>
      <vt:lpstr>Chúng mình là bạn!</vt:lpstr>
      <vt:lpstr>Câu chuyện về tình bạn</vt:lpstr>
      <vt:lpstr>Câu chuyện về tình bạn</vt:lpstr>
      <vt:lpstr>Chia sẻ suy nghĩ</vt:lpstr>
      <vt:lpstr>Chia sẻ suy nghĩ</vt:lpstr>
      <vt:lpstr>Chia sẻ suy nghĩ</vt:lpstr>
      <vt:lpstr>Chia sẻ suy nghĩ</vt:lpstr>
      <vt:lpstr>Chia sẻ suy nghĩ</vt:lpstr>
      <vt:lpstr>PowerPoint Presentation</vt:lpstr>
      <vt:lpstr>BINGO</vt:lpstr>
      <vt:lpstr>Tạm biệt và  hẹn gặp lại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SINH HOẠT LỚP Chủ đề: Chúng mình là bạn!</dc:title>
  <dc:creator>1727h</dc:creator>
  <cp:lastModifiedBy>Chang Chang</cp:lastModifiedBy>
  <cp:revision>11</cp:revision>
  <dcterms:modified xsi:type="dcterms:W3CDTF">2024-07-27T10:04:38Z</dcterms:modified>
</cp:coreProperties>
</file>